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C462B-FBDD-4F93-A924-C01405E80948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B042D-2B9F-446F-9FA9-DBB8B926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90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can broadly divide functions into two categories: those that do not return a value (that is, they have a return type of void) and those that do return a value. This section describes how the return operator is used in these two kinds of functions.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FB042D-2B9F-446F-9FA9-DBB8B9267C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46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 function has a return type of void, a so called void function, the return operator is optional. If there is no return statement in the function, it returns automatically at the bottom where the body ends.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must have exactly one entry point – the beginning of the function. But a function may have more than one exit point. Each exit point is specified by a return statement. That means that it is possible to have any number of return statements in a function, often enclosed in an if-statement. Notice that when a return statement appears inside of a void function that no value appears between the “return” operator and the terminating semicolon.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FB042D-2B9F-446F-9FA9-DBB8B9267C7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75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Whenever a function returns a value, it must have at least one return statement. Indeed, it is the return operator that specifies the value that a function returns. It’s common to have only a single return statement at the end of the function, but it’s possible to have multiple return statements and they may return different values.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value following the return operator is any legal expression: a constant, a variable, a simple arithmetic expression, the value returned by another function call, or the result of a complex expression.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FB042D-2B9F-446F-9FA9-DBB8B9267C7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934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818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33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0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0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962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3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136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2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90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919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0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40FB4B4-2185-4162-9846-7C5876CD7D32}" type="datetimeFigureOut">
              <a:rPr lang="en-US" smtClean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24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 Return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Part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200" y="6179127"/>
            <a:ext cx="1506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Delroy A. Brinkerhoff</a:t>
            </a:r>
          </a:p>
        </p:txBody>
      </p:sp>
    </p:spTree>
    <p:extLst>
      <p:ext uri="{BB962C8B-B14F-4D97-AF65-F5344CB8AC3E}">
        <p14:creationId xmlns:p14="http://schemas.microsoft.com/office/powerpoint/2010/main" val="212472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void functions</a:t>
            </a:r>
            <a:br>
              <a:rPr lang="en-US" dirty="0"/>
            </a:br>
            <a:r>
              <a:rPr lang="en-US" dirty="0"/>
              <a:t>do not return a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5406" y="2638044"/>
            <a:ext cx="2694524" cy="310198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void function1()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7157" y="2638044"/>
            <a:ext cx="3018121" cy="310198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void function2()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if (. . .)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return;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23926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With a Non-Void Return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function3()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if (...)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return -1;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return 10;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2638044"/>
            <a:ext cx="5399256" cy="3101982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 10;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 p;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 a +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 sqrt(2);</a:t>
            </a:r>
          </a:p>
          <a:p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return P * R / (1 - pow(1 + R, -N));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03633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108</TotalTime>
  <Words>391</Words>
  <Application>Microsoft Office PowerPoint</Application>
  <PresentationFormat>Widescreen</PresentationFormat>
  <Paragraphs>39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Courier New</vt:lpstr>
      <vt:lpstr>Gill Sans MT</vt:lpstr>
      <vt:lpstr>Parcel</vt:lpstr>
      <vt:lpstr>Function Return</vt:lpstr>
      <vt:lpstr>void functions do not return a value</vt:lpstr>
      <vt:lpstr>Functions With a Non-Void Return type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 Return 1</dc:title>
  <dc:creator>Delroy Brinkerhoff</dc:creator>
  <cp:lastModifiedBy>delroy</cp:lastModifiedBy>
  <cp:revision>12</cp:revision>
  <dcterms:created xsi:type="dcterms:W3CDTF">2016-07-13T22:03:45Z</dcterms:created>
  <dcterms:modified xsi:type="dcterms:W3CDTF">2026-06-29T13:51:36Z</dcterms:modified>
</cp:coreProperties>
</file>