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E61F8F-9ECB-4D62-8640-175DCE7A7382}"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2C0F0-2F48-4528-89FC-DA9A848D88E1}" type="slidenum">
              <a:rPr lang="en-US" smtClean="0"/>
              <a:t>‹#›</a:t>
            </a:fld>
            <a:endParaRPr lang="en-US"/>
          </a:p>
        </p:txBody>
      </p:sp>
    </p:spTree>
    <p:extLst>
      <p:ext uri="{BB962C8B-B14F-4D97-AF65-F5344CB8AC3E}">
        <p14:creationId xmlns:p14="http://schemas.microsoft.com/office/powerpoint/2010/main" val="4122187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Technically, there is a difference between arguments and parameters, but many, including experienced computer scientists, use the terms interchangeably. This section explores the differences and relations between the two.</a:t>
            </a:r>
          </a:p>
          <a:p>
            <a:endParaRPr lang="en-US" dirty="0"/>
          </a:p>
        </p:txBody>
      </p:sp>
      <p:sp>
        <p:nvSpPr>
          <p:cNvPr id="4" name="Slide Number Placeholder 3"/>
          <p:cNvSpPr>
            <a:spLocks noGrp="1"/>
          </p:cNvSpPr>
          <p:nvPr>
            <p:ph type="sldNum" sz="quarter" idx="5"/>
          </p:nvPr>
        </p:nvSpPr>
        <p:spPr/>
        <p:txBody>
          <a:bodyPr/>
          <a:lstStyle/>
          <a:p>
            <a:fld id="{28E2C0F0-2F48-4528-89FC-DA9A848D88E1}" type="slidenum">
              <a:rPr lang="en-US" smtClean="0"/>
              <a:t>1</a:t>
            </a:fld>
            <a:endParaRPr lang="en-US"/>
          </a:p>
        </p:txBody>
      </p:sp>
    </p:spTree>
    <p:extLst>
      <p:ext uri="{BB962C8B-B14F-4D97-AF65-F5344CB8AC3E}">
        <p14:creationId xmlns:p14="http://schemas.microsoft.com/office/powerpoint/2010/main" val="3432499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Arguments (also called actual parameters) are the expressions or values appearing in function calls. Parameters (also called formal parameters) are local function variables defined in function headers. Function calls pass data from arguments to parameters.</a:t>
            </a:r>
          </a:p>
          <a:p>
            <a:endParaRPr lang="en-US" dirty="0"/>
          </a:p>
        </p:txBody>
      </p:sp>
      <p:sp>
        <p:nvSpPr>
          <p:cNvPr id="4" name="Slide Number Placeholder 3"/>
          <p:cNvSpPr>
            <a:spLocks noGrp="1"/>
          </p:cNvSpPr>
          <p:nvPr>
            <p:ph type="sldNum" sz="quarter" idx="5"/>
          </p:nvPr>
        </p:nvSpPr>
        <p:spPr/>
        <p:txBody>
          <a:bodyPr/>
          <a:lstStyle/>
          <a:p>
            <a:fld id="{28E2C0F0-2F48-4528-89FC-DA9A848D88E1}" type="slidenum">
              <a:rPr lang="en-US" smtClean="0"/>
              <a:t>2</a:t>
            </a:fld>
            <a:endParaRPr lang="en-US"/>
          </a:p>
        </p:txBody>
      </p:sp>
    </p:spTree>
    <p:extLst>
      <p:ext uri="{BB962C8B-B14F-4D97-AF65-F5344CB8AC3E}">
        <p14:creationId xmlns:p14="http://schemas.microsoft.com/office/powerpoint/2010/main" val="145397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Arguments in a function call are matched to parameters in a function definition by position. In both parts of a program, commas separate arguments and parameters. The program determines position with a left-to-right scan through both lists. For now, both lists must have the same number of elements.</a:t>
            </a:r>
          </a:p>
          <a:p>
            <a:endParaRPr lang="en-US" dirty="0"/>
          </a:p>
        </p:txBody>
      </p:sp>
      <p:sp>
        <p:nvSpPr>
          <p:cNvPr id="4" name="Slide Number Placeholder 3"/>
          <p:cNvSpPr>
            <a:spLocks noGrp="1"/>
          </p:cNvSpPr>
          <p:nvPr>
            <p:ph type="sldNum" sz="quarter" idx="5"/>
          </p:nvPr>
        </p:nvSpPr>
        <p:spPr/>
        <p:txBody>
          <a:bodyPr/>
          <a:lstStyle/>
          <a:p>
            <a:fld id="{28E2C0F0-2F48-4528-89FC-DA9A848D88E1}" type="slidenum">
              <a:rPr lang="en-US" smtClean="0"/>
              <a:t>3</a:t>
            </a:fld>
            <a:endParaRPr lang="en-US"/>
          </a:p>
        </p:txBody>
      </p:sp>
    </p:spTree>
    <p:extLst>
      <p:ext uri="{BB962C8B-B14F-4D97-AF65-F5344CB8AC3E}">
        <p14:creationId xmlns:p14="http://schemas.microsoft.com/office/powerpoint/2010/main" val="3024295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Java only has one way of passing arguments to parameters: pass-by-value.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However, C++ has, depending on how you count, two or three ways of passing arguments to parameters. Like Java, C++ implements pass-by-value, the most common way to pass data into a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C++ also provides pass-by-pointer. Pass-by-pointer is not an official term because it’s just pass-by-value with some additional pointer operators. Nevertheless, the behavior of pass-by-pointer is very useful and quite distinct from pass-by-value, so it is convenient for us to give this technique a different name. And even though it’s not official, any experienced C or C++ programmer will know what you mean if you use the term pass-by-pointer.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reference is the final way that C++ allows us to pass information into a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following sections explore these three passing techniques in detail. And you must understand the syntax and the behaviors of all three.</a:t>
            </a:r>
          </a:p>
          <a:p>
            <a:endParaRPr lang="en-US" dirty="0"/>
          </a:p>
        </p:txBody>
      </p:sp>
      <p:sp>
        <p:nvSpPr>
          <p:cNvPr id="4" name="Slide Number Placeholder 3"/>
          <p:cNvSpPr>
            <a:spLocks noGrp="1"/>
          </p:cNvSpPr>
          <p:nvPr>
            <p:ph type="sldNum" sz="quarter" idx="5"/>
          </p:nvPr>
        </p:nvSpPr>
        <p:spPr/>
        <p:txBody>
          <a:bodyPr/>
          <a:lstStyle/>
          <a:p>
            <a:fld id="{28E2C0F0-2F48-4528-89FC-DA9A848D88E1}" type="slidenum">
              <a:rPr lang="en-US" smtClean="0"/>
              <a:t>4</a:t>
            </a:fld>
            <a:endParaRPr lang="en-US"/>
          </a:p>
        </p:txBody>
      </p:sp>
    </p:spTree>
    <p:extLst>
      <p:ext uri="{BB962C8B-B14F-4D97-AF65-F5344CB8AC3E}">
        <p14:creationId xmlns:p14="http://schemas.microsoft.com/office/powerpoint/2010/main" val="1382840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6/30/2026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6/30/2026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Function</a:t>
            </a:r>
            <a:br>
              <a:rPr lang="en-US" dirty="0"/>
            </a:br>
            <a:r>
              <a:rPr lang="en-US" dirty="0"/>
              <a:t>Arguments and Parameters</a:t>
            </a:r>
          </a:p>
        </p:txBody>
      </p:sp>
      <p:sp>
        <p:nvSpPr>
          <p:cNvPr id="3" name="Subtitle 2"/>
          <p:cNvSpPr>
            <a:spLocks noGrp="1"/>
          </p:cNvSpPr>
          <p:nvPr>
            <p:ph type="subTitle" idx="1"/>
          </p:nvPr>
        </p:nvSpPr>
        <p:spPr/>
        <p:txBody>
          <a:bodyPr/>
          <a:lstStyle/>
          <a:p>
            <a:r>
              <a:rPr lang="en-US" dirty="0"/>
              <a:t>Technically Different</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Arguments</a:t>
            </a:r>
          </a:p>
        </p:txBody>
      </p:sp>
      <p:sp>
        <p:nvSpPr>
          <p:cNvPr id="3" name="Content Placeholder 2"/>
          <p:cNvSpPr>
            <a:spLocks noGrp="1"/>
          </p:cNvSpPr>
          <p:nvPr>
            <p:ph sz="half" idx="2"/>
          </p:nvPr>
        </p:nvSpPr>
        <p:spPr>
          <a:xfrm>
            <a:off x="1583436" y="3143250"/>
            <a:ext cx="4270248" cy="1212619"/>
          </a:xfrm>
        </p:spPr>
        <p:txBody>
          <a:bodyPr/>
          <a:lstStyle/>
          <a:p>
            <a:r>
              <a:rPr lang="en-US" dirty="0"/>
              <a:t>Appear in function calls</a:t>
            </a:r>
          </a:p>
          <a:p>
            <a:pPr lvl="1"/>
            <a:r>
              <a:rPr lang="en-US" dirty="0"/>
              <a:t>sqrt(x);</a:t>
            </a:r>
          </a:p>
          <a:p>
            <a:pPr lvl="1"/>
            <a:r>
              <a:rPr lang="en-US" dirty="0"/>
              <a:t>double y = sin(M_PI / 4); </a:t>
            </a:r>
          </a:p>
        </p:txBody>
      </p:sp>
      <p:sp>
        <p:nvSpPr>
          <p:cNvPr id="4" name="Content Placeholder 3"/>
          <p:cNvSpPr>
            <a:spLocks noGrp="1"/>
          </p:cNvSpPr>
          <p:nvPr>
            <p:ph sz="quarter" idx="4"/>
          </p:nvPr>
        </p:nvSpPr>
        <p:spPr>
          <a:xfrm>
            <a:off x="6338316" y="3143250"/>
            <a:ext cx="4253484" cy="1212619"/>
          </a:xfrm>
        </p:spPr>
        <p:txBody>
          <a:bodyPr/>
          <a:lstStyle/>
          <a:p>
            <a:r>
              <a:rPr lang="en-US" dirty="0"/>
              <a:t>Appear in function definitions</a:t>
            </a:r>
          </a:p>
          <a:p>
            <a:pPr lvl="1"/>
            <a:r>
              <a:rPr lang="en-US" dirty="0"/>
              <a:t>double sqrt(double x) { . . . }</a:t>
            </a:r>
          </a:p>
          <a:p>
            <a:pPr lvl="1"/>
            <a:r>
              <a:rPr lang="en-US" dirty="0"/>
              <a:t>double sin(double angle) { . . . }</a:t>
            </a:r>
          </a:p>
        </p:txBody>
      </p:sp>
      <p:sp>
        <p:nvSpPr>
          <p:cNvPr id="5" name="Text Placeholder 4"/>
          <p:cNvSpPr>
            <a:spLocks noGrp="1"/>
          </p:cNvSpPr>
          <p:nvPr>
            <p:ph type="body" sz="quarter" idx="13"/>
          </p:nvPr>
        </p:nvSpPr>
        <p:spPr/>
        <p:txBody>
          <a:bodyPr/>
          <a:lstStyle/>
          <a:p>
            <a:r>
              <a:rPr lang="en-US" dirty="0"/>
              <a:t>Parameters</a:t>
            </a:r>
          </a:p>
        </p:txBody>
      </p:sp>
      <p:sp>
        <p:nvSpPr>
          <p:cNvPr id="6" name="Title 5"/>
          <p:cNvSpPr>
            <a:spLocks noGrp="1"/>
          </p:cNvSpPr>
          <p:nvPr>
            <p:ph type="title"/>
          </p:nvPr>
        </p:nvSpPr>
        <p:spPr/>
        <p:txBody>
          <a:bodyPr/>
          <a:lstStyle/>
          <a:p>
            <a:r>
              <a:rPr lang="en-US" dirty="0"/>
              <a:t>Arguments vs. Parameters</a:t>
            </a:r>
          </a:p>
        </p:txBody>
      </p:sp>
      <p:pic>
        <p:nvPicPr>
          <p:cNvPr id="9" name="Picture 8"/>
          <p:cNvPicPr>
            <a:picLocks noChangeAspect="1"/>
          </p:cNvPicPr>
          <p:nvPr/>
        </p:nvPicPr>
        <p:blipFill>
          <a:blip r:embed="rId3"/>
          <a:stretch>
            <a:fillRect/>
          </a:stretch>
        </p:blipFill>
        <p:spPr>
          <a:xfrm>
            <a:off x="3071500" y="4355869"/>
            <a:ext cx="7766977" cy="902286"/>
          </a:xfrm>
          <a:prstGeom prst="rect">
            <a:avLst/>
          </a:prstGeom>
        </p:spPr>
      </p:pic>
    </p:spTree>
    <p:extLst>
      <p:ext uri="{BB962C8B-B14F-4D97-AF65-F5344CB8AC3E}">
        <p14:creationId xmlns:p14="http://schemas.microsoft.com/office/powerpoint/2010/main" val="337607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Passing Arguments To Parameters</a:t>
            </a:r>
            <a:br>
              <a:rPr lang="en-US" dirty="0"/>
            </a:br>
            <a:r>
              <a:rPr lang="en-US" dirty="0"/>
              <a:t>Matching Based On Position</a:t>
            </a:r>
          </a:p>
        </p:txBody>
      </p:sp>
      <p:pic>
        <p:nvPicPr>
          <p:cNvPr id="3" name="Picture 2"/>
          <p:cNvPicPr>
            <a:picLocks noChangeAspect="1"/>
          </p:cNvPicPr>
          <p:nvPr/>
        </p:nvPicPr>
        <p:blipFill>
          <a:blip r:embed="rId3"/>
          <a:stretch>
            <a:fillRect/>
          </a:stretch>
        </p:blipFill>
        <p:spPr>
          <a:xfrm>
            <a:off x="3354457" y="2529828"/>
            <a:ext cx="5483103" cy="3150536"/>
          </a:xfrm>
          <a:prstGeom prst="rect">
            <a:avLst/>
          </a:prstGeom>
        </p:spPr>
      </p:pic>
    </p:spTree>
    <p:extLst>
      <p:ext uri="{BB962C8B-B14F-4D97-AF65-F5344CB8AC3E}">
        <p14:creationId xmlns:p14="http://schemas.microsoft.com/office/powerpoint/2010/main" val="1591128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Ways of passing Parameters</a:t>
            </a:r>
          </a:p>
        </p:txBody>
      </p:sp>
      <p:sp>
        <p:nvSpPr>
          <p:cNvPr id="3" name="Content Placeholder 2"/>
          <p:cNvSpPr>
            <a:spLocks noGrp="1"/>
          </p:cNvSpPr>
          <p:nvPr>
            <p:ph idx="1"/>
          </p:nvPr>
        </p:nvSpPr>
        <p:spPr>
          <a:xfrm>
            <a:off x="2231136" y="2638044"/>
            <a:ext cx="7729728" cy="3384065"/>
          </a:xfrm>
        </p:spPr>
        <p:txBody>
          <a:bodyPr>
            <a:normAutofit lnSpcReduction="10000"/>
          </a:bodyPr>
          <a:lstStyle/>
          <a:p>
            <a:r>
              <a:rPr lang="en-US" dirty="0"/>
              <a:t>Pass by value</a:t>
            </a:r>
          </a:p>
          <a:p>
            <a:pPr lvl="1"/>
            <a:r>
              <a:rPr lang="en-US" dirty="0"/>
              <a:t>Most common</a:t>
            </a:r>
          </a:p>
          <a:p>
            <a:pPr lvl="1"/>
            <a:r>
              <a:rPr lang="en-US" dirty="0"/>
              <a:t>C++ and Java</a:t>
            </a:r>
          </a:p>
          <a:p>
            <a:r>
              <a:rPr lang="en-US" dirty="0"/>
              <a:t>Pass by pointer</a:t>
            </a:r>
          </a:p>
          <a:p>
            <a:pPr lvl="1"/>
            <a:r>
              <a:rPr lang="en-US" dirty="0"/>
              <a:t>Invented name: Really, pass by value but the value is an address</a:t>
            </a:r>
          </a:p>
          <a:p>
            <a:pPr lvl="1"/>
            <a:r>
              <a:rPr lang="en-US" dirty="0"/>
              <a:t>C++ and (although hidden) Java objects</a:t>
            </a:r>
          </a:p>
          <a:p>
            <a:r>
              <a:rPr lang="en-US" dirty="0"/>
              <a:t>Pass by reference</a:t>
            </a:r>
          </a:p>
          <a:p>
            <a:pPr lvl="1"/>
            <a:r>
              <a:rPr lang="en-US" dirty="0"/>
              <a:t>C++ uses “reference” differently than other languages</a:t>
            </a:r>
          </a:p>
          <a:p>
            <a:pPr lvl="1"/>
            <a:r>
              <a:rPr lang="en-US" dirty="0"/>
              <a:t>Must be compiled and linked (can’t pass by reference between programs)</a:t>
            </a:r>
          </a:p>
        </p:txBody>
      </p:sp>
    </p:spTree>
    <p:extLst>
      <p:ext uri="{BB962C8B-B14F-4D97-AF65-F5344CB8AC3E}">
        <p14:creationId xmlns:p14="http://schemas.microsoft.com/office/powerpoint/2010/main" val="34175435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109</TotalTime>
  <Words>447</Words>
  <Application>Microsoft Office PowerPoint</Application>
  <PresentationFormat>Widescreen</PresentationFormat>
  <Paragraphs>35</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Gill Sans MT</vt:lpstr>
      <vt:lpstr>Parcel</vt:lpstr>
      <vt:lpstr>Function Arguments and Parameters</vt:lpstr>
      <vt:lpstr>Arguments vs. Parameters</vt:lpstr>
      <vt:lpstr>Passing Arguments To Parameters Matching Based On Position</vt:lpstr>
      <vt:lpstr>Three Ways of passing Parameters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Arguments And Parameters</dc:title>
  <dc:creator>Delroy Brinkerhoff</dc:creator>
  <cp:lastModifiedBy>delroy</cp:lastModifiedBy>
  <cp:revision>9</cp:revision>
  <dcterms:created xsi:type="dcterms:W3CDTF">2016-07-13T22:03:45Z</dcterms:created>
  <dcterms:modified xsi:type="dcterms:W3CDTF">2026-06-30T15:42:56Z</dcterms:modified>
</cp:coreProperties>
</file>