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D6A11B-3A31-4EC7-8C1A-2E0D82EDE6C9}" type="datetimeFigureOut">
              <a:rPr lang="en-US" smtClean="0"/>
              <a:t>6/30/2026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0110AC-9A6A-4C32-9224-E9791748A984}" type="slidenum">
              <a:rPr lang="en-US" smtClean="0"/>
              <a:t>‹#›</a:t>
            </a:fld>
            <a:endParaRPr lang="en-US"/>
          </a:p>
        </p:txBody>
      </p:sp>
    </p:spTree>
    <p:extLst>
      <p:ext uri="{BB962C8B-B14F-4D97-AF65-F5344CB8AC3E}">
        <p14:creationId xmlns:p14="http://schemas.microsoft.com/office/powerpoint/2010/main" val="1105327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 by value is the most common way of passing data into a function. It’s also the easiest to understand. These two facts make pass by value the logical starting point as we learn more about passing data into functions.</a:t>
            </a:r>
          </a:p>
          <a:p>
            <a:endParaRPr lang="en-US" dirty="0"/>
          </a:p>
        </p:txBody>
      </p:sp>
      <p:sp>
        <p:nvSpPr>
          <p:cNvPr id="4" name="Slide Number Placeholder 3"/>
          <p:cNvSpPr>
            <a:spLocks noGrp="1"/>
          </p:cNvSpPr>
          <p:nvPr>
            <p:ph type="sldNum" sz="quarter" idx="5"/>
          </p:nvPr>
        </p:nvSpPr>
        <p:spPr/>
        <p:txBody>
          <a:bodyPr/>
          <a:lstStyle/>
          <a:p>
            <a:fld id="{800110AC-9A6A-4C32-9224-E9791748A984}" type="slidenum">
              <a:rPr lang="en-US" smtClean="0"/>
              <a:t>1</a:t>
            </a:fld>
            <a:endParaRPr lang="en-US"/>
          </a:p>
        </p:txBody>
      </p:sp>
    </p:spTree>
    <p:extLst>
      <p:ext uri="{BB962C8B-B14F-4D97-AF65-F5344CB8AC3E}">
        <p14:creationId xmlns:p14="http://schemas.microsoft.com/office/powerpoint/2010/main" val="3455324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explanation is based on an integer argument and parameter, but pass by value will behave the same for all simple data types, that is, for any of the simple built-in data types like int, char, double, etc. The illustration on the right is an abstract representation of what is taking place in main memory as the corresponding statements in the code execute.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Step 1 defines and initializes a variable named a; in the illustration, the definition allocates memory to hold the variable and stores the value 5 in that memory.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Step 2 calls a function and passes the 5 stored in a by value into the function. The function defines a parameter named p, which is a local variable. Memory to hold p is allocated and the value 5 is copied into p.</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Step 3 adds 1 to the value stored in p and stores the sum back into p. Notice that the contents of p are changed but the contents of a are unaffected. The function operates on a local copy of the data passed in when the function is called.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at step 4 the function ends and variable p goes out of scope and is deallocated. The value stored in variable a before the function call remains unchanged.</a:t>
            </a:r>
          </a:p>
          <a:p>
            <a:endParaRPr lang="en-US" dirty="0"/>
          </a:p>
        </p:txBody>
      </p:sp>
      <p:sp>
        <p:nvSpPr>
          <p:cNvPr id="4" name="Slide Number Placeholder 3"/>
          <p:cNvSpPr>
            <a:spLocks noGrp="1"/>
          </p:cNvSpPr>
          <p:nvPr>
            <p:ph type="sldNum" sz="quarter" idx="5"/>
          </p:nvPr>
        </p:nvSpPr>
        <p:spPr/>
        <p:txBody>
          <a:bodyPr/>
          <a:lstStyle/>
          <a:p>
            <a:fld id="{800110AC-9A6A-4C32-9224-E9791748A984}" type="slidenum">
              <a:rPr lang="en-US" smtClean="0"/>
              <a:t>2</a:t>
            </a:fld>
            <a:endParaRPr lang="en-US"/>
          </a:p>
        </p:txBody>
      </p:sp>
    </p:spTree>
    <p:extLst>
      <p:ext uri="{BB962C8B-B14F-4D97-AF65-F5344CB8AC3E}">
        <p14:creationId xmlns:p14="http://schemas.microsoft.com/office/powerpoint/2010/main" val="2541869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next explanation is similar to the first but is based on an object. A structure is used in this example but an instance of a class would behave in the same way.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code defines a structure variable named a and initializes its fields. The definition causes memory to be allocated as shown.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Next, a function is called and the structure stored in variable a is copied to the functions parameter, variable p.</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third step changes one of the structures fields in the function, but the original structure is not changed.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the function ends and the parameter is deallocated. Once again, the function operates on a copy of the data that is passed in and the original data is unchanged.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crucial behavior to understand is that when data are passed by value that the function receives a copy of the data. Consequently, data passed by value flows in only one direction: from the function call into the function. Pass by value is an input mechanism only.</a:t>
            </a:r>
          </a:p>
          <a:p>
            <a:endParaRPr lang="en-US" dirty="0"/>
          </a:p>
        </p:txBody>
      </p:sp>
      <p:sp>
        <p:nvSpPr>
          <p:cNvPr id="4" name="Slide Number Placeholder 3"/>
          <p:cNvSpPr>
            <a:spLocks noGrp="1"/>
          </p:cNvSpPr>
          <p:nvPr>
            <p:ph type="sldNum" sz="quarter" idx="5"/>
          </p:nvPr>
        </p:nvSpPr>
        <p:spPr/>
        <p:txBody>
          <a:bodyPr/>
          <a:lstStyle/>
          <a:p>
            <a:fld id="{800110AC-9A6A-4C32-9224-E9791748A984}" type="slidenum">
              <a:rPr lang="en-US" smtClean="0"/>
              <a:t>3</a:t>
            </a:fld>
            <a:endParaRPr lang="en-US"/>
          </a:p>
        </p:txBody>
      </p:sp>
    </p:spTree>
    <p:extLst>
      <p:ext uri="{BB962C8B-B14F-4D97-AF65-F5344CB8AC3E}">
        <p14:creationId xmlns:p14="http://schemas.microsoft.com/office/powerpoint/2010/main" val="2148380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6/30/2026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6/30/2026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6/30/2026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Pass By Value</a:t>
            </a:r>
          </a:p>
        </p:txBody>
      </p:sp>
      <p:sp>
        <p:nvSpPr>
          <p:cNvPr id="3" name="Subtitle 2"/>
          <p:cNvSpPr>
            <a:spLocks noGrp="1"/>
          </p:cNvSpPr>
          <p:nvPr>
            <p:ph type="subTitle" idx="1"/>
          </p:nvPr>
        </p:nvSpPr>
        <p:spPr/>
        <p:txBody>
          <a:bodyPr/>
          <a:lstStyle/>
          <a:p>
            <a:r>
              <a:rPr lang="en-US" dirty="0"/>
              <a:t>Most common and easiest to understand</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83436" y="2313434"/>
            <a:ext cx="4270248" cy="411294"/>
          </a:xfrm>
        </p:spPr>
        <p:txBody>
          <a:bodyPr/>
          <a:lstStyle/>
          <a:p>
            <a:r>
              <a:rPr lang="en-US" dirty="0"/>
              <a:t>C++</a:t>
            </a:r>
          </a:p>
        </p:txBody>
      </p:sp>
      <p:sp>
        <p:nvSpPr>
          <p:cNvPr id="5" name="Text Placeholder 4"/>
          <p:cNvSpPr>
            <a:spLocks noGrp="1"/>
          </p:cNvSpPr>
          <p:nvPr>
            <p:ph type="body" sz="quarter" idx="13"/>
          </p:nvPr>
        </p:nvSpPr>
        <p:spPr>
          <a:xfrm>
            <a:off x="6338316" y="2313433"/>
            <a:ext cx="4270248" cy="411295"/>
          </a:xfrm>
        </p:spPr>
        <p:txBody>
          <a:bodyPr/>
          <a:lstStyle/>
          <a:p>
            <a:r>
              <a:rPr lang="en-US" dirty="0"/>
              <a:t>Memory</a:t>
            </a:r>
          </a:p>
        </p:txBody>
      </p:sp>
      <p:sp>
        <p:nvSpPr>
          <p:cNvPr id="6" name="Title 5"/>
          <p:cNvSpPr>
            <a:spLocks noGrp="1"/>
          </p:cNvSpPr>
          <p:nvPr>
            <p:ph type="title"/>
          </p:nvPr>
        </p:nvSpPr>
        <p:spPr/>
        <p:txBody>
          <a:bodyPr/>
          <a:lstStyle/>
          <a:p>
            <a:r>
              <a:rPr lang="en-US" dirty="0"/>
              <a:t>Simple Data</a:t>
            </a:r>
          </a:p>
        </p:txBody>
      </p:sp>
      <p:sp>
        <p:nvSpPr>
          <p:cNvPr id="7" name="TextBox 6"/>
          <p:cNvSpPr txBox="1"/>
          <p:nvPr/>
        </p:nvSpPr>
        <p:spPr>
          <a:xfrm>
            <a:off x="1816516" y="2823564"/>
            <a:ext cx="4037168" cy="3293209"/>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void func(int p);</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int main()</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int  a = 5;		// step 1</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func(a);		// step 2</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func(int p)</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p = p + 1;		// step 3</a:t>
            </a:r>
          </a:p>
          <a:p>
            <a:r>
              <a:rPr lang="en-US" sz="1600" dirty="0">
                <a:latin typeface="Courier New" panose="02070309020205020404" pitchFamily="49" charset="0"/>
                <a:cs typeface="Courier New" panose="02070309020205020404" pitchFamily="49" charset="0"/>
              </a:rPr>
              <a:t>}					// step 4</a:t>
            </a:r>
          </a:p>
        </p:txBody>
      </p:sp>
      <p:pic>
        <p:nvPicPr>
          <p:cNvPr id="9" name="Picture 8"/>
          <p:cNvPicPr>
            <a:picLocks noChangeAspect="1"/>
          </p:cNvPicPr>
          <p:nvPr/>
        </p:nvPicPr>
        <p:blipFill>
          <a:blip r:embed="rId3"/>
          <a:stretch>
            <a:fillRect/>
          </a:stretch>
        </p:blipFill>
        <p:spPr>
          <a:xfrm>
            <a:off x="6338316" y="2823564"/>
            <a:ext cx="3784739" cy="3562606"/>
          </a:xfrm>
          <a:prstGeom prst="rect">
            <a:avLst/>
          </a:prstGeom>
        </p:spPr>
      </p:pic>
    </p:spTree>
    <p:extLst>
      <p:ext uri="{BB962C8B-B14F-4D97-AF65-F5344CB8AC3E}">
        <p14:creationId xmlns:p14="http://schemas.microsoft.com/office/powerpoint/2010/main" val="584595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Structured Data</a:t>
            </a:r>
          </a:p>
        </p:txBody>
      </p:sp>
      <p:sp>
        <p:nvSpPr>
          <p:cNvPr id="7" name="TextBox 6"/>
          <p:cNvSpPr txBox="1"/>
          <p:nvPr/>
        </p:nvSpPr>
        <p:spPr>
          <a:xfrm>
            <a:off x="1533236" y="2299874"/>
            <a:ext cx="4320448" cy="4278094"/>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struct part</a:t>
            </a:r>
          </a:p>
          <a:p>
            <a:r>
              <a:rPr lang="en-US" sz="1600" dirty="0">
                <a:latin typeface="Courier New" panose="02070309020205020404" pitchFamily="49" charset="0"/>
                <a:cs typeface="Courier New" panose="02070309020205020404" pitchFamily="49" charset="0"/>
              </a:rPr>
              <a:t>{	char	type;</a:t>
            </a:r>
          </a:p>
          <a:p>
            <a:r>
              <a:rPr lang="en-US" sz="1600" dirty="0">
                <a:latin typeface="Courier New" panose="02070309020205020404" pitchFamily="49" charset="0"/>
                <a:cs typeface="Courier New" panose="02070309020205020404" pitchFamily="49" charset="0"/>
              </a:rPr>
              <a:t>	int	id;</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func(part p);</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int main()</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part  a = { 'd', 10 };</a:t>
            </a:r>
          </a:p>
          <a:p>
            <a:r>
              <a:rPr lang="en-US" sz="1600" dirty="0">
                <a:latin typeface="Courier New" panose="02070309020205020404" pitchFamily="49" charset="0"/>
                <a:cs typeface="Courier New" panose="02070309020205020404" pitchFamily="49" charset="0"/>
              </a:rPr>
              <a:t>	func(a);</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func(part  p)</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p.id = 1000;</a:t>
            </a:r>
          </a:p>
          <a:p>
            <a:r>
              <a:rPr lang="en-US" sz="1600" dirty="0">
                <a:latin typeface="Courier New" panose="02070309020205020404" pitchFamily="49" charset="0"/>
                <a:cs typeface="Courier New" panose="02070309020205020404" pitchFamily="49" charset="0"/>
              </a:rPr>
              <a:t>}</a:t>
            </a:r>
          </a:p>
        </p:txBody>
      </p:sp>
      <p:pic>
        <p:nvPicPr>
          <p:cNvPr id="8" name="Picture 7"/>
          <p:cNvPicPr>
            <a:picLocks noChangeAspect="1"/>
          </p:cNvPicPr>
          <p:nvPr/>
        </p:nvPicPr>
        <p:blipFill>
          <a:blip r:embed="rId3"/>
          <a:stretch>
            <a:fillRect/>
          </a:stretch>
        </p:blipFill>
        <p:spPr>
          <a:xfrm>
            <a:off x="5853598" y="2299874"/>
            <a:ext cx="4506282" cy="4241800"/>
          </a:xfrm>
          <a:prstGeom prst="rect">
            <a:avLst/>
          </a:prstGeom>
        </p:spPr>
      </p:pic>
    </p:spTree>
    <p:extLst>
      <p:ext uri="{BB962C8B-B14F-4D97-AF65-F5344CB8AC3E}">
        <p14:creationId xmlns:p14="http://schemas.microsoft.com/office/powerpoint/2010/main" val="240188384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37</TotalTime>
  <Words>603</Words>
  <Application>Microsoft Office PowerPoint</Application>
  <PresentationFormat>Widescreen</PresentationFormat>
  <Paragraphs>52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Courier New</vt:lpstr>
      <vt:lpstr>Gill Sans MT</vt:lpstr>
      <vt:lpstr>Parcel</vt:lpstr>
      <vt:lpstr>Pass By Value</vt:lpstr>
      <vt:lpstr>Simple Data</vt:lpstr>
      <vt:lpstr>Structured Data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Pass-By-Value</dc:title>
  <dc:creator>Delroy Brinkerhoff</dc:creator>
  <cp:lastModifiedBy>delroy</cp:lastModifiedBy>
  <cp:revision>9</cp:revision>
  <dcterms:created xsi:type="dcterms:W3CDTF">2016-07-13T22:03:45Z</dcterms:created>
  <dcterms:modified xsi:type="dcterms:W3CDTF">2026-06-30T16:30:22Z</dcterms:modified>
</cp:coreProperties>
</file>