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CD017D-220B-4949-8918-84FCA9A99812}" type="datetimeFigureOut">
              <a:rPr lang="en-US" smtClean="0"/>
              <a:t>7/2/2026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53E5D2-1B11-4100-94BA-10AFC00B6F00}" type="slidenum">
              <a:rPr lang="en-US" smtClean="0"/>
              <a:t>‹#›</a:t>
            </a:fld>
            <a:endParaRPr lang="en-US"/>
          </a:p>
        </p:txBody>
      </p:sp>
    </p:spTree>
    <p:extLst>
      <p:ext uri="{BB962C8B-B14F-4D97-AF65-F5344CB8AC3E}">
        <p14:creationId xmlns:p14="http://schemas.microsoft.com/office/powerpoint/2010/main" val="2166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Pass by reference is much easier to use than pass by pointer but has some limitations. Pass by reference is only possible within a program. That means that separate programs that are not compiled together, such as one that you might write and the operating system, cannot share data through pass by reference.</a:t>
            </a:r>
          </a:p>
          <a:p>
            <a:endParaRPr lang="en-US" dirty="0"/>
          </a:p>
        </p:txBody>
      </p:sp>
      <p:sp>
        <p:nvSpPr>
          <p:cNvPr id="4" name="Slide Number Placeholder 3"/>
          <p:cNvSpPr>
            <a:spLocks noGrp="1"/>
          </p:cNvSpPr>
          <p:nvPr>
            <p:ph type="sldNum" sz="quarter" idx="5"/>
          </p:nvPr>
        </p:nvSpPr>
        <p:spPr/>
        <p:txBody>
          <a:bodyPr/>
          <a:lstStyle/>
          <a:p>
            <a:fld id="{FE53E5D2-1B11-4100-94BA-10AFC00B6F00}" type="slidenum">
              <a:rPr lang="en-US" smtClean="0"/>
              <a:t>1</a:t>
            </a:fld>
            <a:endParaRPr lang="en-US"/>
          </a:p>
        </p:txBody>
      </p:sp>
    </p:spTree>
    <p:extLst>
      <p:ext uri="{BB962C8B-B14F-4D97-AF65-F5344CB8AC3E}">
        <p14:creationId xmlns:p14="http://schemas.microsoft.com/office/powerpoint/2010/main" val="1782537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 in the previous two sections, this explanation is based on an integer argument and parameter, but pass by reference behaves the same for all simple data types. The syntax used to implement pass by reference is similar to pass by value. The only place the syntax is modified is in the function prototype and in the function definition: The ampersand used in this context denotes pass by reference. Pass by reference is another, overloaded meaning for the ampersand, and is distinguished from the previous uses by context: the ampersand that implements pass by reference only appears in the variable definition associated with a function parameter.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Again, step 1 defines and initializes a variable named a; in the illustration, the definition allocates memory to hold the variable and stores the value 5 in that memory.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And again, Step 2 calls a function, to which it passes a single argument. But notice that unlike either pass by value or pass by pointer, no new memory is allocated. That distinction is important enough to stop and think about: the previous two passing techniques created a new local variable in the function. Pass by value passes a copy of the argument data to the new variable and pass by pointer passes the address of the argument data to the new variable.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But pass by reference does not create a new variable. Instead, the parameter temporarily refers to the same memory location as does the original argument. Pass by reference creates a temporary alias or new name for the original data.</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Now, when the function increments the parameter p, p refers to the same memory location as variable a, and so a is incremented.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the function ends, the name of variable p becomes unusable and variable a has been permanently changed.</a:t>
            </a:r>
          </a:p>
          <a:p>
            <a:endParaRPr lang="en-US" dirty="0"/>
          </a:p>
        </p:txBody>
      </p:sp>
      <p:sp>
        <p:nvSpPr>
          <p:cNvPr id="4" name="Slide Number Placeholder 3"/>
          <p:cNvSpPr>
            <a:spLocks noGrp="1"/>
          </p:cNvSpPr>
          <p:nvPr>
            <p:ph type="sldNum" sz="quarter" idx="5"/>
          </p:nvPr>
        </p:nvSpPr>
        <p:spPr/>
        <p:txBody>
          <a:bodyPr/>
          <a:lstStyle/>
          <a:p>
            <a:fld id="{FE53E5D2-1B11-4100-94BA-10AFC00B6F00}" type="slidenum">
              <a:rPr lang="en-US" smtClean="0"/>
              <a:t>2</a:t>
            </a:fld>
            <a:endParaRPr lang="en-US"/>
          </a:p>
        </p:txBody>
      </p:sp>
    </p:spTree>
    <p:extLst>
      <p:ext uri="{BB962C8B-B14F-4D97-AF65-F5344CB8AC3E}">
        <p14:creationId xmlns:p14="http://schemas.microsoft.com/office/powerpoint/2010/main" val="2564990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we explore pass by reference as it applies to structures and classes.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 before, we create a structure object named a and initialize it.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call the function, with the structure a as the argument. Pass by reference makes the function parameter p refer to the same memory location as argument a.</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function uses the dot operator to select the id field, which is changed to 1000. When the function ends, the name p becomes unusable and the original structure a is permanently modified.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Like pass by pointer, pass by reference allows information to flow in both directions: into the function and out of the function. So, pass by reference is also an input/output mechanism.</a:t>
            </a:r>
          </a:p>
          <a:p>
            <a:endParaRPr lang="en-US" dirty="0"/>
          </a:p>
        </p:txBody>
      </p:sp>
      <p:sp>
        <p:nvSpPr>
          <p:cNvPr id="4" name="Slide Number Placeholder 3"/>
          <p:cNvSpPr>
            <a:spLocks noGrp="1"/>
          </p:cNvSpPr>
          <p:nvPr>
            <p:ph type="sldNum" sz="quarter" idx="5"/>
          </p:nvPr>
        </p:nvSpPr>
        <p:spPr/>
        <p:txBody>
          <a:bodyPr/>
          <a:lstStyle/>
          <a:p>
            <a:fld id="{FE53E5D2-1B11-4100-94BA-10AFC00B6F00}" type="slidenum">
              <a:rPr lang="en-US" smtClean="0"/>
              <a:t>3</a:t>
            </a:fld>
            <a:endParaRPr lang="en-US"/>
          </a:p>
        </p:txBody>
      </p:sp>
    </p:spTree>
    <p:extLst>
      <p:ext uri="{BB962C8B-B14F-4D97-AF65-F5344CB8AC3E}">
        <p14:creationId xmlns:p14="http://schemas.microsoft.com/office/powerpoint/2010/main" val="300166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7/2/2026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7/2/2026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Pass By Reference</a:t>
            </a:r>
          </a:p>
        </p:txBody>
      </p:sp>
      <p:sp>
        <p:nvSpPr>
          <p:cNvPr id="3" name="Subtitle 2"/>
          <p:cNvSpPr>
            <a:spLocks noGrp="1"/>
          </p:cNvSpPr>
          <p:nvPr>
            <p:ph type="subTitle" idx="1"/>
          </p:nvPr>
        </p:nvSpPr>
        <p:spPr/>
        <p:txBody>
          <a:bodyPr/>
          <a:lstStyle/>
          <a:p>
            <a:r>
              <a:rPr lang="en-US" dirty="0"/>
              <a:t>Easy to use but not usable in all situations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583436" y="2313433"/>
            <a:ext cx="4270248" cy="392822"/>
          </a:xfrm>
        </p:spPr>
        <p:txBody>
          <a:bodyPr>
            <a:normAutofit/>
          </a:bodyPr>
          <a:lstStyle/>
          <a:p>
            <a:r>
              <a:rPr lang="en-US" dirty="0"/>
              <a:t>C++</a:t>
            </a:r>
          </a:p>
        </p:txBody>
      </p:sp>
      <p:sp>
        <p:nvSpPr>
          <p:cNvPr id="5" name="Text Placeholder 4"/>
          <p:cNvSpPr>
            <a:spLocks noGrp="1"/>
          </p:cNvSpPr>
          <p:nvPr>
            <p:ph type="body" sz="quarter" idx="13"/>
          </p:nvPr>
        </p:nvSpPr>
        <p:spPr>
          <a:xfrm>
            <a:off x="6338316" y="2313434"/>
            <a:ext cx="4270248" cy="392822"/>
          </a:xfrm>
        </p:spPr>
        <p:txBody>
          <a:bodyPr/>
          <a:lstStyle/>
          <a:p>
            <a:r>
              <a:rPr lang="en-US" dirty="0"/>
              <a:t>Memory</a:t>
            </a:r>
          </a:p>
        </p:txBody>
      </p:sp>
      <p:sp>
        <p:nvSpPr>
          <p:cNvPr id="6" name="Title 5"/>
          <p:cNvSpPr>
            <a:spLocks noGrp="1"/>
          </p:cNvSpPr>
          <p:nvPr>
            <p:ph type="title"/>
          </p:nvPr>
        </p:nvSpPr>
        <p:spPr/>
        <p:txBody>
          <a:bodyPr/>
          <a:lstStyle/>
          <a:p>
            <a:r>
              <a:rPr lang="en-US" dirty="0"/>
              <a:t>Simple Data</a:t>
            </a:r>
          </a:p>
        </p:txBody>
      </p:sp>
      <p:sp>
        <p:nvSpPr>
          <p:cNvPr id="7" name="TextBox 6"/>
          <p:cNvSpPr txBox="1"/>
          <p:nvPr/>
        </p:nvSpPr>
        <p:spPr>
          <a:xfrm>
            <a:off x="1583436" y="2706255"/>
            <a:ext cx="3838309" cy="3293209"/>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void func(int&amp; p);</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int main()</a:t>
            </a:r>
          </a:p>
          <a:p>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int  a = 5;		// step 1</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func(a);		// step 2</a:t>
            </a:r>
          </a:p>
          <a:p>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void func(int&amp; p)</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p = p + 1;		// step 3</a:t>
            </a:r>
          </a:p>
          <a:p>
            <a:r>
              <a:rPr lang="en-US" sz="1600" dirty="0">
                <a:latin typeface="Courier New" panose="02070309020205020404" pitchFamily="49" charset="0"/>
                <a:cs typeface="Courier New" panose="02070309020205020404" pitchFamily="49" charset="0"/>
              </a:rPr>
              <a:t>}					// step 4</a:t>
            </a:r>
          </a:p>
        </p:txBody>
      </p:sp>
      <p:pic>
        <p:nvPicPr>
          <p:cNvPr id="8" name="Picture 7"/>
          <p:cNvPicPr>
            <a:picLocks noChangeAspect="1"/>
          </p:cNvPicPr>
          <p:nvPr/>
        </p:nvPicPr>
        <p:blipFill>
          <a:blip r:embed="rId3"/>
          <a:stretch>
            <a:fillRect/>
          </a:stretch>
        </p:blipFill>
        <p:spPr>
          <a:xfrm>
            <a:off x="5853684" y="2706255"/>
            <a:ext cx="4506282" cy="2717800"/>
          </a:xfrm>
          <a:prstGeom prst="rect">
            <a:avLst/>
          </a:prstGeom>
        </p:spPr>
      </p:pic>
    </p:spTree>
    <p:extLst>
      <p:ext uri="{BB962C8B-B14F-4D97-AF65-F5344CB8AC3E}">
        <p14:creationId xmlns:p14="http://schemas.microsoft.com/office/powerpoint/2010/main" val="2529734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Structured Data</a:t>
            </a:r>
          </a:p>
        </p:txBody>
      </p:sp>
      <p:sp>
        <p:nvSpPr>
          <p:cNvPr id="3" name="TextBox 2"/>
          <p:cNvSpPr txBox="1"/>
          <p:nvPr/>
        </p:nvSpPr>
        <p:spPr>
          <a:xfrm>
            <a:off x="1524000" y="2299857"/>
            <a:ext cx="3435927" cy="4278094"/>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struct part</a:t>
            </a:r>
          </a:p>
          <a:p>
            <a:r>
              <a:rPr lang="en-US" sz="1600" dirty="0">
                <a:latin typeface="Courier New" panose="02070309020205020404" pitchFamily="49" charset="0"/>
                <a:cs typeface="Courier New" panose="02070309020205020404" pitchFamily="49" charset="0"/>
              </a:rPr>
              <a:t>{	char	type;</a:t>
            </a:r>
          </a:p>
          <a:p>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int</a:t>
            </a:r>
            <a:r>
              <a:rPr lang="en-US" sz="1600" dirty="0">
                <a:latin typeface="Courier New" panose="02070309020205020404" pitchFamily="49" charset="0"/>
                <a:cs typeface="Courier New" panose="02070309020205020404" pitchFamily="49" charset="0"/>
              </a:rPr>
              <a:t>		id;</a:t>
            </a:r>
          </a:p>
          <a:p>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void func(part&amp; p);</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int main()</a:t>
            </a:r>
          </a:p>
          <a:p>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part  a = { 'd', 10 };</a:t>
            </a:r>
          </a:p>
          <a:p>
            <a:r>
              <a:rPr lang="en-US" sz="1600" dirty="0">
                <a:latin typeface="Courier New" panose="02070309020205020404" pitchFamily="49" charset="0"/>
                <a:cs typeface="Courier New" panose="02070309020205020404" pitchFamily="49" charset="0"/>
              </a:rPr>
              <a:t>	func(a);</a:t>
            </a:r>
          </a:p>
          <a:p>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void func(part&amp; p)</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p.id = 1000;</a:t>
            </a:r>
          </a:p>
          <a:p>
            <a:r>
              <a:rPr lang="en-US" sz="1600" dirty="0">
                <a:latin typeface="Courier New" panose="02070309020205020404" pitchFamily="49" charset="0"/>
                <a:cs typeface="Courier New" panose="02070309020205020404" pitchFamily="49" charset="0"/>
              </a:rPr>
              <a:t>}</a:t>
            </a:r>
          </a:p>
        </p:txBody>
      </p:sp>
      <p:pic>
        <p:nvPicPr>
          <p:cNvPr id="4" name="Picture 3"/>
          <p:cNvPicPr>
            <a:picLocks noChangeAspect="1"/>
          </p:cNvPicPr>
          <p:nvPr/>
        </p:nvPicPr>
        <p:blipFill>
          <a:blip r:embed="rId3"/>
          <a:stretch>
            <a:fillRect/>
          </a:stretch>
        </p:blipFill>
        <p:spPr>
          <a:xfrm>
            <a:off x="5837914" y="2299857"/>
            <a:ext cx="4506282" cy="2717800"/>
          </a:xfrm>
          <a:prstGeom prst="rect">
            <a:avLst/>
          </a:prstGeom>
        </p:spPr>
      </p:pic>
    </p:spTree>
    <p:extLst>
      <p:ext uri="{BB962C8B-B14F-4D97-AF65-F5344CB8AC3E}">
        <p14:creationId xmlns:p14="http://schemas.microsoft.com/office/powerpoint/2010/main" val="300852758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105</TotalTime>
  <Words>670</Words>
  <Application>Microsoft Office PowerPoint</Application>
  <PresentationFormat>Widescreen</PresentationFormat>
  <Paragraphs>52</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Courier New</vt:lpstr>
      <vt:lpstr>Gill Sans MT</vt:lpstr>
      <vt:lpstr>Parcel</vt:lpstr>
      <vt:lpstr>Pass By Reference</vt:lpstr>
      <vt:lpstr>Simple Data</vt:lpstr>
      <vt:lpstr>Structured Data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Pass-By-Reference</dc:title>
  <dc:creator>Delroy Brinkerhoff</dc:creator>
  <cp:lastModifiedBy>delroy</cp:lastModifiedBy>
  <cp:revision>10</cp:revision>
  <dcterms:created xsi:type="dcterms:W3CDTF">2016-07-13T22:03:45Z</dcterms:created>
  <dcterms:modified xsi:type="dcterms:W3CDTF">2026-07-02T20:50:02Z</dcterms:modified>
</cp:coreProperties>
</file>