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80A9F-C6D1-41F3-884E-8979D5B4CAE7}" type="datetimeFigureOut">
              <a:rPr lang="en-US" smtClean="0"/>
              <a:t>2/14/2026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9D3F7-239C-46A2-A497-630AF826A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85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Without the ability to read and write values of a given data type, that type has very limited utility in any program. Instances of the string class are no exception, and this brief section demonstrates how to perform the basic I/O operations on string objects.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9D3F7-239C-46A2-A497-630AF826A0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4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inserter operator works just as we would expect for writing string objects to the console. The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statement illustrated here looks like any other. The only part that is different from previous examples is that the variable s is now an instance of the string class.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9D3F7-239C-46A2-A497-630AF826A0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23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Unfortunately, the behavior of the extractor operator is more confusing. The extractor can read or extract single words but stops reading when it encounters a space in the input stream. This behavior is sometimes useful but often causes problems.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we want to read in a full line of text, including spaces, which is a common task, we must use a different function: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getline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The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getline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 reads the entire line, including any spaces within it. It also reads and discards the new-line character that is entered into the input stream when the enter key is pressed to signal the end of input.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9D3F7-239C-46A2-A497-630AF826A0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32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It’s important to notice that the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getline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 is overloaded. That is, the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getline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 that reads C-strings is not the same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getline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 that reads string objects. The functions have different argument lists and the syntax for calling the functions is also different. Furthermore, the C-string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getline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 is prototyped in the iostream header file while the string class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getline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 is prototyped in the string header file.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string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getline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 will be demonstrated in subsequent examples.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9D3F7-239C-46A2-A497-630AF826A0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6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818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33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50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0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962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23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136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29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90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919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0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40FB4B4-2185-4162-9846-7C5876CD7D32}" type="datetimeFigureOut">
              <a:rPr lang="en-US" smtClean="0"/>
              <a:t>2/14/2026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D0C1318-927F-4BC9-B599-DD0BEB3764A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24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String Class I/o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Reading and writing string objects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0200" y="6179127"/>
            <a:ext cx="1506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Delroy A. Brinkerhoff</a:t>
            </a:r>
          </a:p>
        </p:txBody>
      </p:sp>
    </p:spTree>
    <p:extLst>
      <p:ext uri="{BB962C8B-B14F-4D97-AF65-F5344CB8AC3E}">
        <p14:creationId xmlns:p14="http://schemas.microsoft.com/office/powerpoint/2010/main" val="212472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Output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2649" y="3416060"/>
            <a:ext cx="7332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string s = “Hello, World!”;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cout &lt;&lt; s &lt;&lt; endl;</a:t>
            </a:r>
          </a:p>
        </p:txBody>
      </p:sp>
    </p:spTree>
    <p:extLst>
      <p:ext uri="{BB962C8B-B14F-4D97-AF65-F5344CB8AC3E}">
        <p14:creationId xmlns:p14="http://schemas.microsoft.com/office/powerpoint/2010/main" val="609743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string	input;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cin &gt;&gt; input;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cout &lt;&lt; input &lt;&lt; endl;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string	input;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getline(cin, input);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cout &lt;&lt; input &lt;&lt; endl;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Succeeds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Input</a:t>
            </a:r>
          </a:p>
        </p:txBody>
      </p:sp>
    </p:spTree>
    <p:extLst>
      <p:ext uri="{BB962C8B-B14F-4D97-AF65-F5344CB8AC3E}">
        <p14:creationId xmlns:p14="http://schemas.microsoft.com/office/powerpoint/2010/main" val="1254234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C-String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 input[100];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cin.getline(input, 100);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cin – input stream</a:t>
            </a:r>
          </a:p>
          <a:p>
            <a:r>
              <a:rPr lang="en-US" dirty="0"/>
              <a:t>100 – the size of the C-string array</a:t>
            </a:r>
          </a:p>
          <a:p>
            <a:r>
              <a:rPr lang="en-US" dirty="0"/>
              <a:t>input – the name of the C-string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string input;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getline(cin, input);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cin – the input stream</a:t>
            </a:r>
          </a:p>
          <a:p>
            <a:r>
              <a:rPr lang="en-US" dirty="0"/>
              <a:t>input – the name of the string object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string class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getline function</a:t>
            </a:r>
          </a:p>
        </p:txBody>
      </p:sp>
    </p:spTree>
    <p:extLst>
      <p:ext uri="{BB962C8B-B14F-4D97-AF65-F5344CB8AC3E}">
        <p14:creationId xmlns:p14="http://schemas.microsoft.com/office/powerpoint/2010/main" val="188379784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84</TotalTime>
  <Words>430</Words>
  <Application>Microsoft Office PowerPoint</Application>
  <PresentationFormat>Widescreen</PresentationFormat>
  <Paragraphs>42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Courier New</vt:lpstr>
      <vt:lpstr>Gill Sans MT</vt:lpstr>
      <vt:lpstr>Parcel</vt:lpstr>
      <vt:lpstr>String Class I/o</vt:lpstr>
      <vt:lpstr>string Output</vt:lpstr>
      <vt:lpstr>String Input</vt:lpstr>
      <vt:lpstr>The getline function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 Class I/O</dc:title>
  <dc:creator>Delroy Brinkerhoff</dc:creator>
  <cp:lastModifiedBy>delroy</cp:lastModifiedBy>
  <cp:revision>10</cp:revision>
  <dcterms:created xsi:type="dcterms:W3CDTF">2016-07-13T22:03:45Z</dcterms:created>
  <dcterms:modified xsi:type="dcterms:W3CDTF">2026-02-14T15:23:37Z</dcterms:modified>
</cp:coreProperties>
</file>