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2.xml" ContentType="application/vnd.openxmlformats-officedocument.them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4.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7.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59B097-4C97-48C6-BE92-2A2BAA74F17E}" type="datetimeFigureOut">
              <a:rPr lang="en-US" smtClean="0"/>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2C8F2B-181F-4DAE-9B52-67FF5DBF2A24}" type="slidenum">
              <a:rPr lang="en-US" smtClean="0"/>
              <a:t>‹#›</a:t>
            </a:fld>
            <a:endParaRPr lang="en-US"/>
          </a:p>
        </p:txBody>
      </p:sp>
    </p:spTree>
    <p:extLst>
      <p:ext uri="{BB962C8B-B14F-4D97-AF65-F5344CB8AC3E}">
        <p14:creationId xmlns:p14="http://schemas.microsoft.com/office/powerpoint/2010/main" val="4195068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Composition and aggregation are constructive relationships. They build large or whole objects from smaller parts. The relationship between the whole and part objects affects how programs use the I/O operators.</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1</a:t>
            </a:fld>
            <a:endParaRPr lang="en-US"/>
          </a:p>
        </p:txBody>
      </p:sp>
    </p:spTree>
    <p:extLst>
      <p:ext uri="{BB962C8B-B14F-4D97-AF65-F5344CB8AC3E}">
        <p14:creationId xmlns:p14="http://schemas.microsoft.com/office/powerpoint/2010/main" val="2667738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both relationships are constructive, programs build them differently, significantly impacting how programs use the I/O operators. Both relationships are unidirectional, operating from the whole to the part, implying that the whole can send messages to its parts – the whole can call its parts’ functions.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 implements composition’s strong binding by embedding or nesting the parts inside the whole. Consequently, programs must build the relationship in a constructor and cannot change it afterward. Alternatively, C++ builds aggregation’s weak binding with pointers in the whole class. Each pointer points to a part object, allowing the program to establish or change the relationship at any time.</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2</a:t>
            </a:fld>
            <a:endParaRPr lang="en-US"/>
          </a:p>
        </p:txBody>
      </p:sp>
    </p:spTree>
    <p:extLst>
      <p:ext uri="{BB962C8B-B14F-4D97-AF65-F5344CB8AC3E}">
        <p14:creationId xmlns:p14="http://schemas.microsoft.com/office/powerpoint/2010/main" val="1759315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assume a simple part with two fundamental type members to further the example. The whole has one fundamental type member and an instance of the part.</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3</a:t>
            </a:fld>
            <a:endParaRPr lang="en-US"/>
          </a:p>
        </p:txBody>
      </p:sp>
    </p:spTree>
    <p:extLst>
      <p:ext uri="{BB962C8B-B14F-4D97-AF65-F5344CB8AC3E}">
        <p14:creationId xmlns:p14="http://schemas.microsoft.com/office/powerpoint/2010/main" val="343673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part inserter follows the previously established pattern to output its members. Typically, the whole prints its simple data and calls its parts’ inserters to print them. In the object-oriented vernacular, we say that the whole sends its parts the “print” or “display” message and the parts respond appropriately.</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4</a:t>
            </a:fld>
            <a:endParaRPr lang="en-US"/>
          </a:p>
        </p:txBody>
      </p:sp>
    </p:spTree>
    <p:extLst>
      <p:ext uri="{BB962C8B-B14F-4D97-AF65-F5344CB8AC3E}">
        <p14:creationId xmlns:p14="http://schemas.microsoft.com/office/powerpoint/2010/main" val="3664976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use the similarities between the I/O operators to convert the extractors to the corresponding inserters. Replace the extractor operators with the inserter. Replace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with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change “out” to “in.”</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5</a:t>
            </a:fld>
            <a:endParaRPr lang="en-US"/>
          </a:p>
        </p:txBody>
      </p:sp>
    </p:spTree>
    <p:extLst>
      <p:ext uri="{BB962C8B-B14F-4D97-AF65-F5344CB8AC3E}">
        <p14:creationId xmlns:p14="http://schemas.microsoft.com/office/powerpoint/2010/main" val="960856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part remains unchanged from the composition example. The change necessary to implement aggregation is small but makes a significant difference – we make the part a pointer member.</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6</a:t>
            </a:fld>
            <a:endParaRPr lang="en-US"/>
          </a:p>
        </p:txBody>
      </p:sp>
    </p:spTree>
    <p:extLst>
      <p:ext uri="{BB962C8B-B14F-4D97-AF65-F5344CB8AC3E}">
        <p14:creationId xmlns:p14="http://schemas.microsoft.com/office/powerpoint/2010/main" val="992212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 the part remains unchanged, so does its inserter. But changing the part from an embedded object to a pointer in the whole has a profound impact. Accessing an object’s members with a null pointer is a runtime error. When a program uses the whole’s extractor, the part pointer can be null because the program can establish or change the relationship at any time. So, the inserter operator must test for that potential error condition and skip the output when the pointer is null. The part function’s second parameter is not a pointer, so the whole must dereference the part pointer to match the part function’s signature.</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7</a:t>
            </a:fld>
            <a:endParaRPr lang="en-US"/>
          </a:p>
        </p:txBody>
      </p:sp>
    </p:spTree>
    <p:extLst>
      <p:ext uri="{BB962C8B-B14F-4D97-AF65-F5344CB8AC3E}">
        <p14:creationId xmlns:p14="http://schemas.microsoft.com/office/powerpoint/2010/main" val="1098032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Despite the differences between the composition and aggregation versions of the I/O functions, we still use the similarities between the functions to convert the extractors to the corresponding inserters. Replace the extractor operators with the inserter. Replace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with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change “out” to “in.”</a:t>
            </a:r>
          </a:p>
          <a:p>
            <a:endParaRPr lang="en-US" dirty="0"/>
          </a:p>
        </p:txBody>
      </p:sp>
      <p:sp>
        <p:nvSpPr>
          <p:cNvPr id="4" name="Slide Number Placeholder 3"/>
          <p:cNvSpPr>
            <a:spLocks noGrp="1"/>
          </p:cNvSpPr>
          <p:nvPr>
            <p:ph type="sldNum" sz="quarter" idx="5"/>
          </p:nvPr>
        </p:nvSpPr>
        <p:spPr/>
        <p:txBody>
          <a:bodyPr/>
          <a:lstStyle/>
          <a:p>
            <a:fld id="{632C8F2B-181F-4DAE-9B52-67FF5DBF2A24}" type="slidenum">
              <a:rPr lang="en-US" smtClean="0"/>
              <a:t>8</a:t>
            </a:fld>
            <a:endParaRPr lang="en-US"/>
          </a:p>
        </p:txBody>
      </p:sp>
    </p:spTree>
    <p:extLst>
      <p:ext uri="{BB962C8B-B14F-4D97-AF65-F5344CB8AC3E}">
        <p14:creationId xmlns:p14="http://schemas.microsoft.com/office/powerpoint/2010/main" val="34971942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8/27/2024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8/27/2024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notesSlide" Target="../notesSlides/notesSlide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5.xml"/><Relationship Id="rId5" Type="http://schemas.openxmlformats.org/officeDocument/2006/relationships/tags" Target="../tags/tag31.xml"/><Relationship Id="rId4"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notesSlide" Target="../notesSlides/notesSlide3.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5.xml"/><Relationship Id="rId5" Type="http://schemas.openxmlformats.org/officeDocument/2006/relationships/tags" Target="../tags/tag36.xml"/><Relationship Id="rId4" Type="http://schemas.openxmlformats.org/officeDocument/2006/relationships/tags" Target="../tags/tag3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notesSlide" Target="../notesSlides/notesSlide6.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Layout" Target="../slideLayouts/slideLayout5.xml"/><Relationship Id="rId5" Type="http://schemas.openxmlformats.org/officeDocument/2006/relationships/tags" Target="../tags/tag45.xml"/><Relationship Id="rId4" Type="http://schemas.openxmlformats.org/officeDocument/2006/relationships/tags" Target="../tags/tag4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tags" Target="../tags/tag48.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normAutofit/>
          </a:bodyPr>
          <a:lstStyle/>
          <a:p>
            <a:r>
              <a:rPr lang="en-US" cap="none" dirty="0">
                <a:latin typeface="Consolas" panose="020B0609020204030204" pitchFamily="49" charset="0"/>
              </a:rPr>
              <a:t>operator&lt;&lt; </a:t>
            </a:r>
            <a:r>
              <a:rPr lang="en-US" dirty="0"/>
              <a:t>and </a:t>
            </a:r>
            <a:r>
              <a:rPr lang="en-US" cap="none" dirty="0">
                <a:latin typeface="Consolas" panose="020B0609020204030204" pitchFamily="49" charset="0"/>
              </a:rPr>
              <a:t>operator&lt;&lt;</a:t>
            </a:r>
            <a:br>
              <a:rPr lang="en-US" dirty="0"/>
            </a:br>
            <a:r>
              <a:rPr lang="en-US" dirty="0"/>
              <a:t>with whole-part</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Overloading the I/O operators with</a:t>
            </a:r>
          </a:p>
          <a:p>
            <a:r>
              <a:rPr lang="en-US" dirty="0"/>
              <a:t>composition and aggregation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35D788-FBFD-A0AB-425D-8B6A8B03B26A}"/>
              </a:ext>
            </a:extLst>
          </p:cNvPr>
          <p:cNvSpPr>
            <a:spLocks noGrp="1"/>
          </p:cNvSpPr>
          <p:nvPr>
            <p:ph type="body" idx="1"/>
            <p:custDataLst>
              <p:tags r:id="rId1"/>
            </p:custDataLst>
          </p:nvPr>
        </p:nvSpPr>
        <p:spPr>
          <a:xfrm>
            <a:off x="1583436" y="2313433"/>
            <a:ext cx="4270248" cy="704087"/>
          </a:xfrm>
        </p:spPr>
        <p:txBody>
          <a:bodyPr/>
          <a:lstStyle/>
          <a:p>
            <a:r>
              <a:rPr lang="en-US" dirty="0"/>
              <a:t>Composition</a:t>
            </a:r>
          </a:p>
        </p:txBody>
      </p:sp>
      <p:sp>
        <p:nvSpPr>
          <p:cNvPr id="3" name="Content Placeholder 2">
            <a:extLst>
              <a:ext uri="{FF2B5EF4-FFF2-40B4-BE49-F238E27FC236}">
                <a16:creationId xmlns:a16="http://schemas.microsoft.com/office/drawing/2014/main" id="{5D236990-5E8A-EEE0-DFCB-A5B3E6E6D721}"/>
              </a:ext>
            </a:extLst>
          </p:cNvPr>
          <p:cNvSpPr>
            <a:spLocks noGrp="1"/>
          </p:cNvSpPr>
          <p:nvPr>
            <p:ph sz="half" idx="2"/>
            <p:custDataLst>
              <p:tags r:id="rId2"/>
            </p:custDataLst>
          </p:nvPr>
        </p:nvSpPr>
        <p:spPr>
          <a:xfrm>
            <a:off x="1583436" y="3143250"/>
            <a:ext cx="4270248" cy="2596776"/>
          </a:xfrm>
        </p:spPr>
        <p:txBody>
          <a:bodyPr/>
          <a:lstStyle/>
          <a:p>
            <a:r>
              <a:rPr lang="en-US" dirty="0"/>
              <a:t>One way – the whole “knows about” the part</a:t>
            </a:r>
          </a:p>
          <a:p>
            <a:r>
              <a:rPr lang="en-US" dirty="0"/>
              <a:t>Programs build </a:t>
            </a:r>
            <a:r>
              <a:rPr lang="en-US" i="1" dirty="0"/>
              <a:t>composition</a:t>
            </a:r>
            <a:r>
              <a:rPr lang="en-US" dirty="0"/>
              <a:t> relationships by nesting the part object inside the whole</a:t>
            </a:r>
          </a:p>
          <a:p>
            <a:r>
              <a:rPr lang="en-US" dirty="0"/>
              <a:t>Established in a constructor</a:t>
            </a:r>
          </a:p>
          <a:p>
            <a:r>
              <a:rPr lang="en-US" dirty="0"/>
              <a:t>Unchangeable after construction</a:t>
            </a:r>
          </a:p>
        </p:txBody>
      </p:sp>
      <p:sp>
        <p:nvSpPr>
          <p:cNvPr id="4" name="Content Placeholder 3">
            <a:extLst>
              <a:ext uri="{FF2B5EF4-FFF2-40B4-BE49-F238E27FC236}">
                <a16:creationId xmlns:a16="http://schemas.microsoft.com/office/drawing/2014/main" id="{89EE0BE2-DBA7-AE5C-955F-75896A1707F6}"/>
              </a:ext>
            </a:extLst>
          </p:cNvPr>
          <p:cNvSpPr>
            <a:spLocks noGrp="1"/>
          </p:cNvSpPr>
          <p:nvPr>
            <p:ph sz="quarter" idx="4"/>
            <p:custDataLst>
              <p:tags r:id="rId3"/>
            </p:custDataLst>
          </p:nvPr>
        </p:nvSpPr>
        <p:spPr>
          <a:xfrm>
            <a:off x="6338316" y="3143250"/>
            <a:ext cx="4253484" cy="2596776"/>
          </a:xfrm>
        </p:spPr>
        <p:txBody>
          <a:bodyPr/>
          <a:lstStyle/>
          <a:p>
            <a:r>
              <a:rPr lang="en-US" dirty="0"/>
              <a:t>One way – the whole “knows about” the part</a:t>
            </a:r>
          </a:p>
          <a:p>
            <a:r>
              <a:rPr lang="en-US" dirty="0"/>
              <a:t>Programs build </a:t>
            </a:r>
            <a:r>
              <a:rPr lang="en-US" i="1" dirty="0"/>
              <a:t>aggregation</a:t>
            </a:r>
            <a:r>
              <a:rPr lang="en-US" dirty="0"/>
              <a:t> relationships by defining a pointer member in the whole pointing to the part</a:t>
            </a:r>
          </a:p>
          <a:p>
            <a:r>
              <a:rPr lang="en-US" dirty="0"/>
              <a:t>Established at any time</a:t>
            </a:r>
          </a:p>
          <a:p>
            <a:r>
              <a:rPr lang="en-US" dirty="0"/>
              <a:t>Changeable at any time</a:t>
            </a:r>
          </a:p>
        </p:txBody>
      </p:sp>
      <p:sp>
        <p:nvSpPr>
          <p:cNvPr id="5" name="Text Placeholder 4">
            <a:extLst>
              <a:ext uri="{FF2B5EF4-FFF2-40B4-BE49-F238E27FC236}">
                <a16:creationId xmlns:a16="http://schemas.microsoft.com/office/drawing/2014/main" id="{694FC30C-3143-FC8C-7C1E-CAD403291F85}"/>
              </a:ext>
            </a:extLst>
          </p:cNvPr>
          <p:cNvSpPr>
            <a:spLocks noGrp="1"/>
          </p:cNvSpPr>
          <p:nvPr>
            <p:ph type="body" sz="quarter" idx="13"/>
            <p:custDataLst>
              <p:tags r:id="rId4"/>
            </p:custDataLst>
          </p:nvPr>
        </p:nvSpPr>
        <p:spPr>
          <a:xfrm>
            <a:off x="6338316" y="2313433"/>
            <a:ext cx="4270248" cy="704087"/>
          </a:xfrm>
        </p:spPr>
        <p:txBody>
          <a:bodyPr/>
          <a:lstStyle/>
          <a:p>
            <a:r>
              <a:rPr lang="en-US" dirty="0"/>
              <a:t>Aggregation</a:t>
            </a:r>
          </a:p>
        </p:txBody>
      </p:sp>
      <p:sp>
        <p:nvSpPr>
          <p:cNvPr id="6" name="Title 5">
            <a:extLst>
              <a:ext uri="{FF2B5EF4-FFF2-40B4-BE49-F238E27FC236}">
                <a16:creationId xmlns:a16="http://schemas.microsoft.com/office/drawing/2014/main" id="{4D8D1F72-E31F-9CDD-6633-6CC8F0CED835}"/>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Composition and Aggregation: Reviewing Whole-part</a:t>
            </a:r>
          </a:p>
        </p:txBody>
      </p:sp>
    </p:spTree>
    <p:extLst>
      <p:ext uri="{BB962C8B-B14F-4D97-AF65-F5344CB8AC3E}">
        <p14:creationId xmlns:p14="http://schemas.microsoft.com/office/powerpoint/2010/main" val="3772349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C29A8DD-A25F-4A57-9321-F684D311ED96}"/>
              </a:ext>
            </a:extLst>
          </p:cNvPr>
          <p:cNvSpPr>
            <a:spLocks noGrp="1"/>
          </p:cNvSpPr>
          <p:nvPr>
            <p:ph type="body" idx="1"/>
            <p:custDataLst>
              <p:tags r:id="rId1"/>
            </p:custDataLst>
          </p:nvPr>
        </p:nvSpPr>
        <p:spPr>
          <a:xfrm>
            <a:off x="1583436" y="2313433"/>
            <a:ext cx="4270248" cy="704087"/>
          </a:xfrm>
        </p:spPr>
        <p:txBody>
          <a:bodyPr/>
          <a:lstStyle/>
          <a:p>
            <a:r>
              <a:rPr lang="en-US" dirty="0"/>
              <a:t>Part</a:t>
            </a:r>
          </a:p>
        </p:txBody>
      </p:sp>
      <p:sp>
        <p:nvSpPr>
          <p:cNvPr id="3" name="Content Placeholder 2">
            <a:extLst>
              <a:ext uri="{FF2B5EF4-FFF2-40B4-BE49-F238E27FC236}">
                <a16:creationId xmlns:a16="http://schemas.microsoft.com/office/drawing/2014/main" id="{5824080B-FE4C-7DA8-7C12-06C309CB0441}"/>
              </a:ext>
            </a:extLst>
          </p:cNvPr>
          <p:cNvSpPr>
            <a:spLocks noGrp="1"/>
          </p:cNvSpPr>
          <p:nvPr>
            <p:ph sz="half" idx="2"/>
            <p:custDataLst>
              <p:tags r:id="rId2"/>
            </p:custDataLst>
          </p:nvPr>
        </p:nvSpPr>
        <p:spPr>
          <a:xfrm>
            <a:off x="1583436" y="3143250"/>
            <a:ext cx="4270248" cy="2596776"/>
          </a:xfrm>
        </p:spPr>
        <p:txBody>
          <a:bodyPr>
            <a:normAutofit/>
          </a:bodyPr>
          <a:lstStyle/>
          <a:p>
            <a:pPr marL="0" indent="0">
              <a:lnSpc>
                <a:spcPct val="110000"/>
              </a:lnSpc>
              <a:spcBef>
                <a:spcPts val="0"/>
              </a:spcBef>
              <a:buNone/>
            </a:pPr>
            <a:r>
              <a:rPr lang="en-US" dirty="0">
                <a:latin typeface="Consolas" panose="020B0609020204030204" pitchFamily="49" charset="0"/>
              </a:rPr>
              <a:t>class part</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private:</a:t>
            </a:r>
          </a:p>
          <a:p>
            <a:pPr marL="0" indent="0">
              <a:lnSpc>
                <a:spcPct val="110000"/>
              </a:lnSpc>
              <a:spcBef>
                <a:spcPts val="0"/>
              </a:spcBef>
              <a:buNone/>
            </a:pPr>
            <a:r>
              <a:rPr lang="en-US" dirty="0">
                <a:latin typeface="Consolas" panose="020B0609020204030204" pitchFamily="49" charset="0"/>
              </a:rPr>
              <a:t>        string    name;</a:t>
            </a:r>
          </a:p>
          <a:p>
            <a:pPr marL="0" indent="0">
              <a:lnSpc>
                <a:spcPct val="110000"/>
              </a:lnSpc>
              <a:spcBef>
                <a:spcPts val="0"/>
              </a:spcBef>
              <a:buNone/>
            </a:pPr>
            <a:r>
              <a:rPr lang="en-US" dirty="0">
                <a:latin typeface="Consolas" panose="020B0609020204030204" pitchFamily="49" charset="0"/>
              </a:rPr>
              <a:t>        double    cost;</a:t>
            </a:r>
          </a:p>
          <a:p>
            <a:pPr marL="0" indent="0">
              <a:lnSpc>
                <a:spcPct val="110000"/>
              </a:lnSpc>
              <a:spcBef>
                <a:spcPts val="0"/>
              </a:spcBef>
              <a:buNone/>
            </a:pPr>
            <a:r>
              <a:rPr lang="en-US" dirty="0">
                <a:latin typeface="Consolas" panose="020B0609020204030204" pitchFamily="49" charset="0"/>
              </a:rPr>
              <a:t>    public:</a:t>
            </a:r>
          </a:p>
          <a:p>
            <a:pPr marL="0" indent="0">
              <a:lnSpc>
                <a:spcPct val="110000"/>
              </a:lnSpc>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61DAC594-5457-C6D7-6A8E-508A1AF5759D}"/>
              </a:ext>
            </a:extLst>
          </p:cNvPr>
          <p:cNvSpPr>
            <a:spLocks noGrp="1"/>
          </p:cNvSpPr>
          <p:nvPr>
            <p:ph sz="quarter" idx="4"/>
            <p:custDataLst>
              <p:tags r:id="rId3"/>
            </p:custDataLst>
          </p:nvPr>
        </p:nvSpPr>
        <p:spPr>
          <a:xfrm>
            <a:off x="6338316" y="3143250"/>
            <a:ext cx="4253484" cy="2596776"/>
          </a:xfrm>
        </p:spPr>
        <p:txBody>
          <a:bodyPr>
            <a:normAutofit/>
          </a:bodyPr>
          <a:lstStyle/>
          <a:p>
            <a:pPr marL="0" indent="0">
              <a:lnSpc>
                <a:spcPct val="110000"/>
              </a:lnSpc>
              <a:spcBef>
                <a:spcPts val="0"/>
              </a:spcBef>
              <a:buNone/>
            </a:pPr>
            <a:r>
              <a:rPr lang="en-US" dirty="0">
                <a:latin typeface="Consolas" panose="020B0609020204030204" pitchFamily="49" charset="0"/>
              </a:rPr>
              <a:t>class whole</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private:</a:t>
            </a:r>
          </a:p>
          <a:p>
            <a:pPr marL="0" indent="0">
              <a:lnSpc>
                <a:spcPct val="110000"/>
              </a:lnSpc>
              <a:spcBef>
                <a:spcPts val="0"/>
              </a:spcBef>
              <a:buNone/>
            </a:pPr>
            <a:r>
              <a:rPr lang="en-US" dirty="0">
                <a:latin typeface="Consolas" panose="020B0609020204030204" pitchFamily="49" charset="0"/>
              </a:rPr>
              <a:t>        part    my_part;</a:t>
            </a:r>
          </a:p>
          <a:p>
            <a:pPr marL="0" indent="0">
              <a:lnSpc>
                <a:spcPct val="110000"/>
              </a:lnSpc>
              <a:spcBef>
                <a:spcPts val="0"/>
              </a:spcBef>
              <a:buNone/>
            </a:pPr>
            <a:r>
              <a:rPr lang="en-US" dirty="0">
                <a:latin typeface="Consolas" panose="020B0609020204030204" pitchFamily="49" charset="0"/>
              </a:rPr>
              <a:t>        int     simple;</a:t>
            </a:r>
          </a:p>
          <a:p>
            <a:pPr marL="0" indent="0">
              <a:lnSpc>
                <a:spcPct val="110000"/>
              </a:lnSpc>
              <a:spcBef>
                <a:spcPts val="0"/>
              </a:spcBef>
              <a:buNone/>
            </a:pPr>
            <a:r>
              <a:rPr lang="en-US" dirty="0">
                <a:latin typeface="Consolas" panose="020B0609020204030204" pitchFamily="49" charset="0"/>
              </a:rPr>
              <a:t>    public:</a:t>
            </a:r>
          </a:p>
          <a:p>
            <a:pPr marL="0" indent="0">
              <a:lnSpc>
                <a:spcPct val="110000"/>
              </a:lnSpc>
              <a:spcBef>
                <a:spcPts val="0"/>
              </a:spcBef>
              <a:buNone/>
            </a:pPr>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C7B8AD14-CD54-6BA3-B9FF-CE0BB313A369}"/>
              </a:ext>
            </a:extLst>
          </p:cNvPr>
          <p:cNvSpPr>
            <a:spLocks noGrp="1"/>
          </p:cNvSpPr>
          <p:nvPr>
            <p:ph type="body" sz="quarter" idx="13"/>
            <p:custDataLst>
              <p:tags r:id="rId4"/>
            </p:custDataLst>
          </p:nvPr>
        </p:nvSpPr>
        <p:spPr>
          <a:xfrm>
            <a:off x="6338316" y="2313433"/>
            <a:ext cx="4270248" cy="704087"/>
          </a:xfrm>
        </p:spPr>
        <p:txBody>
          <a:bodyPr/>
          <a:lstStyle/>
          <a:p>
            <a:r>
              <a:rPr lang="en-US" dirty="0"/>
              <a:t>whole</a:t>
            </a:r>
          </a:p>
        </p:txBody>
      </p:sp>
      <p:sp>
        <p:nvSpPr>
          <p:cNvPr id="6" name="Title 5">
            <a:extLst>
              <a:ext uri="{FF2B5EF4-FFF2-40B4-BE49-F238E27FC236}">
                <a16:creationId xmlns:a16="http://schemas.microsoft.com/office/drawing/2014/main" id="{6D4EBAA1-022B-27FC-9DBF-7623FCD601DD}"/>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Composition</a:t>
            </a:r>
          </a:p>
        </p:txBody>
      </p:sp>
    </p:spTree>
    <p:extLst>
      <p:ext uri="{BB962C8B-B14F-4D97-AF65-F5344CB8AC3E}">
        <p14:creationId xmlns:p14="http://schemas.microsoft.com/office/powerpoint/2010/main" val="186968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E42B54-EFBC-3CB9-F70E-64B3F385C49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Inserter with composition</a:t>
            </a:r>
          </a:p>
        </p:txBody>
      </p:sp>
      <p:sp>
        <p:nvSpPr>
          <p:cNvPr id="3" name="Content Placeholder 2">
            <a:extLst>
              <a:ext uri="{FF2B5EF4-FFF2-40B4-BE49-F238E27FC236}">
                <a16:creationId xmlns:a16="http://schemas.microsoft.com/office/drawing/2014/main" id="{157B5EC2-7944-4FA9-B188-82A88A0CB114}"/>
              </a:ext>
            </a:extLst>
          </p:cNvPr>
          <p:cNvSpPr>
            <a:spLocks noGrp="1"/>
          </p:cNvSpPr>
          <p:nvPr>
            <p:ph idx="1"/>
            <p:custDataLst>
              <p:tags r:id="rId2"/>
            </p:custDataLst>
          </p:nvPr>
        </p:nvSpPr>
        <p:spPr>
          <a:xfrm>
            <a:off x="2231136" y="2638044"/>
            <a:ext cx="7729728" cy="3547294"/>
          </a:xfrm>
        </p:spPr>
        <p:txBody>
          <a:bodyPr>
            <a:normAutofit fontScale="92500" lnSpcReduction="10000"/>
          </a:bodyPr>
          <a:lstStyle/>
          <a:p>
            <a:pPr marL="0" indent="0">
              <a:lnSpc>
                <a:spcPct val="110000"/>
              </a:lnSpc>
              <a:spcBef>
                <a:spcPts val="0"/>
              </a:spcBef>
              <a:buNone/>
            </a:pPr>
            <a:r>
              <a:rPr lang="en-US" dirty="0">
                <a:latin typeface="Consolas" panose="020B0609020204030204" pitchFamily="49" charset="0"/>
              </a:rPr>
              <a:t>friend ostream&amp; operator&lt;&lt;(ostream&amp; out, part&amp; me)</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out &lt;&lt; me.name &lt;&lt; endl;</a:t>
            </a:r>
          </a:p>
          <a:p>
            <a:pPr marL="0" indent="0">
              <a:lnSpc>
                <a:spcPct val="110000"/>
              </a:lnSpc>
              <a:spcBef>
                <a:spcPts val="0"/>
              </a:spcBef>
              <a:buNone/>
            </a:pPr>
            <a:r>
              <a:rPr lang="en-US" dirty="0">
                <a:latin typeface="Consolas" panose="020B0609020204030204" pitchFamily="49" charset="0"/>
              </a:rPr>
              <a:t>	out &lt;&lt; me.cost &lt;&lt; endl;</a:t>
            </a:r>
          </a:p>
          <a:p>
            <a:pPr marL="0" indent="0">
              <a:lnSpc>
                <a:spcPct val="110000"/>
              </a:lnSpc>
              <a:spcBef>
                <a:spcPts val="0"/>
              </a:spcBef>
              <a:buNone/>
            </a:pPr>
            <a:r>
              <a:rPr lang="en-US" dirty="0">
                <a:latin typeface="Consolas" panose="020B0609020204030204" pitchFamily="49" charset="0"/>
              </a:rPr>
              <a:t>	return out;</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friend ostream&amp; operator&lt;&lt;(ostream&amp; out, whole&amp; me)</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out &lt;&lt; me.my_part &lt;&lt; endl;</a:t>
            </a:r>
          </a:p>
          <a:p>
            <a:pPr marL="0" indent="0">
              <a:lnSpc>
                <a:spcPct val="110000"/>
              </a:lnSpc>
              <a:spcBef>
                <a:spcPts val="0"/>
              </a:spcBef>
              <a:buNone/>
            </a:pPr>
            <a:r>
              <a:rPr lang="en-US" dirty="0">
                <a:latin typeface="Consolas" panose="020B0609020204030204" pitchFamily="49" charset="0"/>
              </a:rPr>
              <a:t>	out &lt;&lt; me.simple &lt;&lt; endl;</a:t>
            </a:r>
          </a:p>
          <a:p>
            <a:pPr marL="0" indent="0">
              <a:lnSpc>
                <a:spcPct val="110000"/>
              </a:lnSpc>
              <a:spcBef>
                <a:spcPts val="0"/>
              </a:spcBef>
              <a:buNone/>
            </a:pPr>
            <a:r>
              <a:rPr lang="en-US" dirty="0">
                <a:latin typeface="Consolas" panose="020B0609020204030204" pitchFamily="49" charset="0"/>
              </a:rPr>
              <a:t>	return out;</a:t>
            </a:r>
          </a:p>
          <a:p>
            <a:pPr marL="0" indent="0">
              <a:lnSpc>
                <a:spcPct val="11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79536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F0DE7-DBF5-5664-B60E-2B1DEDA1170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Extractor with composition</a:t>
            </a:r>
          </a:p>
        </p:txBody>
      </p:sp>
      <p:sp>
        <p:nvSpPr>
          <p:cNvPr id="3" name="Content Placeholder 2">
            <a:extLst>
              <a:ext uri="{FF2B5EF4-FFF2-40B4-BE49-F238E27FC236}">
                <a16:creationId xmlns:a16="http://schemas.microsoft.com/office/drawing/2014/main" id="{AE7A10A3-A061-E951-8B9E-C7F26AABD5AE}"/>
              </a:ext>
            </a:extLst>
          </p:cNvPr>
          <p:cNvSpPr>
            <a:spLocks noGrp="1"/>
          </p:cNvSpPr>
          <p:nvPr>
            <p:ph idx="1"/>
            <p:custDataLst>
              <p:tags r:id="rId2"/>
            </p:custDataLst>
          </p:nvPr>
        </p:nvSpPr>
        <p:spPr>
          <a:xfrm>
            <a:off x="2231136" y="2638044"/>
            <a:ext cx="7729728" cy="3536784"/>
          </a:xfrm>
        </p:spPr>
        <p:txBody>
          <a:bodyPr>
            <a:normAutofit fontScale="92500" lnSpcReduction="20000"/>
          </a:bodyPr>
          <a:lstStyle/>
          <a:p>
            <a:pPr marL="0" indent="0">
              <a:lnSpc>
                <a:spcPct val="120000"/>
              </a:lnSpc>
              <a:spcBef>
                <a:spcPts val="0"/>
              </a:spcBef>
              <a:buNone/>
            </a:pPr>
            <a:r>
              <a:rPr lang="en-US" dirty="0">
                <a:latin typeface="Consolas" panose="020B0609020204030204" pitchFamily="49" charset="0"/>
              </a:rPr>
              <a:t>friend istream&amp; operator&gt;&gt;(istream&amp; in, part&amp; me)</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in &gt;&gt; me.name;</a:t>
            </a:r>
          </a:p>
          <a:p>
            <a:pPr marL="0" indent="0">
              <a:lnSpc>
                <a:spcPct val="120000"/>
              </a:lnSpc>
              <a:spcBef>
                <a:spcPts val="0"/>
              </a:spcBef>
              <a:buNone/>
            </a:pPr>
            <a:r>
              <a:rPr lang="en-US" dirty="0">
                <a:latin typeface="Consolas" panose="020B0609020204030204" pitchFamily="49" charset="0"/>
              </a:rPr>
              <a:t>	in &gt;&gt; me.cost;</a:t>
            </a:r>
          </a:p>
          <a:p>
            <a:pPr marL="0" indent="0">
              <a:lnSpc>
                <a:spcPct val="120000"/>
              </a:lnSpc>
              <a:spcBef>
                <a:spcPts val="0"/>
              </a:spcBef>
              <a:buNone/>
            </a:pPr>
            <a:r>
              <a:rPr lang="en-US" dirty="0">
                <a:latin typeface="Consolas" panose="020B0609020204030204" pitchFamily="49" charset="0"/>
              </a:rPr>
              <a:t>	return in;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friend istream&amp; operator&gt;&gt;(istream&amp; in, whole&amp; me)</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in &gt;&gt; me.my_part;</a:t>
            </a:r>
          </a:p>
          <a:p>
            <a:pPr marL="0" indent="0">
              <a:lnSpc>
                <a:spcPct val="120000"/>
              </a:lnSpc>
              <a:spcBef>
                <a:spcPts val="0"/>
              </a:spcBef>
              <a:buNone/>
            </a:pPr>
            <a:r>
              <a:rPr lang="en-US" dirty="0">
                <a:latin typeface="Consolas" panose="020B0609020204030204" pitchFamily="49" charset="0"/>
              </a:rPr>
              <a:t>	in &gt;&gt; me.simple;</a:t>
            </a:r>
          </a:p>
          <a:p>
            <a:pPr marL="0" indent="0">
              <a:lnSpc>
                <a:spcPct val="120000"/>
              </a:lnSpc>
              <a:spcBef>
                <a:spcPts val="0"/>
              </a:spcBef>
              <a:buNone/>
            </a:pPr>
            <a:r>
              <a:rPr lang="en-US" dirty="0">
                <a:latin typeface="Consolas" panose="020B0609020204030204" pitchFamily="49" charset="0"/>
              </a:rPr>
              <a:t>	return in;</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424282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060F2E-99C0-125C-77F8-33B854FEB394}"/>
              </a:ext>
            </a:extLst>
          </p:cNvPr>
          <p:cNvSpPr>
            <a:spLocks noGrp="1"/>
          </p:cNvSpPr>
          <p:nvPr>
            <p:ph type="body" idx="1"/>
            <p:custDataLst>
              <p:tags r:id="rId1"/>
            </p:custDataLst>
          </p:nvPr>
        </p:nvSpPr>
        <p:spPr>
          <a:xfrm>
            <a:off x="1583436" y="2313433"/>
            <a:ext cx="4270248" cy="704087"/>
          </a:xfrm>
        </p:spPr>
        <p:txBody>
          <a:bodyPr/>
          <a:lstStyle/>
          <a:p>
            <a:r>
              <a:rPr lang="en-US" dirty="0"/>
              <a:t>part</a:t>
            </a:r>
          </a:p>
        </p:txBody>
      </p:sp>
      <p:sp>
        <p:nvSpPr>
          <p:cNvPr id="3" name="Content Placeholder 2">
            <a:extLst>
              <a:ext uri="{FF2B5EF4-FFF2-40B4-BE49-F238E27FC236}">
                <a16:creationId xmlns:a16="http://schemas.microsoft.com/office/drawing/2014/main" id="{795BC193-CE35-8DA9-7027-C033DBFE8879}"/>
              </a:ext>
            </a:extLst>
          </p:cNvPr>
          <p:cNvSpPr>
            <a:spLocks noGrp="1"/>
          </p:cNvSpPr>
          <p:nvPr>
            <p:ph sz="half" idx="2"/>
            <p:custDataLst>
              <p:tags r:id="rId2"/>
            </p:custDataLst>
          </p:nvPr>
        </p:nvSpPr>
        <p:spPr>
          <a:xfrm>
            <a:off x="1583436" y="3143250"/>
            <a:ext cx="4270248" cy="2596776"/>
          </a:xfrm>
        </p:spPr>
        <p:txBody>
          <a:bodyPr>
            <a:normAutofit/>
          </a:bodyPr>
          <a:lstStyle/>
          <a:p>
            <a:pPr marL="0" indent="0">
              <a:lnSpc>
                <a:spcPct val="110000"/>
              </a:lnSpc>
              <a:spcBef>
                <a:spcPts val="0"/>
              </a:spcBef>
              <a:buNone/>
            </a:pPr>
            <a:r>
              <a:rPr lang="en-US" dirty="0">
                <a:latin typeface="Consolas" panose="020B0609020204030204" pitchFamily="49" charset="0"/>
              </a:rPr>
              <a:t>class part</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private:</a:t>
            </a:r>
          </a:p>
          <a:p>
            <a:pPr marL="0" indent="0">
              <a:lnSpc>
                <a:spcPct val="110000"/>
              </a:lnSpc>
              <a:spcBef>
                <a:spcPts val="0"/>
              </a:spcBef>
              <a:buNone/>
            </a:pPr>
            <a:r>
              <a:rPr lang="en-US" dirty="0">
                <a:latin typeface="Consolas" panose="020B0609020204030204" pitchFamily="49" charset="0"/>
              </a:rPr>
              <a:t>        string    name;</a:t>
            </a:r>
          </a:p>
          <a:p>
            <a:pPr marL="0" indent="0">
              <a:lnSpc>
                <a:spcPct val="110000"/>
              </a:lnSpc>
              <a:spcBef>
                <a:spcPts val="0"/>
              </a:spcBef>
              <a:buNone/>
            </a:pPr>
            <a:r>
              <a:rPr lang="en-US" dirty="0">
                <a:latin typeface="Consolas" panose="020B0609020204030204" pitchFamily="49" charset="0"/>
              </a:rPr>
              <a:t>        double    cost;</a:t>
            </a:r>
          </a:p>
          <a:p>
            <a:pPr marL="0" indent="0">
              <a:lnSpc>
                <a:spcPct val="110000"/>
              </a:lnSpc>
              <a:spcBef>
                <a:spcPts val="0"/>
              </a:spcBef>
              <a:buNone/>
            </a:pPr>
            <a:r>
              <a:rPr lang="en-US" dirty="0">
                <a:latin typeface="Consolas" panose="020B0609020204030204" pitchFamily="49" charset="0"/>
              </a:rPr>
              <a:t>    public:</a:t>
            </a:r>
          </a:p>
          <a:p>
            <a:pPr marL="0" indent="0">
              <a:lnSpc>
                <a:spcPct val="110000"/>
              </a:lnSpc>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29F9965-37B9-D6C5-2598-F57BCEAB176D}"/>
              </a:ext>
            </a:extLst>
          </p:cNvPr>
          <p:cNvSpPr>
            <a:spLocks noGrp="1"/>
          </p:cNvSpPr>
          <p:nvPr>
            <p:ph sz="quarter" idx="4"/>
            <p:custDataLst>
              <p:tags r:id="rId3"/>
            </p:custDataLst>
          </p:nvPr>
        </p:nvSpPr>
        <p:spPr>
          <a:xfrm>
            <a:off x="6338316" y="3143250"/>
            <a:ext cx="4253484" cy="2596776"/>
          </a:xfrm>
        </p:spPr>
        <p:txBody>
          <a:bodyPr>
            <a:normAutofit/>
          </a:bodyPr>
          <a:lstStyle/>
          <a:p>
            <a:pPr marL="0" indent="0">
              <a:lnSpc>
                <a:spcPct val="110000"/>
              </a:lnSpc>
              <a:spcBef>
                <a:spcPts val="0"/>
              </a:spcBef>
              <a:buNone/>
            </a:pPr>
            <a:r>
              <a:rPr lang="en-US" dirty="0">
                <a:latin typeface="Consolas" panose="020B0609020204030204" pitchFamily="49" charset="0"/>
              </a:rPr>
              <a:t>class whole</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private:</a:t>
            </a:r>
          </a:p>
          <a:p>
            <a:pPr marL="0" indent="0">
              <a:lnSpc>
                <a:spcPct val="110000"/>
              </a:lnSpc>
              <a:spcBef>
                <a:spcPts val="0"/>
              </a:spcBef>
              <a:buNone/>
            </a:pPr>
            <a:r>
              <a:rPr lang="en-US" dirty="0">
                <a:latin typeface="Consolas" panose="020B0609020204030204" pitchFamily="49" charset="0"/>
              </a:rPr>
              <a:t>        part</a:t>
            </a:r>
            <a:r>
              <a:rPr lang="en-US" dirty="0">
                <a:solidFill>
                  <a:srgbClr val="FF0000"/>
                </a:solidFill>
                <a:latin typeface="Consolas" panose="020B0609020204030204" pitchFamily="49" charset="0"/>
              </a:rPr>
              <a:t>*</a:t>
            </a:r>
            <a:r>
              <a:rPr lang="en-US" dirty="0">
                <a:latin typeface="Consolas" panose="020B0609020204030204" pitchFamily="49" charset="0"/>
              </a:rPr>
              <a:t>   my_part;</a:t>
            </a:r>
          </a:p>
          <a:p>
            <a:pPr marL="0" indent="0">
              <a:lnSpc>
                <a:spcPct val="110000"/>
              </a:lnSpc>
              <a:spcBef>
                <a:spcPts val="0"/>
              </a:spcBef>
              <a:buNone/>
            </a:pPr>
            <a:r>
              <a:rPr lang="en-US" dirty="0">
                <a:latin typeface="Consolas" panose="020B0609020204030204" pitchFamily="49" charset="0"/>
              </a:rPr>
              <a:t>        int     simple;</a:t>
            </a:r>
          </a:p>
          <a:p>
            <a:pPr marL="0" indent="0">
              <a:lnSpc>
                <a:spcPct val="110000"/>
              </a:lnSpc>
              <a:spcBef>
                <a:spcPts val="0"/>
              </a:spcBef>
              <a:buNone/>
            </a:pPr>
            <a:r>
              <a:rPr lang="en-US" dirty="0">
                <a:latin typeface="Consolas" panose="020B0609020204030204" pitchFamily="49" charset="0"/>
              </a:rPr>
              <a:t>    public:</a:t>
            </a:r>
          </a:p>
          <a:p>
            <a:pPr marL="0" indent="0">
              <a:lnSpc>
                <a:spcPct val="110000"/>
              </a:lnSpc>
              <a:spcBef>
                <a:spcPts val="0"/>
              </a:spcBef>
              <a:buNone/>
            </a:pPr>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0A4B1179-1939-8199-9EA7-37D569657354}"/>
              </a:ext>
            </a:extLst>
          </p:cNvPr>
          <p:cNvSpPr>
            <a:spLocks noGrp="1"/>
          </p:cNvSpPr>
          <p:nvPr>
            <p:ph type="body" sz="quarter" idx="13"/>
            <p:custDataLst>
              <p:tags r:id="rId4"/>
            </p:custDataLst>
          </p:nvPr>
        </p:nvSpPr>
        <p:spPr>
          <a:xfrm>
            <a:off x="6338316" y="2313433"/>
            <a:ext cx="4270248" cy="704087"/>
          </a:xfrm>
        </p:spPr>
        <p:txBody>
          <a:bodyPr/>
          <a:lstStyle/>
          <a:p>
            <a:r>
              <a:rPr lang="en-US" dirty="0"/>
              <a:t>whole</a:t>
            </a:r>
          </a:p>
        </p:txBody>
      </p:sp>
      <p:sp>
        <p:nvSpPr>
          <p:cNvPr id="6" name="Title 5">
            <a:extLst>
              <a:ext uri="{FF2B5EF4-FFF2-40B4-BE49-F238E27FC236}">
                <a16:creationId xmlns:a16="http://schemas.microsoft.com/office/drawing/2014/main" id="{86D16AE1-3757-5339-ACB4-A72755FC8143}"/>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Aggregation</a:t>
            </a:r>
          </a:p>
        </p:txBody>
      </p:sp>
    </p:spTree>
    <p:extLst>
      <p:ext uri="{BB962C8B-B14F-4D97-AF65-F5344CB8AC3E}">
        <p14:creationId xmlns:p14="http://schemas.microsoft.com/office/powerpoint/2010/main" val="1354634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43F7-109D-097A-DBE6-8EA892502EE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Inserter with aggregation</a:t>
            </a:r>
          </a:p>
        </p:txBody>
      </p:sp>
      <p:sp>
        <p:nvSpPr>
          <p:cNvPr id="3" name="Content Placeholder 2">
            <a:extLst>
              <a:ext uri="{FF2B5EF4-FFF2-40B4-BE49-F238E27FC236}">
                <a16:creationId xmlns:a16="http://schemas.microsoft.com/office/drawing/2014/main" id="{4167C359-153E-54DB-6366-EE6F93BA3B67}"/>
              </a:ext>
            </a:extLst>
          </p:cNvPr>
          <p:cNvSpPr>
            <a:spLocks noGrp="1"/>
          </p:cNvSpPr>
          <p:nvPr>
            <p:ph idx="1"/>
            <p:custDataLst>
              <p:tags r:id="rId2"/>
            </p:custDataLst>
          </p:nvPr>
        </p:nvSpPr>
        <p:spPr>
          <a:xfrm>
            <a:off x="2231136" y="2638044"/>
            <a:ext cx="7729728" cy="3552549"/>
          </a:xfrm>
        </p:spPr>
        <p:txBody>
          <a:bodyPr>
            <a:normAutofit fontScale="92500" lnSpcReduction="10000"/>
          </a:bodyPr>
          <a:lstStyle/>
          <a:p>
            <a:pPr marL="0" indent="0">
              <a:spcBef>
                <a:spcPts val="0"/>
              </a:spcBef>
              <a:buNone/>
            </a:pPr>
            <a:r>
              <a:rPr lang="en-US" dirty="0">
                <a:latin typeface="Consolas" panose="020B0609020204030204" pitchFamily="49" charset="0"/>
              </a:rPr>
              <a:t>friend ostream&amp; operator&lt;&lt;(ostream&amp; out, part&amp; 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out &lt;&lt; me.name &lt;&lt; endl;</a:t>
            </a:r>
          </a:p>
          <a:p>
            <a:pPr marL="0" indent="0">
              <a:spcBef>
                <a:spcPts val="0"/>
              </a:spcBef>
              <a:buNone/>
            </a:pPr>
            <a:r>
              <a:rPr lang="en-US" dirty="0">
                <a:latin typeface="Consolas" panose="020B0609020204030204" pitchFamily="49" charset="0"/>
              </a:rPr>
              <a:t>	out &lt;&lt; me.cost &lt;&lt; endl;</a:t>
            </a:r>
          </a:p>
          <a:p>
            <a:pPr marL="0" indent="0">
              <a:spcBef>
                <a:spcPts val="0"/>
              </a:spcBef>
              <a:buNone/>
            </a:pPr>
            <a:r>
              <a:rPr lang="en-US" dirty="0">
                <a:latin typeface="Consolas" panose="020B0609020204030204" pitchFamily="49" charset="0"/>
              </a:rPr>
              <a:t>	return out;</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friend ostream&amp; operator&lt;&lt;(ostream&amp; out, whole&amp;  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(me.my_part != nullptr)</a:t>
            </a:r>
          </a:p>
          <a:p>
            <a:pPr marL="0" indent="0">
              <a:spcBef>
                <a:spcPts val="0"/>
              </a:spcBef>
              <a:buNone/>
            </a:pPr>
            <a:r>
              <a:rPr lang="en-US" dirty="0">
                <a:latin typeface="Consolas" panose="020B0609020204030204" pitchFamily="49" charset="0"/>
              </a:rPr>
              <a:t>        out &lt;&lt; </a:t>
            </a:r>
            <a:r>
              <a:rPr lang="en-US" dirty="0">
                <a:solidFill>
                  <a:srgbClr val="FF0000"/>
                </a:solidFill>
                <a:latin typeface="Consolas" panose="020B0609020204030204" pitchFamily="49" charset="0"/>
              </a:rPr>
              <a:t>*</a:t>
            </a:r>
            <a:r>
              <a:rPr lang="en-US" dirty="0">
                <a:latin typeface="Consolas" panose="020B0609020204030204" pitchFamily="49" charset="0"/>
              </a:rPr>
              <a:t>me.my_part &lt;&lt; endl;</a:t>
            </a:r>
          </a:p>
          <a:p>
            <a:pPr marL="0" indent="0">
              <a:spcBef>
                <a:spcPts val="0"/>
              </a:spcBef>
              <a:buNone/>
            </a:pPr>
            <a:r>
              <a:rPr lang="en-US" dirty="0">
                <a:latin typeface="Consolas" panose="020B0609020204030204" pitchFamily="49" charset="0"/>
              </a:rPr>
              <a:t>    out &lt;&lt; me.simple &lt;&lt; endl;</a:t>
            </a:r>
          </a:p>
          <a:p>
            <a:pPr marL="0" indent="0">
              <a:spcBef>
                <a:spcPts val="0"/>
              </a:spcBef>
              <a:buNone/>
            </a:pPr>
            <a:r>
              <a:rPr lang="en-US" dirty="0">
                <a:latin typeface="Consolas" panose="020B0609020204030204" pitchFamily="49" charset="0"/>
              </a:rPr>
              <a:t>    return out;</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57267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1EA4D-2406-37B4-C4A8-E421D5FCE18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Extractor with aggregation</a:t>
            </a:r>
          </a:p>
        </p:txBody>
      </p:sp>
      <p:sp>
        <p:nvSpPr>
          <p:cNvPr id="3" name="Content Placeholder 2">
            <a:extLst>
              <a:ext uri="{FF2B5EF4-FFF2-40B4-BE49-F238E27FC236}">
                <a16:creationId xmlns:a16="http://schemas.microsoft.com/office/drawing/2014/main" id="{F88FA2CD-6B02-C393-DB0F-8FFCF93AFCDF}"/>
              </a:ext>
            </a:extLst>
          </p:cNvPr>
          <p:cNvSpPr>
            <a:spLocks noGrp="1"/>
          </p:cNvSpPr>
          <p:nvPr>
            <p:ph idx="1"/>
            <p:custDataLst>
              <p:tags r:id="rId2"/>
            </p:custDataLst>
          </p:nvPr>
        </p:nvSpPr>
        <p:spPr>
          <a:xfrm>
            <a:off x="2231136" y="2638044"/>
            <a:ext cx="7729728" cy="3515763"/>
          </a:xfrm>
        </p:spPr>
        <p:txBody>
          <a:bodyPr>
            <a:noAutofit/>
          </a:bodyPr>
          <a:lstStyle/>
          <a:p>
            <a:pPr marL="0" indent="0">
              <a:lnSpc>
                <a:spcPct val="90000"/>
              </a:lnSpc>
              <a:spcBef>
                <a:spcPts val="0"/>
              </a:spcBef>
              <a:buNone/>
            </a:pPr>
            <a:r>
              <a:rPr lang="en-US" sz="1700" dirty="0">
                <a:latin typeface="Consolas" panose="020B0609020204030204" pitchFamily="49" charset="0"/>
              </a:rPr>
              <a:t>friend istream&amp; operator&gt;&gt;(istream&amp; in, part&amp; me)</a:t>
            </a:r>
          </a:p>
          <a:p>
            <a:pPr marL="0" indent="0">
              <a:lnSpc>
                <a:spcPct val="90000"/>
              </a:lnSpc>
              <a:spcBef>
                <a:spcPts val="0"/>
              </a:spcBef>
              <a:buNone/>
            </a:pPr>
            <a:r>
              <a:rPr lang="en-US" sz="1700" dirty="0">
                <a:latin typeface="Consolas" panose="020B0609020204030204" pitchFamily="49" charset="0"/>
              </a:rPr>
              <a:t>{</a:t>
            </a:r>
          </a:p>
          <a:p>
            <a:pPr marL="0" indent="0">
              <a:lnSpc>
                <a:spcPct val="90000"/>
              </a:lnSpc>
              <a:spcBef>
                <a:spcPts val="0"/>
              </a:spcBef>
              <a:buNone/>
            </a:pPr>
            <a:r>
              <a:rPr lang="en-US" sz="1700" dirty="0">
                <a:latin typeface="Consolas" panose="020B0609020204030204" pitchFamily="49" charset="0"/>
              </a:rPr>
              <a:t>	in &gt;&gt; me.name;</a:t>
            </a:r>
          </a:p>
          <a:p>
            <a:pPr marL="0" indent="0">
              <a:lnSpc>
                <a:spcPct val="90000"/>
              </a:lnSpc>
              <a:spcBef>
                <a:spcPts val="0"/>
              </a:spcBef>
              <a:buNone/>
            </a:pPr>
            <a:r>
              <a:rPr lang="en-US" sz="1700" dirty="0">
                <a:latin typeface="Consolas" panose="020B0609020204030204" pitchFamily="49" charset="0"/>
              </a:rPr>
              <a:t>	in &gt;&gt; me.cost;</a:t>
            </a:r>
          </a:p>
          <a:p>
            <a:pPr marL="0" indent="0">
              <a:lnSpc>
                <a:spcPct val="90000"/>
              </a:lnSpc>
              <a:spcBef>
                <a:spcPts val="0"/>
              </a:spcBef>
              <a:buNone/>
            </a:pPr>
            <a:r>
              <a:rPr lang="en-US" sz="1700" dirty="0">
                <a:latin typeface="Consolas" panose="020B0609020204030204" pitchFamily="49" charset="0"/>
              </a:rPr>
              <a:t>	return in;</a:t>
            </a:r>
          </a:p>
          <a:p>
            <a:pPr marL="0" indent="0">
              <a:lnSpc>
                <a:spcPct val="90000"/>
              </a:lnSpc>
              <a:spcBef>
                <a:spcPts val="0"/>
              </a:spcBef>
              <a:buNone/>
            </a:pPr>
            <a:r>
              <a:rPr lang="en-US" sz="1700" dirty="0">
                <a:latin typeface="Consolas" panose="020B0609020204030204" pitchFamily="49" charset="0"/>
              </a:rPr>
              <a:t>}</a:t>
            </a:r>
          </a:p>
          <a:p>
            <a:pPr marL="0" indent="0">
              <a:lnSpc>
                <a:spcPct val="90000"/>
              </a:lnSpc>
              <a:spcBef>
                <a:spcPts val="0"/>
              </a:spcBef>
              <a:buNone/>
            </a:pPr>
            <a:endParaRPr lang="en-US" sz="1700" dirty="0">
              <a:latin typeface="Consolas" panose="020B0609020204030204" pitchFamily="49" charset="0"/>
            </a:endParaRPr>
          </a:p>
          <a:p>
            <a:pPr marL="0" indent="0">
              <a:lnSpc>
                <a:spcPct val="90000"/>
              </a:lnSpc>
              <a:spcBef>
                <a:spcPts val="0"/>
              </a:spcBef>
              <a:buNone/>
            </a:pPr>
            <a:r>
              <a:rPr lang="en-US" sz="1700" dirty="0">
                <a:latin typeface="Consolas" panose="020B0609020204030204" pitchFamily="49" charset="0"/>
              </a:rPr>
              <a:t>friend istream&amp; operator&gt;&gt;(istream&amp; in, whole&amp; me)</a:t>
            </a:r>
          </a:p>
          <a:p>
            <a:pPr marL="0" indent="0">
              <a:lnSpc>
                <a:spcPct val="90000"/>
              </a:lnSpc>
              <a:spcBef>
                <a:spcPts val="0"/>
              </a:spcBef>
              <a:buNone/>
            </a:pPr>
            <a:r>
              <a:rPr lang="en-US" sz="1700" dirty="0">
                <a:latin typeface="Consolas" panose="020B0609020204030204" pitchFamily="49" charset="0"/>
              </a:rPr>
              <a:t>{</a:t>
            </a:r>
          </a:p>
          <a:p>
            <a:pPr marL="0" indent="0">
              <a:lnSpc>
                <a:spcPct val="90000"/>
              </a:lnSpc>
              <a:spcBef>
                <a:spcPts val="0"/>
              </a:spcBef>
              <a:buNone/>
            </a:pPr>
            <a:r>
              <a:rPr lang="en-US" sz="1700" dirty="0">
                <a:latin typeface="Consolas" panose="020B0609020204030204" pitchFamily="49" charset="0"/>
              </a:rPr>
              <a:t>    if (me.my_part != nullptr)</a:t>
            </a:r>
          </a:p>
          <a:p>
            <a:pPr marL="0" indent="0">
              <a:lnSpc>
                <a:spcPct val="90000"/>
              </a:lnSpc>
              <a:spcBef>
                <a:spcPts val="0"/>
              </a:spcBef>
              <a:buNone/>
            </a:pPr>
            <a:r>
              <a:rPr lang="en-US" sz="1700" dirty="0">
                <a:latin typeface="Consolas" panose="020B0609020204030204" pitchFamily="49" charset="0"/>
              </a:rPr>
              <a:t>        in &gt;&gt; </a:t>
            </a:r>
            <a:r>
              <a:rPr lang="en-US" sz="1700" dirty="0">
                <a:solidFill>
                  <a:srgbClr val="FF0000"/>
                </a:solidFill>
                <a:latin typeface="Consolas" panose="020B0609020204030204" pitchFamily="49" charset="0"/>
              </a:rPr>
              <a:t>*</a:t>
            </a:r>
            <a:r>
              <a:rPr lang="en-US" sz="1700" dirty="0">
                <a:latin typeface="Consolas" panose="020B0609020204030204" pitchFamily="49" charset="0"/>
              </a:rPr>
              <a:t>me.my_part;</a:t>
            </a:r>
          </a:p>
          <a:p>
            <a:pPr marL="0" indent="0">
              <a:lnSpc>
                <a:spcPct val="90000"/>
              </a:lnSpc>
              <a:spcBef>
                <a:spcPts val="0"/>
              </a:spcBef>
              <a:buNone/>
            </a:pPr>
            <a:r>
              <a:rPr lang="en-US" sz="1700" dirty="0">
                <a:latin typeface="Consolas" panose="020B0609020204030204" pitchFamily="49" charset="0"/>
              </a:rPr>
              <a:t>    in &gt;&gt; me.simple;</a:t>
            </a:r>
          </a:p>
          <a:p>
            <a:pPr marL="0" indent="0">
              <a:lnSpc>
                <a:spcPct val="90000"/>
              </a:lnSpc>
              <a:spcBef>
                <a:spcPts val="0"/>
              </a:spcBef>
              <a:buNone/>
            </a:pPr>
            <a:r>
              <a:rPr lang="en-US" sz="1700" dirty="0">
                <a:latin typeface="Consolas" panose="020B0609020204030204" pitchFamily="49" charset="0"/>
              </a:rPr>
              <a:t>    return in;</a:t>
            </a:r>
          </a:p>
          <a:p>
            <a:pPr marL="0" indent="0">
              <a:lnSpc>
                <a:spcPct val="90000"/>
              </a:lnSpc>
              <a:spcBef>
                <a:spcPts val="0"/>
              </a:spcBef>
              <a:buNone/>
            </a:pPr>
            <a:r>
              <a:rPr lang="en-US" sz="1700" dirty="0">
                <a:latin typeface="Consolas" panose="020B0609020204030204" pitchFamily="49" charset="0"/>
              </a:rPr>
              <a:t>}</a:t>
            </a:r>
          </a:p>
        </p:txBody>
      </p:sp>
    </p:spTree>
    <p:extLst>
      <p:ext uri="{BB962C8B-B14F-4D97-AF65-F5344CB8AC3E}">
        <p14:creationId xmlns:p14="http://schemas.microsoft.com/office/powerpoint/2010/main" val="5283269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5&quot;/&gt;&lt;/TableIndex&gt;&lt;/ShapeTextInfo&gt;"/>
  <p:tag name="PRESENTER_DUMMYTAG" val="&lt;DummyForForceWrite&gt;&lt;/DummyForForceWrite&gt;"/>
  <p:tag name="HTML_SHAPEINFO" val="&lt;ThreeDShapeInfo&gt;&lt;uuid val=&quot;{DB57BCFC-0F54-4A42-BCA7-5F89A2E4B6EE}&quot;/&gt;&lt;isInvalidForFieldText val=&quot;0&quot;/&gt;&lt;Image&gt;&lt;filename val=&quot;C:\Users\delroy\AppData\Local\Temp\CP386013752140Session\CPTrustFolder386013752140\PPTImport386013805828\data\asimages\{DB57BCFC-0F54-4A42-BCA7-5F89A2E4B6EE}_1.png&quot;/&gt;&lt;left val=&quot;167&quot;/&gt;&lt;top val=&quot;249&quot;/&gt;&lt;width val=&quot;945&quot;/&gt;&lt;height val=&quot;174&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5&quot;/&gt;&lt;lineCharCount val=&quot;27&quot;/&gt;&lt;/TableIndex&gt;&lt;/ShapeTextInfo&gt;"/>
  <p:tag name="PRESENTER_DUMMYTAG" val="&lt;DummyForForceWrite&gt;&lt;/DummyForForceWrite&gt;"/>
  <p:tag name="HTML_SHAPEINFO" val="&lt;ThreeDShapeInfo&gt;&lt;uuid val=&quot;{90C01BA1-0053-4C3A-B3F8-A75ACF735144}&quot;/&gt;&lt;isInvalidForFieldText val=&quot;0&quot;/&gt;&lt;Image&gt;&lt;filename val=&quot;C:\Users\delroy\AppData\Local\Temp\CP386013752140Session\CPTrustFolder386013752140\PPTImport386013805828\data\asimages\{90C01BA1-0053-4C3A-B3F8-A75ACF735144}_1.png&quot;/&gt;&lt;left val=&quot;282&quot;/&gt;&lt;top val=&quot;452&quot;/&gt;&lt;width val=&quot;715&quot;/&gt;&lt;height val=&quot;13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876783E3-D06F-4DE3-9869-CCBD386E2BF9}&quot;/&gt;&lt;isInvalidForFieldText val=&quot;0&quot;/&gt;&lt;Image&gt;&lt;filename val=&quot;C:\Users\delroy\AppData\Local\Temp\CP386013752140Session\CPTrustFolder386013752140\PPTImport386013805828\data\asimages\{876783E3-D06F-4DE3-9869-CCBD386E2BF9}_1.png&quot;/&gt;&lt;left val=&quot;167&quot;/&gt;&lt;top val=&quot;647&quot;/&gt;&lt;width val=&quot;159&quot;/&gt;&lt;height val=&quot;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E05599F6-BAE1-412B-B918-D4BDDF2D3085}&quot;/&gt;&lt;isInvalidForFieldText val=&quot;0&quot;/&gt;&lt;Image&gt;&lt;filename val=&quot;C:\Users\delroy\AppData\Local\Temp\CP386013752140Session\CPTrustFolder386013752140\PPTImport386013805828\data\asimages\{E05599F6-BAE1-412B-B918-D4BDDF2D3085}_2.png&quot;/&gt;&lt;left val=&quot;165&quot;/&gt;&lt;top val=&quot;242&quot;/&gt;&lt;width val=&quot;449&quot;/&gt;&lt;height val=&quot;8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5&quot;/&gt;&lt;lineCharCount val=&quot;41&quot;/&gt;&lt;lineCharCount val=&quot;38&quot;/&gt;&lt;lineCharCount val=&quot;6&quot;/&gt;&lt;lineCharCount val=&quot;29&quot;/&gt;&lt;lineCharCount val=&quot;31&quot;/&gt;&lt;/TableIndex&gt;&lt;/ShapeTextInfo&gt;"/>
  <p:tag name="HTML_SHAPEINFO" val="&lt;ThreeDShapeInfo&gt;&lt;uuid val=&quot;{702DD14E-2952-4E46-8394-F5C9BDDE4A2A}&quot;/&gt;&lt;isInvalidForFieldText val=&quot;0&quot;/&gt;&lt;Image&gt;&lt;filename val=&quot;C:\Users\delroy\AppData\Local\Temp\CP386013752140Session\CPTrustFolder386013752140\PPTImport386013805828\data\asimages\{702DD14E-2952-4E46-8394-F5C9BDDE4A2A}_2.png&quot;/&gt;&lt;left val=&quot;161&quot;/&gt;&lt;top val=&quot;326&quot;/&gt;&lt;width val=&quot;457&quot;/&gt;&lt;height val=&quot;27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5&quot;/&gt;&lt;lineCharCount val=&quot;41&quot;/&gt;&lt;lineCharCount val=&quot;36&quot;/&gt;&lt;lineCharCount val=&quot;27&quot;/&gt;&lt;lineCharCount val=&quot;24&quot;/&gt;&lt;lineCharCount val=&quot;22&quot;/&gt;&lt;/TableIndex&gt;&lt;/ShapeTextInfo&gt;"/>
  <p:tag name="HTML_SHAPEINFO" val="&lt;ThreeDShapeInfo&gt;&lt;uuid val=&quot;{384CDDCA-B7B0-4A94-9AD8-40571BEED66F}&quot;/&gt;&lt;isInvalidForFieldText val=&quot;0&quot;/&gt;&lt;Image&gt;&lt;filename val=&quot;C:\Users\delroy\AppData\Local\Temp\CP386013752140Session\CPTrustFolder386013752140\PPTImport386013805828\data\asimages\{384CDDCA-B7B0-4A94-9AD8-40571BEED66F}_2.png&quot;/&gt;&lt;left val=&quot;660&quot;/&gt;&lt;top val=&quot;326&quot;/&gt;&lt;width val=&quot;457&quot;/&gt;&lt;height val=&quot;27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C0EE5844-50D3-483F-9403-75D4E8C4B7AB}&quot;/&gt;&lt;isInvalidForFieldText val=&quot;0&quot;/&gt;&lt;Image&gt;&lt;filename val=&quot;C:\Users\delroy\AppData\Local\Temp\CP386013752140Session\CPTrustFolder386013752140\PPTImport386013805828\data\asimages\{C0EE5844-50D3-483F-9403-75D4E8C4B7AB}_2.png&quot;/&gt;&lt;left val=&quot;664&quot;/&gt;&lt;top val=&quot;242&quot;/&gt;&lt;width val=&quot;449&quot;/&gt;&lt;height val=&quot;8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20&quot;/&gt;&lt;/TableIndex&gt;&lt;/ShapeTextInfo&gt;"/>
  <p:tag name="HTML_SHAPEINFO" val="&lt;ThreeDShapeInfo&gt;&lt;uuid val=&quot;{F23E8F5A-2B5B-48C7-8D61-82AAC2C67B65}&quot;/&gt;&lt;isInvalidForFieldText val=&quot;0&quot;/&gt;&lt;Image&gt;&lt;filename val=&quot;C:\Users\delroy\AppData\Local\Temp\CP386013752140Session\CPTrustFolder386013752140\PPTImport386013805828\data\asimages\{F23E8F5A-2B5B-48C7-8D61-82AAC2C67B65}_2.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 name="HTML_SHAPEINFO" val="&lt;ThreeDShapeInfo&gt;&lt;uuid val=&quot;{5FDE0E77-80A6-494D-A003-181EE4A63CBD}&quot;/&gt;&lt;isInvalidForFieldText val=&quot;0&quot;/&gt;&lt;Image&gt;&lt;filename val=&quot;C:\Users\delroy\AppData\Local\Temp\CP386013752140Session\CPTrustFolder386013752140\PPTImport386013805828\data\asimages\{5FDE0E77-80A6-494D-A003-181EE4A63CBD}_3.png&quot;/&gt;&lt;left val=&quot;165&quot;/&gt;&lt;top val=&quot;242&quot;/&gt;&lt;width val=&quot;449&quot;/&gt;&lt;height val=&quot;8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1&quot;/&gt;&lt;lineCharCount val=&quot;2&quot;/&gt;&lt;lineCharCount val=&quot;13&quot;/&gt;&lt;lineCharCount val=&quot;24&quot;/&gt;&lt;lineCharCount val=&quot;24&quot;/&gt;&lt;lineCharCount val=&quot;12&quot;/&gt;&lt;lineCharCount val=&quot;2&quot;/&gt;&lt;/TableIndex&gt;&lt;/ShapeTextInfo&gt;"/>
  <p:tag name="HTML_SHAPEINFO" val="&lt;ThreeDShapeInfo&gt;&lt;uuid val=&quot;{F5CD2B69-DE54-4066-95D2-092980A08362}&quot;/&gt;&lt;isInvalidForFieldText val=&quot;0&quot;/&gt;&lt;Image&gt;&lt;filename val=&quot;C:\Users\delroy\AppData\Local\Temp\CP386013752140Session\CPTrustFolder386013752140\PPTImport386013805828\data\asimages\{F5CD2B69-DE54-4066-95D2-092980A08362}_3.png&quot;/&gt;&lt;left val=&quot;160&quot;/&gt;&lt;top val=&quot;327&quot;/&gt;&lt;width val=&quot;454&quot;/&gt;&lt;height val=&quot;27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2&quot;/&gt;&lt;lineCharCount val=&quot;2&quot;/&gt;&lt;lineCharCount val=&quot;13&quot;/&gt;&lt;lineCharCount val=&quot;25&quot;/&gt;&lt;lineCharCount val=&quot;24&quot;/&gt;&lt;lineCharCount val=&quot;12&quot;/&gt;&lt;lineCharCount val=&quot;2&quot;/&gt;&lt;/TableIndex&gt;&lt;/ShapeTextInfo&gt;"/>
  <p:tag name="HTML_SHAPEINFO" val="&lt;ThreeDShapeInfo&gt;&lt;uuid val=&quot;{81CA9A78-36D5-40A7-BCC3-BC5652FD9606}&quot;/&gt;&lt;isInvalidForFieldText val=&quot;0&quot;/&gt;&lt;Image&gt;&lt;filename val=&quot;C:\Users\delroy\AppData\Local\Temp\CP386013752140Session\CPTrustFolder386013752140\PPTImport386013805828\data\asimages\{81CA9A78-36D5-40A7-BCC3-BC5652FD9606}_3.png&quot;/&gt;&lt;left val=&quot;659&quot;/&gt;&lt;top val=&quot;327&quot;/&gt;&lt;width val=&quot;452&quot;/&gt;&lt;height val=&quot;27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quot;/&gt;&lt;/TableIndex&gt;&lt;/ShapeTextInfo&gt;"/>
  <p:tag name="HTML_SHAPEINFO" val="&lt;ThreeDShapeInfo&gt;&lt;uuid val=&quot;{32595C06-B0CF-418F-AE48-A4A8103665A0}&quot;/&gt;&lt;isInvalidForFieldText val=&quot;0&quot;/&gt;&lt;Image&gt;&lt;filename val=&quot;C:\Users\delroy\AppData\Local\Temp\CP386013752140Session\CPTrustFolder386013752140\PPTImport386013805828\data\asimages\{32595C06-B0CF-418F-AE48-A4A8103665A0}_3.png&quot;/&gt;&lt;left val=&quot;664&quot;/&gt;&lt;top val=&quot;242&quot;/&gt;&lt;width val=&quot;449&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17D520B4-6B0E-427E-9317-7523DF8CAFDC}&quot;/&gt;&lt;isInvalidForFieldText val=&quot;0&quot;/&gt;&lt;Image&gt;&lt;filename val=&quot;C:\Users\delroy\AppData\Local\Temp\CP386013752140Session\CPTrustFolder386013752140\PPTImport386013805828\data\asimages\{17D520B4-6B0E-427E-9317-7523DF8CAFDC}_3.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3CAC9E5C-118B-43B6-866F-33A4C6EC1E97}&quot;/&gt;&lt;isInvalidForFieldText val=&quot;0&quot;/&gt;&lt;Image&gt;&lt;filename val=&quot;C:\Users\delroy\AppData\Local\Temp\CP386013752140Session\CPTrustFolder386013752140\PPTImport386013805828\data\asimages\{3CAC9E5C-118B-43B6-866F-33A4C6EC1E97}_4.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51&quot;/&gt;&lt;lineCharCount val=&quot;2&quot;/&gt;&lt;lineCharCount val=&quot;25&quot;/&gt;&lt;lineCharCount val=&quot;25&quot;/&gt;&lt;lineCharCount val=&quot;13&quot;/&gt;&lt;lineCharCount val=&quot;2&quot;/&gt;&lt;lineCharCount val=&quot;1&quot;/&gt;&lt;lineCharCount val=&quot;52&quot;/&gt;&lt;lineCharCount val=&quot;2&quot;/&gt;&lt;lineCharCount val=&quot;28&quot;/&gt;&lt;lineCharCount val=&quot;27&quot;/&gt;&lt;lineCharCount val=&quot;13&quot;/&gt;&lt;lineCharCount val=&quot;1&quot;/&gt;&lt;/TableIndex&gt;&lt;/ShapeTextInfo&gt;"/>
  <p:tag name="HTML_SHAPEINFO" val="&lt;ThreeDShapeInfo&gt;&lt;uuid val=&quot;{F3FA7FB9-4ABA-4817-A9B3-89432F2372AB}&quot;/&gt;&lt;isInvalidForFieldText val=&quot;0&quot;/&gt;&lt;Image&gt;&lt;filename val=&quot;C:\Users\delroy\AppData\Local\Temp\CP386013752140Session\CPTrustFolder386013752140\PPTImport386013805828\data\asimages\{F3FA7FB9-4ABA-4817-A9B3-89432F2372AB}_4.png&quot;/&gt;&lt;left val=&quot;229&quot;/&gt;&lt;top val=&quot;274&quot;/&gt;&lt;width val=&quot;817&quot;/&gt;&lt;height val=&quot;37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456DB8C4-0F32-437D-83D1-873D4986404D}&quot;/&gt;&lt;isInvalidForFieldText val=&quot;0&quot;/&gt;&lt;Image&gt;&lt;filename val=&quot;C:\Users\delroy\AppData\Local\Temp\CP386013752140Session\CPTrustFolder386013752140\PPTImport386013805828\data\asimages\{456DB8C4-0F32-437D-83D1-873D4986404D}_5.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50&quot;/&gt;&lt;lineCharCount val=&quot;2&quot;/&gt;&lt;lineCharCount val=&quot;16&quot;/&gt;&lt;lineCharCount val=&quot;16&quot;/&gt;&lt;lineCharCount val=&quot;12&quot;/&gt;&lt;lineCharCount val=&quot;2&quot;/&gt;&lt;lineCharCount val=&quot;1&quot;/&gt;&lt;lineCharCount val=&quot;51&quot;/&gt;&lt;lineCharCount val=&quot;2&quot;/&gt;&lt;lineCharCount val=&quot;19&quot;/&gt;&lt;lineCharCount val=&quot;18&quot;/&gt;&lt;lineCharCount val=&quot;12&quot;/&gt;&lt;lineCharCount val=&quot;1&quot;/&gt;&lt;/TableIndex&gt;&lt;/ShapeTextInfo&gt;"/>
  <p:tag name="HTML_SHAPEINFO" val="&lt;ThreeDShapeInfo&gt;&lt;uuid val=&quot;{8838803E-528F-4C8F-9355-95812F58E194}&quot;/&gt;&lt;isInvalidForFieldText val=&quot;0&quot;/&gt;&lt;Image&gt;&lt;filename val=&quot;C:\Users\delroy\AppData\Local\Temp\CP386013752140Session\CPTrustFolder386013752140\PPTImport386013805828\data\asimages\{8838803E-528F-4C8F-9355-95812F58E194}_5.png&quot;/&gt;&lt;left val=&quot;229&quot;/&gt;&lt;top val=&quot;274&quot;/&gt;&lt;width val=&quot;817&quot;/&gt;&lt;height val=&quot;37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 name="HTML_SHAPEINFO" val="&lt;ThreeDShapeInfo&gt;&lt;uuid val=&quot;{4B953AE1-A31F-4D8D-A8AE-40AA024CF14C}&quot;/&gt;&lt;isInvalidForFieldText val=&quot;0&quot;/&gt;&lt;Image&gt;&lt;filename val=&quot;C:\Users\delroy\AppData\Local\Temp\CP386013752140Session\CPTrustFolder386013752140\PPTImport386013805828\data\asimages\{4B953AE1-A31F-4D8D-A8AE-40AA024CF14C}_6.png&quot;/&gt;&lt;left val=&quot;165&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1&quot;/&gt;&lt;lineCharCount val=&quot;2&quot;/&gt;&lt;lineCharCount val=&quot;13&quot;/&gt;&lt;lineCharCount val=&quot;24&quot;/&gt;&lt;lineCharCount val=&quot;24&quot;/&gt;&lt;lineCharCount val=&quot;12&quot;/&gt;&lt;lineCharCount val=&quot;2&quot;/&gt;&lt;/TableIndex&gt;&lt;/ShapeTextInfo&gt;"/>
  <p:tag name="HTML_SHAPEINFO" val="&lt;ThreeDShapeInfo&gt;&lt;uuid val=&quot;{45E9F61A-6F3B-4EA8-8AE6-8361729E8830}&quot;/&gt;&lt;isInvalidForFieldText val=&quot;0&quot;/&gt;&lt;Image&gt;&lt;filename val=&quot;C:\Users\delroy\AppData\Local\Temp\CP386013752140Session\CPTrustFolder386013752140\PPTImport386013805828\data\asimages\{45E9F61A-6F3B-4EA8-8AE6-8361729E8830}_6.png&quot;/&gt;&lt;left val=&quot;160&quot;/&gt;&lt;top val=&quot;327&quot;/&gt;&lt;width val=&quot;454&quot;/&gt;&lt;height val=&quot;275&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2&quot;/&gt;&lt;lineCharCount val=&quot;2&quot;/&gt;&lt;lineCharCount val=&quot;13&quot;/&gt;&lt;lineCharCount val=&quot;25&quot;/&gt;&lt;lineCharCount val=&quot;24&quot;/&gt;&lt;lineCharCount val=&quot;12&quot;/&gt;&lt;lineCharCount val=&quot;2&quot;/&gt;&lt;/TableIndex&gt;&lt;/ShapeTextInfo&gt;"/>
  <p:tag name="HTML_SHAPEINFO" val="&lt;ThreeDShapeInfo&gt;&lt;uuid val=&quot;{AE6568FB-006A-4D55-9603-AF0D6D1DC0ED}&quot;/&gt;&lt;isInvalidForFieldText val=&quot;0&quot;/&gt;&lt;Image&gt;&lt;filename val=&quot;C:\Users\delroy\AppData\Local\Temp\CP386013752140Session\CPTrustFolder386013752140\PPTImport386013805828\data\asimages\{AE6568FB-006A-4D55-9603-AF0D6D1DC0ED}_6.png&quot;/&gt;&lt;left val=&quot;659&quot;/&gt;&lt;top val=&quot;327&quot;/&gt;&lt;width val=&quot;452&quot;/&gt;&lt;height val=&quot;275&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quot;/&gt;&lt;/TableIndex&gt;&lt;/ShapeTextInfo&gt;"/>
  <p:tag name="HTML_SHAPEINFO" val="&lt;ThreeDShapeInfo&gt;&lt;uuid val=&quot;{2A978581-5816-4AC8-90AA-A670DC145586}&quot;/&gt;&lt;isInvalidForFieldText val=&quot;0&quot;/&gt;&lt;Image&gt;&lt;filename val=&quot;C:\Users\delroy\AppData\Local\Temp\CP386013752140Session\CPTrustFolder386013752140\PPTImport386013805828\data\asimages\{2A978581-5816-4AC8-90AA-A670DC145586}_6.png&quot;/&gt;&lt;left val=&quot;664&quot;/&gt;&lt;top val=&quot;242&quot;/&gt;&lt;width val=&quot;449&quot;/&gt;&lt;height val=&quot;85&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BB49AFC4-7CD5-419B-9C10-A8AF703D12B4}&quot;/&gt;&lt;isInvalidForFieldText val=&quot;0&quot;/&gt;&lt;Image&gt;&lt;filename val=&quot;C:\Users\delroy\AppData\Local\Temp\CP386013752140Session\CPTrustFolder386013752140\PPTImport386013805828\data\asimages\{BB49AFC4-7CD5-419B-9C10-A8AF703D12B4}_6.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5F4C5E17-F781-4CC9-9E97-DE1EB33F22B0}&quot;/&gt;&lt;isInvalidForFieldText val=&quot;0&quot;/&gt;&lt;Image&gt;&lt;filename val=&quot;C:\Users\delroy\AppData\Local\Temp\CP386013752140Session\CPTrustFolder386013752140\PPTImport386013805828\data\asimages\{5F4C5E17-F781-4CC9-9E97-DE1EB33F22B0}_7.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51&quot;/&gt;&lt;lineCharCount val=&quot;2&quot;/&gt;&lt;lineCharCount val=&quot;25&quot;/&gt;&lt;lineCharCount val=&quot;25&quot;/&gt;&lt;lineCharCount val=&quot;13&quot;/&gt;&lt;lineCharCount val=&quot;2&quot;/&gt;&lt;lineCharCount val=&quot;1&quot;/&gt;&lt;lineCharCount val=&quot;53&quot;/&gt;&lt;lineCharCount val=&quot;2&quot;/&gt;&lt;lineCharCount val=&quot;31&quot;/&gt;&lt;lineCharCount val=&quot;36&quot;/&gt;&lt;lineCharCount val=&quot;30&quot;/&gt;&lt;lineCharCount val=&quot;16&quot;/&gt;&lt;lineCharCount val=&quot;1&quot;/&gt;&lt;/TableIndex&gt;&lt;/ShapeTextInfo&gt;"/>
  <p:tag name="HTML_SHAPEINFO" val="&lt;ThreeDShapeInfo&gt;&lt;uuid val=&quot;{B9235C43-E116-411D-A4C4-D23162D2E555}&quot;/&gt;&lt;isInvalidForFieldText val=&quot;0&quot;/&gt;&lt;Image&gt;&lt;filename val=&quot;C:\Users\delroy\AppData\Local\Temp\CP386013752140Session\CPTrustFolder386013752140\PPTImport386013805828\data\asimages\{B9235C43-E116-411D-A4C4-D23162D2E555}_7.png&quot;/&gt;&lt;left val=&quot;229&quot;/&gt;&lt;top val=&quot;271&quot;/&gt;&lt;width val=&quot;817&quot;/&gt;&lt;height val=&quot;37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67D63905-DC06-4854-A428-E90B0CDC1CE3}&quot;/&gt;&lt;isInvalidForFieldText val=&quot;0&quot;/&gt;&lt;Image&gt;&lt;filename val=&quot;C:\Users\delroy\AppData\Local\Temp\CP386013752140Session\CPTrustFolder386013752140\PPTImport386013805828\data\asimages\{67D63905-DC06-4854-A428-E90B0CDC1CE3}_8.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50&quot;/&gt;&lt;lineCharCount val=&quot;2&quot;/&gt;&lt;lineCharCount val=&quot;16&quot;/&gt;&lt;lineCharCount val=&quot;16&quot;/&gt;&lt;lineCharCount val=&quot;12&quot;/&gt;&lt;lineCharCount val=&quot;2&quot;/&gt;&lt;lineCharCount val=&quot;1&quot;/&gt;&lt;lineCharCount val=&quot;51&quot;/&gt;&lt;lineCharCount val=&quot;2&quot;/&gt;&lt;lineCharCount val=&quot;31&quot;/&gt;&lt;lineCharCount val=&quot;27&quot;/&gt;&lt;lineCharCount val=&quot;21&quot;/&gt;&lt;lineCharCount val=&quot;15&quot;/&gt;&lt;lineCharCount val=&quot;1&quot;/&gt;&lt;/TableIndex&gt;&lt;/ShapeTextInfo&gt;"/>
  <p:tag name="HTML_SHAPEINFO" val="&lt;ThreeDShapeInfo&gt;&lt;uuid val=&quot;{06B2E3EF-0DAB-4397-A230-0A2FEBDDEA5D}&quot;/&gt;&lt;isInvalidForFieldText val=&quot;0&quot;/&gt;&lt;Image&gt;&lt;filename val=&quot;C:\Users\delroy\AppData\Local\Temp\CP386013752140Session\CPTrustFolder386013752140\PPTImport386013805828\data\asimages\{06B2E3EF-0DAB-4397-A230-0A2FEBDDEA5D}_8.png&quot;/&gt;&lt;left val=&quot;229&quot;/&gt;&lt;top val=&quot;271&quot;/&gt;&lt;width val=&quot;817&quot;/&gt;&lt;height val=&quot;37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288</TotalTime>
  <Words>1000</Words>
  <Application>Microsoft Office PowerPoint</Application>
  <PresentationFormat>Widescreen</PresentationFormat>
  <Paragraphs>124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operator&lt;&lt; and operator&lt;&lt; with whole-part</vt:lpstr>
      <vt:lpstr>Composition and Aggregation: Reviewing Whole-part</vt:lpstr>
      <vt:lpstr>Composition</vt:lpstr>
      <vt:lpstr>Inserter with composition</vt:lpstr>
      <vt:lpstr>Extractor with composition</vt:lpstr>
      <vt:lpstr>Aggregation</vt:lpstr>
      <vt:lpstr>Inserter with aggregation</vt:lpstr>
      <vt:lpstr>Extractor with aggregation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operator&lt;&lt; And operator&gt;&gt; With Whole-Part</dc:title>
  <dc:creator>Delroy Brinkerhoff</dc:creator>
  <cp:lastModifiedBy>delroy</cp:lastModifiedBy>
  <cp:revision>16</cp:revision>
  <dcterms:created xsi:type="dcterms:W3CDTF">2016-07-13T22:03:45Z</dcterms:created>
  <dcterms:modified xsi:type="dcterms:W3CDTF">2024-08-27T17:33:01Z</dcterms:modified>
</cp:coreProperties>
</file>