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heme/theme2.xml" ContentType="application/vnd.openxmlformats-officedocument.them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1.xml" ContentType="application/vnd.openxmlformats-officedocument.presentationml.notesSlide+xml"/>
  <Override PartName="/ppt/tags/tag25.xml" ContentType="application/vnd.openxmlformats-officedocument.presentationml.tags+xml"/>
  <Override PartName="/ppt/notesSlides/notesSlide2.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notesSlides/notesSlide3.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notesSlides/notesSlide4.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5.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8" r:id="rId3"/>
    <p:sldId id="259" r:id="rId4"/>
    <p:sldId id="260" r:id="rId5"/>
    <p:sldId id="261" r:id="rId6"/>
    <p:sldId id="262"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B1F694-1765-48CB-BDD5-02CB9261F997}" type="datetimeFigureOut">
              <a:rPr lang="en-US" smtClean="0"/>
              <a:t>10/6/2024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7621D6-4C49-4254-9C61-B1B0BDAC12F5}" type="slidenum">
              <a:rPr lang="en-US" smtClean="0"/>
              <a:t>‹#›</a:t>
            </a:fld>
            <a:endParaRPr lang="en-US"/>
          </a:p>
        </p:txBody>
      </p:sp>
    </p:spTree>
    <p:extLst>
      <p:ext uri="{BB962C8B-B14F-4D97-AF65-F5344CB8AC3E}">
        <p14:creationId xmlns:p14="http://schemas.microsoft.com/office/powerpoint/2010/main" val="1875221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textbook introduced the Time example to demonstrate structures and later converted it into a class. The final version converts the addition and I/O operations to overloaded functions. To illustrate a 2014 change to the ANSI C++ standard, it also makes a minor, non-substantive change by initializing the member variables in the class specification and correspondingly updating the default constructor.</a:t>
            </a:r>
          </a:p>
          <a:p>
            <a:endParaRPr lang="en-US" dirty="0"/>
          </a:p>
        </p:txBody>
      </p:sp>
      <p:sp>
        <p:nvSpPr>
          <p:cNvPr id="4" name="Slide Number Placeholder 3"/>
          <p:cNvSpPr>
            <a:spLocks noGrp="1"/>
          </p:cNvSpPr>
          <p:nvPr>
            <p:ph type="sldNum" sz="quarter" idx="5"/>
          </p:nvPr>
        </p:nvSpPr>
        <p:spPr/>
        <p:txBody>
          <a:bodyPr/>
          <a:lstStyle/>
          <a:p>
            <a:fld id="{737621D6-4C49-4254-9C61-B1B0BDAC12F5}" type="slidenum">
              <a:rPr lang="en-US" smtClean="0"/>
              <a:t>1</a:t>
            </a:fld>
            <a:endParaRPr lang="en-US"/>
          </a:p>
        </p:txBody>
      </p:sp>
    </p:spTree>
    <p:extLst>
      <p:ext uri="{BB962C8B-B14F-4D97-AF65-F5344CB8AC3E}">
        <p14:creationId xmlns:p14="http://schemas.microsoft.com/office/powerpoint/2010/main" val="22526768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Like the previous ones, the final version represents time as three integers, although it initializes them to zeros. The constructor prototypes remain unchanged, but the example modifies the default’s implementation. The only significant changes are to the addition and I/O operations.</a:t>
            </a:r>
          </a:p>
          <a:p>
            <a:endParaRPr lang="en-US" dirty="0"/>
          </a:p>
        </p:txBody>
      </p:sp>
      <p:sp>
        <p:nvSpPr>
          <p:cNvPr id="4" name="Slide Number Placeholder 3"/>
          <p:cNvSpPr>
            <a:spLocks noGrp="1"/>
          </p:cNvSpPr>
          <p:nvPr>
            <p:ph type="sldNum" sz="quarter" idx="5"/>
          </p:nvPr>
        </p:nvSpPr>
        <p:spPr/>
        <p:txBody>
          <a:bodyPr/>
          <a:lstStyle/>
          <a:p>
            <a:fld id="{737621D6-4C49-4254-9C61-B1B0BDAC12F5}" type="slidenum">
              <a:rPr lang="en-US" smtClean="0"/>
              <a:t>2</a:t>
            </a:fld>
            <a:endParaRPr lang="en-US"/>
          </a:p>
        </p:txBody>
      </p:sp>
    </p:spTree>
    <p:extLst>
      <p:ext uri="{BB962C8B-B14F-4D97-AF65-F5344CB8AC3E}">
        <p14:creationId xmlns:p14="http://schemas.microsoft.com/office/powerpoint/2010/main" val="357489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Initializing the member variables in the class specification allows us to simplify the default constructor. The constructor doesn’t appear to do anything; however, it allows clients to create Time objects without calling one of the parameterized constructors, and it supports polymorphism, which the next chapter covers.</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Time class implements the overloaded addition operators as member functions and the I/O functions as friends. When the class prototypes but doesn’t define friend functions, the “friend” keyword appears in the class but not with the function definitions.</a:t>
            </a:r>
          </a:p>
          <a:p>
            <a:endParaRPr lang="en-US" dirty="0"/>
          </a:p>
        </p:txBody>
      </p:sp>
      <p:sp>
        <p:nvSpPr>
          <p:cNvPr id="4" name="Slide Number Placeholder 3"/>
          <p:cNvSpPr>
            <a:spLocks noGrp="1"/>
          </p:cNvSpPr>
          <p:nvPr>
            <p:ph type="sldNum" sz="quarter" idx="5"/>
          </p:nvPr>
        </p:nvSpPr>
        <p:spPr/>
        <p:txBody>
          <a:bodyPr/>
          <a:lstStyle/>
          <a:p>
            <a:fld id="{737621D6-4C49-4254-9C61-B1B0BDAC12F5}" type="slidenum">
              <a:rPr lang="en-US" smtClean="0"/>
              <a:t>3</a:t>
            </a:fld>
            <a:endParaRPr lang="en-US"/>
          </a:p>
        </p:txBody>
      </p:sp>
    </p:spTree>
    <p:extLst>
      <p:ext uri="{BB962C8B-B14F-4D97-AF65-F5344CB8AC3E}">
        <p14:creationId xmlns:p14="http://schemas.microsoft.com/office/powerpoint/2010/main" val="7872946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example implements the addition operator functions as members, meaning they are bound to an implicit argument object by the “this” pointer. Therefore, the members referenced without an explicit parameter belong to the implicit or “this” object. In contrast, programs access members belonging to explicit parameters with the parameter name and the dot operator. This version allows client programs to add two Time objects.</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Trivially, we can rewrite the second function in two different ways. We can move the final addition operation to the temporary variable calculation, which suggests a single-statement implementation that performs all the arithmetic in the “return” statement. This version allows clients to add an integer to a Time object, but the integer must be the right-hand operand.</a:t>
            </a:r>
          </a:p>
          <a:p>
            <a:endParaRPr lang="en-US" dirty="0"/>
          </a:p>
        </p:txBody>
      </p:sp>
      <p:sp>
        <p:nvSpPr>
          <p:cNvPr id="4" name="Slide Number Placeholder 3"/>
          <p:cNvSpPr>
            <a:spLocks noGrp="1"/>
          </p:cNvSpPr>
          <p:nvPr>
            <p:ph type="sldNum" sz="quarter" idx="5"/>
          </p:nvPr>
        </p:nvSpPr>
        <p:spPr/>
        <p:txBody>
          <a:bodyPr/>
          <a:lstStyle/>
          <a:p>
            <a:fld id="{737621D6-4C49-4254-9C61-B1B0BDAC12F5}" type="slidenum">
              <a:rPr lang="en-US" smtClean="0"/>
              <a:t>4</a:t>
            </a:fld>
            <a:endParaRPr lang="en-US"/>
          </a:p>
        </p:txBody>
      </p:sp>
    </p:spTree>
    <p:extLst>
      <p:ext uri="{BB962C8B-B14F-4D97-AF65-F5344CB8AC3E}">
        <p14:creationId xmlns:p14="http://schemas.microsoft.com/office/powerpoint/2010/main" val="28514294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overloaded inserter and extractor functions follow the basic patterns outlined earlier in the chapter. The inserter’s heart formats and prints the Time object’s data members. The “fill” and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setw</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functions format the hours and minutes so they display as two digits with a leading zero when needed.</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extractor prompts for and reads values into the hours, minutes, and seconds variables. This version is appropriate when reading input from the console, but we can remove the prompts for a more general solution.</a:t>
            </a:r>
          </a:p>
          <a:p>
            <a:endParaRPr lang="en-US" dirty="0"/>
          </a:p>
        </p:txBody>
      </p:sp>
      <p:sp>
        <p:nvSpPr>
          <p:cNvPr id="4" name="Slide Number Placeholder 3"/>
          <p:cNvSpPr>
            <a:spLocks noGrp="1"/>
          </p:cNvSpPr>
          <p:nvPr>
            <p:ph type="sldNum" sz="quarter" idx="5"/>
          </p:nvPr>
        </p:nvSpPr>
        <p:spPr/>
        <p:txBody>
          <a:bodyPr/>
          <a:lstStyle/>
          <a:p>
            <a:fld id="{737621D6-4C49-4254-9C61-B1B0BDAC12F5}" type="slidenum">
              <a:rPr lang="en-US" smtClean="0"/>
              <a:t>5</a:t>
            </a:fld>
            <a:endParaRPr lang="en-US"/>
          </a:p>
        </p:txBody>
      </p:sp>
    </p:spTree>
    <p:extLst>
      <p:ext uri="{BB962C8B-B14F-4D97-AF65-F5344CB8AC3E}">
        <p14:creationId xmlns:p14="http://schemas.microsoft.com/office/powerpoint/2010/main" val="27111385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Version 2 of the Time problem replaces the member addition operators with a single friend operator. This function needs a conversion constructor, which the class already has, so the two-for-one modification reduces the class’s size. Clients pass both operands as explicit parameters, and the function accesses the data members through them.</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friend function can accept three argument patterns. Time + Time directly matches the function’s parameters, calling the function without modifying either parameter. The function can also accept Time + an integer or an integer + Time. In the latter cases, the conversion constructor converts the integer to an instance of Time, allowing the addition operation to continue.</a:t>
            </a:r>
          </a:p>
          <a:p>
            <a:endParaRPr lang="en-US" dirty="0"/>
          </a:p>
        </p:txBody>
      </p:sp>
      <p:sp>
        <p:nvSpPr>
          <p:cNvPr id="4" name="Slide Number Placeholder 3"/>
          <p:cNvSpPr>
            <a:spLocks noGrp="1"/>
          </p:cNvSpPr>
          <p:nvPr>
            <p:ph type="sldNum" sz="quarter" idx="5"/>
          </p:nvPr>
        </p:nvSpPr>
        <p:spPr/>
        <p:txBody>
          <a:bodyPr/>
          <a:lstStyle/>
          <a:p>
            <a:fld id="{737621D6-4C49-4254-9C61-B1B0BDAC12F5}" type="slidenum">
              <a:rPr lang="en-US" smtClean="0"/>
              <a:t>6</a:t>
            </a:fld>
            <a:endParaRPr lang="en-US"/>
          </a:p>
        </p:txBody>
      </p:sp>
    </p:spTree>
    <p:extLst>
      <p:ext uri="{BB962C8B-B14F-4D97-AF65-F5344CB8AC3E}">
        <p14:creationId xmlns:p14="http://schemas.microsoft.com/office/powerpoint/2010/main" val="3403485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10/6/2024</a:t>
            </a:fld>
            <a:endParaRPr lang="en-US"/>
          </a:p>
        </p:txBody>
      </p:sp>
      <p:sp>
        <p:nvSpPr>
          <p:cNvPr id="8" name="Footer Placeholder 7"/>
          <p:cNvSpPr>
            <a:spLocks noGrp="1"/>
          </p:cNvSpPr>
          <p:nvPr>
            <p:ph type="ftr" sz="quarter" idx="11"/>
            <p:custDataLst>
              <p:tags r:id="rId4"/>
            </p:custDataLst>
          </p:nvPr>
        </p:nvSpPr>
        <p:spPr/>
        <p:txBody>
          <a:bodyPr/>
          <a:lstStyle/>
          <a:p>
            <a:endParaRPr lang="en-US"/>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10/6/2024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10/6/2024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10/6/2024</a:t>
            </a:fld>
            <a:endParaRPr lang="en-US"/>
          </a:p>
        </p:txBody>
      </p:sp>
      <p:sp>
        <p:nvSpPr>
          <p:cNvPr id="8" name="Footer Placeholder 7"/>
          <p:cNvSpPr>
            <a:spLocks noGrp="1"/>
          </p:cNvSpPr>
          <p:nvPr>
            <p:ph type="ftr" sz="quarter" idx="11"/>
            <p:custDataLst>
              <p:tags r:id="rId4"/>
            </p:custDataLst>
          </p:nvPr>
        </p:nvSpPr>
        <p:spPr/>
        <p:txBody>
          <a:bodyPr/>
          <a:lstStyle/>
          <a:p>
            <a:endParaRPr lang="en-US"/>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10/6/2024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10/6/2024</a:t>
            </a:fld>
            <a:endParaRPr lang="en-US"/>
          </a:p>
        </p:txBody>
      </p:sp>
      <p:sp>
        <p:nvSpPr>
          <p:cNvPr id="9" name="Footer Placeholder 8"/>
          <p:cNvSpPr>
            <a:spLocks noGrp="1"/>
          </p:cNvSpPr>
          <p:nvPr>
            <p:ph type="ftr" sz="quarter" idx="11"/>
            <p:custDataLst>
              <p:tags r:id="rId5"/>
            </p:custDataLst>
          </p:nvPr>
        </p:nvSpPr>
        <p:spPr/>
        <p:txBody>
          <a:bodyPr/>
          <a:lstStyle/>
          <a:p>
            <a:endParaRPr lang="en-US"/>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10/6/2024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10/6/2024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10/6/2024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10/6/2024</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10/6/2024</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10/6/2024</a:t>
            </a:fld>
            <a:endParaRPr lang="en-US"/>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ags" Target="../tags/tag25.xml"/><Relationship Id="rId5" Type="http://schemas.openxmlformats.org/officeDocument/2006/relationships/image" Target="../media/image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7.xml"/><Relationship Id="rId1" Type="http://schemas.openxmlformats.org/officeDocument/2006/relationships/tags" Target="../tags/tag26.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9.xml"/><Relationship Id="rId1" Type="http://schemas.openxmlformats.org/officeDocument/2006/relationships/tags" Target="../tags/tag28.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notesSlide" Target="../notesSlides/notesSlide5.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4.xml"/><Relationship Id="rId1" Type="http://schemas.openxmlformats.org/officeDocument/2006/relationships/tags" Target="../tags/tag33.xml"/><Relationship Id="rId4"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Time</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Overloaded Operators Version</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E4FE1-69E0-E0FB-4CAE-95938C9B1510}"/>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UML Time Class diagrams</a:t>
            </a:r>
          </a:p>
        </p:txBody>
      </p:sp>
      <p:pic>
        <p:nvPicPr>
          <p:cNvPr id="8" name="Content Placeholder 7">
            <a:extLst>
              <a:ext uri="{FF2B5EF4-FFF2-40B4-BE49-F238E27FC236}">
                <a16:creationId xmlns:a16="http://schemas.microsoft.com/office/drawing/2014/main" id="{874CBBE9-3AA1-6CBB-9544-D5ABDE698EE6}"/>
              </a:ext>
            </a:extLst>
          </p:cNvPr>
          <p:cNvPicPr>
            <a:picLocks noGrp="1" noChangeAspect="1"/>
          </p:cNvPicPr>
          <p:nvPr>
            <p:ph sz="half" idx="1"/>
          </p:nvPr>
        </p:nvPicPr>
        <p:blipFill>
          <a:blip r:embed="rId4">
            <a:extLst>
              <a:ext uri="{28A0092B-C50C-407E-A947-70E740481C1C}">
                <a14:useLocalDpi xmlns:a14="http://schemas.microsoft.com/office/drawing/2010/main" val="0"/>
              </a:ext>
            </a:extLst>
          </a:blip>
          <a:stretch>
            <a:fillRect/>
          </a:stretch>
        </p:blipFill>
        <p:spPr>
          <a:xfrm>
            <a:off x="1919336" y="2584770"/>
            <a:ext cx="3475370" cy="3101982"/>
          </a:xfrm>
        </p:spPr>
      </p:pic>
      <p:pic>
        <p:nvPicPr>
          <p:cNvPr id="6" name="Content Placeholder 5">
            <a:extLst>
              <a:ext uri="{FF2B5EF4-FFF2-40B4-BE49-F238E27FC236}">
                <a16:creationId xmlns:a16="http://schemas.microsoft.com/office/drawing/2014/main" id="{81F36292-1C45-1C58-0CBF-802B2D492BDB}"/>
              </a:ext>
            </a:extLst>
          </p:cNvPr>
          <p:cNvPicPr>
            <a:picLocks noGrp="1" noChangeAspect="1"/>
          </p:cNvPicPr>
          <p:nvPr>
            <p:ph sz="half" idx="2"/>
          </p:nvPr>
        </p:nvPicPr>
        <p:blipFill>
          <a:blip r:embed="rId5">
            <a:extLst>
              <a:ext uri="{28A0092B-C50C-407E-A947-70E740481C1C}">
                <a14:useLocalDpi xmlns:a14="http://schemas.microsoft.com/office/drawing/2010/main" val="0"/>
              </a:ext>
            </a:extLst>
          </a:blip>
          <a:stretch>
            <a:fillRect/>
          </a:stretch>
        </p:blipFill>
        <p:spPr>
          <a:xfrm>
            <a:off x="6278847" y="2599822"/>
            <a:ext cx="4168288" cy="3101982"/>
          </a:xfrm>
        </p:spPr>
      </p:pic>
    </p:spTree>
    <p:extLst>
      <p:ext uri="{BB962C8B-B14F-4D97-AF65-F5344CB8AC3E}">
        <p14:creationId xmlns:p14="http://schemas.microsoft.com/office/powerpoint/2010/main" val="1198419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8C121-BFF3-C812-A29E-2B2E9861B37B}"/>
              </a:ext>
            </a:extLst>
          </p:cNvPr>
          <p:cNvSpPr>
            <a:spLocks noGrp="1"/>
          </p:cNvSpPr>
          <p:nvPr>
            <p:ph type="title"/>
            <p:custDataLst>
              <p:tags r:id="rId1"/>
            </p:custDataLst>
          </p:nvPr>
        </p:nvSpPr>
        <p:spPr bwMode="black">
          <a:xfrm>
            <a:off x="6095999" y="964692"/>
            <a:ext cx="4584071" cy="1188720"/>
          </a:xfrm>
          <a:prstGeom prst="rect">
            <a:avLst/>
          </a:prstGeom>
          <a:solidFill>
            <a:srgbClr val="FFFFFF"/>
          </a:solidFill>
          <a:ln w="31750" cap="sq">
            <a:solidFill>
              <a:srgbClr val="404040"/>
            </a:solidFill>
            <a:miter lim="800000"/>
          </a:ln>
        </p:spPr>
        <p:txBody>
          <a:bodyPr/>
          <a:lstStyle/>
          <a:p>
            <a:r>
              <a:rPr lang="en-US" dirty="0"/>
              <a:t>C++ </a:t>
            </a:r>
            <a:r>
              <a:rPr lang="en-US" cap="none" dirty="0">
                <a:latin typeface="Consolas" panose="020B0609020204030204" pitchFamily="49" charset="0"/>
              </a:rPr>
              <a:t>Time</a:t>
            </a:r>
            <a:r>
              <a:rPr lang="en-US" dirty="0"/>
              <a:t> class</a:t>
            </a:r>
          </a:p>
        </p:txBody>
      </p:sp>
      <p:sp>
        <p:nvSpPr>
          <p:cNvPr id="3" name="Content Placeholder 2">
            <a:extLst>
              <a:ext uri="{FF2B5EF4-FFF2-40B4-BE49-F238E27FC236}">
                <a16:creationId xmlns:a16="http://schemas.microsoft.com/office/drawing/2014/main" id="{0E14770C-717B-1345-3F1E-6ADE8E5E1D03}"/>
              </a:ext>
            </a:extLst>
          </p:cNvPr>
          <p:cNvSpPr>
            <a:spLocks noGrp="1"/>
          </p:cNvSpPr>
          <p:nvPr>
            <p:ph idx="1"/>
            <p:custDataLst>
              <p:tags r:id="rId2"/>
            </p:custDataLst>
          </p:nvPr>
        </p:nvSpPr>
        <p:spPr>
          <a:xfrm>
            <a:off x="1511929" y="964693"/>
            <a:ext cx="9180214" cy="5463268"/>
          </a:xfrm>
        </p:spPr>
        <p:txBody>
          <a:bodyPr>
            <a:normAutofit/>
          </a:bodyPr>
          <a:lstStyle/>
          <a:p>
            <a:pPr marL="0" indent="0">
              <a:spcBef>
                <a:spcPts val="0"/>
              </a:spcBef>
              <a:buNone/>
            </a:pPr>
            <a:r>
              <a:rPr lang="en-US" dirty="0">
                <a:latin typeface="Consolas" panose="020B0609020204030204" pitchFamily="49" charset="0"/>
              </a:rPr>
              <a:t>#include &lt;iostream&gt;</a:t>
            </a:r>
          </a:p>
          <a:p>
            <a:pPr marL="0" indent="0">
              <a:spcBef>
                <a:spcPts val="0"/>
              </a:spcBef>
              <a:buNone/>
            </a:pPr>
            <a:r>
              <a:rPr lang="en-US" dirty="0">
                <a:latin typeface="Consolas" panose="020B0609020204030204" pitchFamily="49" charset="0"/>
              </a:rPr>
              <a:t>using namespace std;</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class Time</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private:</a:t>
            </a:r>
          </a:p>
          <a:p>
            <a:pPr marL="0" indent="0">
              <a:spcBef>
                <a:spcPts val="0"/>
              </a:spcBef>
              <a:buNone/>
            </a:pPr>
            <a:r>
              <a:rPr lang="en-US" dirty="0">
                <a:latin typeface="Consolas" panose="020B0609020204030204" pitchFamily="49" charset="0"/>
              </a:rPr>
              <a:t>	int	hours = 0;</a:t>
            </a:r>
          </a:p>
          <a:p>
            <a:pPr marL="0" indent="0">
              <a:spcBef>
                <a:spcPts val="0"/>
              </a:spcBef>
              <a:buNone/>
            </a:pPr>
            <a:r>
              <a:rPr lang="en-US" dirty="0">
                <a:latin typeface="Consolas" panose="020B0609020204030204" pitchFamily="49" charset="0"/>
              </a:rPr>
              <a:t>	int	minutes = 0;</a:t>
            </a:r>
          </a:p>
          <a:p>
            <a:pPr marL="0" indent="0">
              <a:spcBef>
                <a:spcPts val="0"/>
              </a:spcBef>
              <a:buNone/>
            </a:pPr>
            <a:r>
              <a:rPr lang="en-US" dirty="0">
                <a:latin typeface="Consolas" panose="020B0609020204030204" pitchFamily="49" charset="0"/>
              </a:rPr>
              <a:t>	int	seconds = 0;</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public:</a:t>
            </a:r>
          </a:p>
          <a:p>
            <a:pPr marL="0" indent="0">
              <a:spcBef>
                <a:spcPts val="0"/>
              </a:spcBef>
              <a:buNone/>
            </a:pPr>
            <a:r>
              <a:rPr lang="en-US" dirty="0">
                <a:latin typeface="Consolas" panose="020B0609020204030204" pitchFamily="49" charset="0"/>
              </a:rPr>
              <a:t>	Time() {}</a:t>
            </a:r>
          </a:p>
          <a:p>
            <a:pPr marL="0" indent="0">
              <a:spcBef>
                <a:spcPts val="0"/>
              </a:spcBef>
              <a:buNone/>
            </a:pPr>
            <a:r>
              <a:rPr lang="en-US" dirty="0">
                <a:latin typeface="Consolas" panose="020B0609020204030204" pitchFamily="49" charset="0"/>
              </a:rPr>
              <a:t>	Time(int h, int m, int s) : hours(h), minutes(m), seconds(s) {}</a:t>
            </a:r>
          </a:p>
          <a:p>
            <a:pPr marL="0" indent="0">
              <a:spcBef>
                <a:spcPts val="0"/>
              </a:spcBef>
              <a:buNone/>
            </a:pPr>
            <a:r>
              <a:rPr lang="en-US" dirty="0">
                <a:latin typeface="Consolas" panose="020B0609020204030204" pitchFamily="49" charset="0"/>
              </a:rPr>
              <a:t>	Time(int s);</a:t>
            </a:r>
          </a:p>
          <a:p>
            <a:pPr marL="0" indent="0">
              <a:spcBef>
                <a:spcPts val="0"/>
              </a:spcBef>
              <a:buNone/>
            </a:pPr>
            <a:r>
              <a:rPr lang="en-US" dirty="0">
                <a:latin typeface="Consolas" panose="020B0609020204030204" pitchFamily="49" charset="0"/>
              </a:rPr>
              <a:t>	Time	operator+(Time t2);</a:t>
            </a:r>
          </a:p>
          <a:p>
            <a:pPr marL="0" indent="0">
              <a:spcBef>
                <a:spcPts val="0"/>
              </a:spcBef>
              <a:buNone/>
            </a:pPr>
            <a:r>
              <a:rPr lang="en-US" dirty="0">
                <a:latin typeface="Consolas" panose="020B0609020204030204" pitchFamily="49" charset="0"/>
              </a:rPr>
              <a:t>	Time	operator+(int </a:t>
            </a:r>
            <a:r>
              <a:rPr lang="en-US" dirty="0" err="1">
                <a:latin typeface="Consolas" panose="020B0609020204030204" pitchFamily="49" charset="0"/>
              </a:rPr>
              <a:t>i</a:t>
            </a: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friend	</a:t>
            </a:r>
            <a:r>
              <a:rPr lang="en-US" dirty="0" err="1">
                <a:latin typeface="Consolas" panose="020B0609020204030204" pitchFamily="49" charset="0"/>
              </a:rPr>
              <a:t>ostream</a:t>
            </a:r>
            <a:r>
              <a:rPr lang="en-US" dirty="0">
                <a:latin typeface="Consolas" panose="020B0609020204030204" pitchFamily="49" charset="0"/>
              </a:rPr>
              <a:t>&amp; operator&lt;&lt;(</a:t>
            </a:r>
            <a:r>
              <a:rPr lang="en-US" dirty="0" err="1">
                <a:latin typeface="Consolas" panose="020B0609020204030204" pitchFamily="49" charset="0"/>
              </a:rPr>
              <a:t>ostream</a:t>
            </a:r>
            <a:r>
              <a:rPr lang="en-US" dirty="0">
                <a:latin typeface="Consolas" panose="020B0609020204030204" pitchFamily="49" charset="0"/>
              </a:rPr>
              <a:t>&amp; out, Time&amp; t);</a:t>
            </a:r>
          </a:p>
          <a:p>
            <a:pPr marL="0" indent="0">
              <a:spcBef>
                <a:spcPts val="0"/>
              </a:spcBef>
              <a:buNone/>
            </a:pPr>
            <a:r>
              <a:rPr lang="en-US" dirty="0">
                <a:latin typeface="Consolas" panose="020B0609020204030204" pitchFamily="49" charset="0"/>
              </a:rPr>
              <a:t>	friend	</a:t>
            </a:r>
            <a:r>
              <a:rPr lang="en-US" dirty="0" err="1">
                <a:latin typeface="Consolas" panose="020B0609020204030204" pitchFamily="49" charset="0"/>
              </a:rPr>
              <a:t>istream</a:t>
            </a:r>
            <a:r>
              <a:rPr lang="en-US" dirty="0">
                <a:latin typeface="Consolas" panose="020B0609020204030204" pitchFamily="49" charset="0"/>
              </a:rPr>
              <a:t>&amp; operator&gt;&gt;(</a:t>
            </a:r>
            <a:r>
              <a:rPr lang="en-US" dirty="0" err="1">
                <a:latin typeface="Consolas" panose="020B0609020204030204" pitchFamily="49" charset="0"/>
              </a:rPr>
              <a:t>istream</a:t>
            </a:r>
            <a:r>
              <a:rPr lang="en-US" dirty="0">
                <a:latin typeface="Consolas" panose="020B0609020204030204" pitchFamily="49" charset="0"/>
              </a:rPr>
              <a:t>&amp; in, Time&amp; t);</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1996669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793EE-90ED-1BCF-5B65-39AB11C7F020}"/>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Adding Time</a:t>
            </a:r>
          </a:p>
        </p:txBody>
      </p:sp>
      <p:sp>
        <p:nvSpPr>
          <p:cNvPr id="3" name="Content Placeholder 2">
            <a:extLst>
              <a:ext uri="{FF2B5EF4-FFF2-40B4-BE49-F238E27FC236}">
                <a16:creationId xmlns:a16="http://schemas.microsoft.com/office/drawing/2014/main" id="{D165AD5C-F798-D7FF-9CD8-71C655030BE4}"/>
              </a:ext>
            </a:extLst>
          </p:cNvPr>
          <p:cNvSpPr>
            <a:spLocks noGrp="1"/>
          </p:cNvSpPr>
          <p:nvPr>
            <p:ph idx="1"/>
            <p:custDataLst>
              <p:tags r:id="rId2"/>
            </p:custDataLst>
          </p:nvPr>
        </p:nvSpPr>
        <p:spPr>
          <a:xfrm>
            <a:off x="2231136" y="2417275"/>
            <a:ext cx="7729728" cy="3367889"/>
          </a:xfrm>
        </p:spPr>
        <p:txBody>
          <a:bodyPr>
            <a:normAutofit fontScale="92500" lnSpcReduction="10000"/>
          </a:bodyPr>
          <a:lstStyle/>
          <a:p>
            <a:pPr marL="0" indent="0">
              <a:spcBef>
                <a:spcPts val="0"/>
              </a:spcBef>
              <a:buNone/>
            </a:pPr>
            <a:r>
              <a:rPr lang="en-US" dirty="0">
                <a:latin typeface="Consolas" panose="020B0609020204030204" pitchFamily="49" charset="0"/>
              </a:rPr>
              <a:t>Time Time::operator+(Time t2)</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int i1 = hours * 3600 + minutes * 60 + seconds;</a:t>
            </a:r>
          </a:p>
          <a:p>
            <a:pPr marL="0" indent="0">
              <a:spcBef>
                <a:spcPts val="0"/>
              </a:spcBef>
              <a:buNone/>
            </a:pPr>
            <a:r>
              <a:rPr lang="en-US" dirty="0">
                <a:latin typeface="Consolas" panose="020B0609020204030204" pitchFamily="49" charset="0"/>
              </a:rPr>
              <a:t>    int i2 = t2.hours * 3600 + t2.minutes * 60 + t2.seconds;</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return Time(i1 + i2);</a:t>
            </a:r>
          </a:p>
          <a:p>
            <a:pPr marL="0" indent="0">
              <a:spcBef>
                <a:spcPts val="0"/>
              </a:spcBef>
              <a:buNone/>
            </a:pPr>
            <a:r>
              <a:rPr lang="en-US" dirty="0">
                <a:latin typeface="Consolas" panose="020B0609020204030204" pitchFamily="49" charset="0"/>
              </a:rPr>
              <a:t>}</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Time Time::operator+(int </a:t>
            </a:r>
            <a:r>
              <a:rPr lang="en-US" dirty="0" err="1">
                <a:latin typeface="Consolas" panose="020B0609020204030204" pitchFamily="49" charset="0"/>
              </a:rPr>
              <a:t>i</a:t>
            </a: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int i1 = hours * 3600 + minutes * 60 + seconds;</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return Time(i1 + </a:t>
            </a:r>
            <a:r>
              <a:rPr lang="en-US" dirty="0" err="1">
                <a:latin typeface="Consolas" panose="020B0609020204030204" pitchFamily="49" charset="0"/>
              </a:rPr>
              <a:t>i</a:t>
            </a: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1227083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E3D8E-6061-C528-2BFB-0AC97A24E4EC}"/>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cap="none" dirty="0">
                <a:latin typeface="Consolas" panose="020B0609020204030204" pitchFamily="49" charset="0"/>
              </a:rPr>
              <a:t>Time</a:t>
            </a:r>
            <a:r>
              <a:rPr lang="en-US" dirty="0"/>
              <a:t> I/O</a:t>
            </a:r>
          </a:p>
        </p:txBody>
      </p:sp>
      <p:sp>
        <p:nvSpPr>
          <p:cNvPr id="3" name="Content Placeholder 2">
            <a:extLst>
              <a:ext uri="{FF2B5EF4-FFF2-40B4-BE49-F238E27FC236}">
                <a16:creationId xmlns:a16="http://schemas.microsoft.com/office/drawing/2014/main" id="{54769725-F0D6-3187-6D9F-FCBB195065C0}"/>
              </a:ext>
            </a:extLst>
          </p:cNvPr>
          <p:cNvSpPr>
            <a:spLocks noGrp="1"/>
          </p:cNvSpPr>
          <p:nvPr>
            <p:ph sz="half" idx="1"/>
            <p:custDataLst>
              <p:tags r:id="rId2"/>
            </p:custDataLst>
          </p:nvPr>
        </p:nvSpPr>
        <p:spPr>
          <a:xfrm>
            <a:off x="1032096" y="2638044"/>
            <a:ext cx="4821588" cy="3101982"/>
          </a:xfrm>
        </p:spPr>
        <p:txBody>
          <a:bodyPr>
            <a:normAutofit fontScale="85000" lnSpcReduction="10000"/>
          </a:bodyPr>
          <a:lstStyle/>
          <a:p>
            <a:pPr marL="0" indent="0">
              <a:lnSpc>
                <a:spcPct val="120000"/>
              </a:lnSpc>
              <a:spcBef>
                <a:spcPts val="0"/>
              </a:spcBef>
              <a:buNone/>
            </a:pPr>
            <a:r>
              <a:rPr lang="en-US" dirty="0" err="1">
                <a:latin typeface="Consolas" panose="020B0609020204030204" pitchFamily="49" charset="0"/>
              </a:rPr>
              <a:t>ostream</a:t>
            </a:r>
            <a:r>
              <a:rPr lang="en-US" dirty="0">
                <a:latin typeface="Consolas" panose="020B0609020204030204" pitchFamily="49" charset="0"/>
              </a:rPr>
              <a:t>&amp; operator&lt;&lt;(</a:t>
            </a:r>
            <a:r>
              <a:rPr lang="en-US" dirty="0" err="1">
                <a:latin typeface="Consolas" panose="020B0609020204030204" pitchFamily="49" charset="0"/>
              </a:rPr>
              <a:t>ostream</a:t>
            </a:r>
            <a:r>
              <a:rPr lang="en-US" dirty="0">
                <a:latin typeface="Consolas" panose="020B0609020204030204" pitchFamily="49" charset="0"/>
              </a:rPr>
              <a:t>&amp; out, Time&amp; t)</a:t>
            </a:r>
          </a:p>
          <a:p>
            <a:pPr marL="0" indent="0">
              <a:lnSpc>
                <a:spcPct val="120000"/>
              </a:lnSpc>
              <a:spcBef>
                <a:spcPts val="0"/>
              </a:spcBef>
              <a:buNone/>
            </a:pPr>
            <a:r>
              <a:rPr lang="en-US" dirty="0">
                <a:latin typeface="Consolas" panose="020B0609020204030204" pitchFamily="49" charset="0"/>
              </a:rPr>
              <a:t>{</a:t>
            </a:r>
          </a:p>
          <a:p>
            <a:pPr marL="0" indent="0">
              <a:lnSpc>
                <a:spcPct val="120000"/>
              </a:lnSpc>
              <a:spcBef>
                <a:spcPts val="0"/>
              </a:spcBef>
              <a:buNone/>
            </a:pPr>
            <a:r>
              <a:rPr lang="en-US" dirty="0">
                <a:latin typeface="Consolas" panose="020B0609020204030204" pitchFamily="49" charset="0"/>
              </a:rPr>
              <a:t>    </a:t>
            </a:r>
            <a:r>
              <a:rPr lang="en-US" dirty="0" err="1">
                <a:latin typeface="Consolas" panose="020B0609020204030204" pitchFamily="49" charset="0"/>
              </a:rPr>
              <a:t>out.fill</a:t>
            </a:r>
            <a:r>
              <a:rPr lang="en-US" dirty="0">
                <a:latin typeface="Consolas" panose="020B0609020204030204" pitchFamily="49" charset="0"/>
              </a:rPr>
              <a:t>('0');</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    out &lt;&lt; </a:t>
            </a:r>
            <a:r>
              <a:rPr lang="en-US" dirty="0" err="1">
                <a:latin typeface="Consolas" panose="020B0609020204030204" pitchFamily="49" charset="0"/>
              </a:rPr>
              <a:t>t.hours</a:t>
            </a:r>
            <a:r>
              <a:rPr lang="en-US" dirty="0">
                <a:latin typeface="Consolas" panose="020B0609020204030204" pitchFamily="49" charset="0"/>
              </a:rPr>
              <a:t> &lt;&lt; ":"</a:t>
            </a:r>
          </a:p>
          <a:p>
            <a:pPr marL="0" indent="0">
              <a:lnSpc>
                <a:spcPct val="120000"/>
              </a:lnSpc>
              <a:spcBef>
                <a:spcPts val="0"/>
              </a:spcBef>
              <a:buNone/>
            </a:pPr>
            <a:r>
              <a:rPr lang="en-US" dirty="0">
                <a:latin typeface="Consolas" panose="020B0609020204030204" pitchFamily="49" charset="0"/>
              </a:rPr>
              <a:t>        &lt;&lt; </a:t>
            </a:r>
            <a:r>
              <a:rPr lang="en-US" dirty="0" err="1">
                <a:latin typeface="Consolas" panose="020B0609020204030204" pitchFamily="49" charset="0"/>
              </a:rPr>
              <a:t>setw</a:t>
            </a:r>
            <a:r>
              <a:rPr lang="en-US" dirty="0">
                <a:latin typeface="Consolas" panose="020B0609020204030204" pitchFamily="49" charset="0"/>
              </a:rPr>
              <a:t>(2) &lt;&lt; </a:t>
            </a:r>
            <a:r>
              <a:rPr lang="en-US" dirty="0" err="1">
                <a:latin typeface="Consolas" panose="020B0609020204030204" pitchFamily="49" charset="0"/>
              </a:rPr>
              <a:t>t.minutes</a:t>
            </a:r>
            <a:r>
              <a:rPr lang="en-US" dirty="0">
                <a:latin typeface="Consolas" panose="020B0609020204030204" pitchFamily="49" charset="0"/>
              </a:rPr>
              <a:t> &lt;&lt; ":"</a:t>
            </a:r>
          </a:p>
          <a:p>
            <a:pPr marL="0" indent="0">
              <a:lnSpc>
                <a:spcPct val="120000"/>
              </a:lnSpc>
              <a:spcBef>
                <a:spcPts val="0"/>
              </a:spcBef>
              <a:buNone/>
            </a:pPr>
            <a:r>
              <a:rPr lang="en-US" dirty="0">
                <a:latin typeface="Consolas" panose="020B0609020204030204" pitchFamily="49" charset="0"/>
              </a:rPr>
              <a:t>        &lt;&lt; </a:t>
            </a:r>
            <a:r>
              <a:rPr lang="en-US" dirty="0" err="1">
                <a:latin typeface="Consolas" panose="020B0609020204030204" pitchFamily="49" charset="0"/>
              </a:rPr>
              <a:t>setw</a:t>
            </a:r>
            <a:r>
              <a:rPr lang="en-US" dirty="0">
                <a:latin typeface="Consolas" panose="020B0609020204030204" pitchFamily="49" charset="0"/>
              </a:rPr>
              <a:t>(2) &lt;&lt; </a:t>
            </a:r>
            <a:r>
              <a:rPr lang="en-US" dirty="0" err="1">
                <a:latin typeface="Consolas" panose="020B0609020204030204" pitchFamily="49" charset="0"/>
              </a:rPr>
              <a:t>t.seconds</a:t>
            </a:r>
            <a:r>
              <a:rPr lang="en-US" dirty="0">
                <a:latin typeface="Consolas" panose="020B0609020204030204" pitchFamily="49" charset="0"/>
              </a:rPr>
              <a:t>;</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    </a:t>
            </a:r>
            <a:r>
              <a:rPr lang="en-US" dirty="0" err="1">
                <a:latin typeface="Consolas" panose="020B0609020204030204" pitchFamily="49" charset="0"/>
              </a:rPr>
              <a:t>out.fill</a:t>
            </a:r>
            <a:r>
              <a:rPr lang="en-US" dirty="0">
                <a:latin typeface="Consolas" panose="020B0609020204030204" pitchFamily="49" charset="0"/>
              </a:rPr>
              <a:t>(' ');</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    return out;</a:t>
            </a:r>
          </a:p>
          <a:p>
            <a:pPr marL="0" indent="0">
              <a:lnSpc>
                <a:spcPct val="120000"/>
              </a:lnSpc>
              <a:spcBef>
                <a:spcPts val="0"/>
              </a:spcBef>
              <a:buNone/>
            </a:pPr>
            <a:r>
              <a:rPr lang="en-US" dirty="0">
                <a:latin typeface="Consolas" panose="020B0609020204030204" pitchFamily="49" charset="0"/>
              </a:rPr>
              <a:t>}</a:t>
            </a:r>
          </a:p>
        </p:txBody>
      </p:sp>
      <p:sp>
        <p:nvSpPr>
          <p:cNvPr id="4" name="Content Placeholder 3">
            <a:extLst>
              <a:ext uri="{FF2B5EF4-FFF2-40B4-BE49-F238E27FC236}">
                <a16:creationId xmlns:a16="http://schemas.microsoft.com/office/drawing/2014/main" id="{D1E818E3-E895-8604-2339-27AF7C081E16}"/>
              </a:ext>
            </a:extLst>
          </p:cNvPr>
          <p:cNvSpPr>
            <a:spLocks noGrp="1"/>
          </p:cNvSpPr>
          <p:nvPr>
            <p:ph sz="half" idx="2"/>
            <p:custDataLst>
              <p:tags r:id="rId3"/>
            </p:custDataLst>
          </p:nvPr>
        </p:nvSpPr>
        <p:spPr>
          <a:xfrm>
            <a:off x="6338315" y="2638044"/>
            <a:ext cx="4969463" cy="3101982"/>
          </a:xfrm>
        </p:spPr>
        <p:txBody>
          <a:bodyPr>
            <a:normAutofit fontScale="85000" lnSpcReduction="10000"/>
          </a:bodyPr>
          <a:lstStyle/>
          <a:p>
            <a:pPr marL="0" indent="0">
              <a:lnSpc>
                <a:spcPct val="110000"/>
              </a:lnSpc>
              <a:spcBef>
                <a:spcPts val="0"/>
              </a:spcBef>
              <a:buNone/>
            </a:pPr>
            <a:r>
              <a:rPr lang="en-US" dirty="0" err="1">
                <a:latin typeface="Consolas" panose="020B0609020204030204" pitchFamily="49" charset="0"/>
              </a:rPr>
              <a:t>istream</a:t>
            </a:r>
            <a:r>
              <a:rPr lang="en-US" dirty="0">
                <a:latin typeface="Consolas" panose="020B0609020204030204" pitchFamily="49" charset="0"/>
              </a:rPr>
              <a:t>&amp; operator&gt;&gt;(</a:t>
            </a:r>
            <a:r>
              <a:rPr lang="en-US" dirty="0" err="1">
                <a:latin typeface="Consolas" panose="020B0609020204030204" pitchFamily="49" charset="0"/>
              </a:rPr>
              <a:t>istream</a:t>
            </a:r>
            <a:r>
              <a:rPr lang="en-US" dirty="0">
                <a:latin typeface="Consolas" panose="020B0609020204030204" pitchFamily="49" charset="0"/>
              </a:rPr>
              <a:t>&amp; in, Time&amp; t)</a:t>
            </a:r>
          </a:p>
          <a:p>
            <a:pPr marL="0" indent="0">
              <a:lnSpc>
                <a:spcPct val="110000"/>
              </a:lnSpc>
              <a:spcBef>
                <a:spcPts val="0"/>
              </a:spcBef>
              <a:buNone/>
            </a:pPr>
            <a:r>
              <a:rPr lang="en-US" dirty="0">
                <a:latin typeface="Consolas" panose="020B0609020204030204" pitchFamily="49" charset="0"/>
              </a:rPr>
              <a:t>{</a:t>
            </a:r>
          </a:p>
          <a:p>
            <a:pPr marL="0" indent="0">
              <a:lnSpc>
                <a:spcPct val="110000"/>
              </a:lnSpc>
              <a:spcBef>
                <a:spcPts val="0"/>
              </a:spcBef>
              <a:buNone/>
            </a:pPr>
            <a:r>
              <a:rPr lang="en-US" dirty="0">
                <a:latin typeface="Consolas" panose="020B0609020204030204" pitchFamily="49" charset="0"/>
              </a:rPr>
              <a:t>    </a:t>
            </a:r>
            <a:r>
              <a:rPr lang="en-US" dirty="0" err="1">
                <a:latin typeface="Consolas" panose="020B0609020204030204" pitchFamily="49" charset="0"/>
              </a:rPr>
              <a:t>cout</a:t>
            </a:r>
            <a:r>
              <a:rPr lang="en-US" dirty="0">
                <a:latin typeface="Consolas" panose="020B0609020204030204" pitchFamily="49" charset="0"/>
              </a:rPr>
              <a:t> &lt;&lt; "Please enter the hours: ";</a:t>
            </a:r>
          </a:p>
          <a:p>
            <a:pPr marL="0" indent="0">
              <a:lnSpc>
                <a:spcPct val="110000"/>
              </a:lnSpc>
              <a:spcBef>
                <a:spcPts val="0"/>
              </a:spcBef>
              <a:buNone/>
            </a:pPr>
            <a:r>
              <a:rPr lang="en-US" dirty="0">
                <a:latin typeface="Consolas" panose="020B0609020204030204" pitchFamily="49" charset="0"/>
              </a:rPr>
              <a:t>    </a:t>
            </a:r>
            <a:r>
              <a:rPr lang="en-US" dirty="0" err="1">
                <a:latin typeface="Consolas" panose="020B0609020204030204" pitchFamily="49" charset="0"/>
              </a:rPr>
              <a:t>cin</a:t>
            </a:r>
            <a:r>
              <a:rPr lang="en-US" dirty="0">
                <a:latin typeface="Consolas" panose="020B0609020204030204" pitchFamily="49" charset="0"/>
              </a:rPr>
              <a:t> &gt;&gt; </a:t>
            </a:r>
            <a:r>
              <a:rPr lang="en-US" dirty="0" err="1">
                <a:latin typeface="Consolas" panose="020B0609020204030204" pitchFamily="49" charset="0"/>
              </a:rPr>
              <a:t>t.hours</a:t>
            </a:r>
            <a:r>
              <a:rPr lang="en-US" dirty="0">
                <a:latin typeface="Consolas" panose="020B0609020204030204" pitchFamily="49" charset="0"/>
              </a:rPr>
              <a:t>;</a:t>
            </a:r>
          </a:p>
          <a:p>
            <a:pPr marL="0" indent="0">
              <a:lnSpc>
                <a:spcPct val="110000"/>
              </a:lnSpc>
              <a:spcBef>
                <a:spcPts val="0"/>
              </a:spcBef>
              <a:buNone/>
            </a:pPr>
            <a:endParaRPr lang="en-US" dirty="0">
              <a:latin typeface="Consolas" panose="020B0609020204030204" pitchFamily="49" charset="0"/>
            </a:endParaRPr>
          </a:p>
          <a:p>
            <a:pPr marL="0" indent="0">
              <a:lnSpc>
                <a:spcPct val="110000"/>
              </a:lnSpc>
              <a:spcBef>
                <a:spcPts val="0"/>
              </a:spcBef>
              <a:buNone/>
            </a:pPr>
            <a:r>
              <a:rPr lang="en-US" dirty="0">
                <a:latin typeface="Consolas" panose="020B0609020204030204" pitchFamily="49" charset="0"/>
              </a:rPr>
              <a:t>    </a:t>
            </a:r>
            <a:r>
              <a:rPr lang="en-US" dirty="0" err="1">
                <a:latin typeface="Consolas" panose="020B0609020204030204" pitchFamily="49" charset="0"/>
              </a:rPr>
              <a:t>cout</a:t>
            </a:r>
            <a:r>
              <a:rPr lang="en-US" dirty="0">
                <a:latin typeface="Consolas" panose="020B0609020204030204" pitchFamily="49" charset="0"/>
              </a:rPr>
              <a:t> &lt;&lt; "Please enter the minutes: ";</a:t>
            </a:r>
          </a:p>
          <a:p>
            <a:pPr marL="0" indent="0">
              <a:lnSpc>
                <a:spcPct val="110000"/>
              </a:lnSpc>
              <a:spcBef>
                <a:spcPts val="0"/>
              </a:spcBef>
              <a:buNone/>
            </a:pPr>
            <a:r>
              <a:rPr lang="en-US" dirty="0">
                <a:latin typeface="Consolas" panose="020B0609020204030204" pitchFamily="49" charset="0"/>
              </a:rPr>
              <a:t>    </a:t>
            </a:r>
            <a:r>
              <a:rPr lang="en-US" dirty="0" err="1">
                <a:latin typeface="Consolas" panose="020B0609020204030204" pitchFamily="49" charset="0"/>
              </a:rPr>
              <a:t>cin</a:t>
            </a:r>
            <a:r>
              <a:rPr lang="en-US" dirty="0">
                <a:latin typeface="Consolas" panose="020B0609020204030204" pitchFamily="49" charset="0"/>
              </a:rPr>
              <a:t> &gt;&gt; </a:t>
            </a:r>
            <a:r>
              <a:rPr lang="en-US" dirty="0" err="1">
                <a:latin typeface="Consolas" panose="020B0609020204030204" pitchFamily="49" charset="0"/>
              </a:rPr>
              <a:t>t.minutes</a:t>
            </a:r>
            <a:r>
              <a:rPr lang="en-US" dirty="0">
                <a:latin typeface="Consolas" panose="020B0609020204030204" pitchFamily="49" charset="0"/>
              </a:rPr>
              <a:t>;</a:t>
            </a:r>
          </a:p>
          <a:p>
            <a:pPr marL="0" indent="0">
              <a:lnSpc>
                <a:spcPct val="110000"/>
              </a:lnSpc>
              <a:spcBef>
                <a:spcPts val="0"/>
              </a:spcBef>
              <a:buNone/>
            </a:pPr>
            <a:endParaRPr lang="en-US" dirty="0">
              <a:latin typeface="Consolas" panose="020B0609020204030204" pitchFamily="49" charset="0"/>
            </a:endParaRPr>
          </a:p>
          <a:p>
            <a:pPr marL="0" indent="0">
              <a:lnSpc>
                <a:spcPct val="110000"/>
              </a:lnSpc>
              <a:spcBef>
                <a:spcPts val="0"/>
              </a:spcBef>
              <a:buNone/>
            </a:pPr>
            <a:r>
              <a:rPr lang="en-US" dirty="0">
                <a:latin typeface="Consolas" panose="020B0609020204030204" pitchFamily="49" charset="0"/>
              </a:rPr>
              <a:t>    </a:t>
            </a:r>
            <a:r>
              <a:rPr lang="en-US" dirty="0" err="1">
                <a:latin typeface="Consolas" panose="020B0609020204030204" pitchFamily="49" charset="0"/>
              </a:rPr>
              <a:t>cout</a:t>
            </a:r>
            <a:r>
              <a:rPr lang="en-US" dirty="0">
                <a:latin typeface="Consolas" panose="020B0609020204030204" pitchFamily="49" charset="0"/>
              </a:rPr>
              <a:t> &lt;&lt; "Please enter the seconds: ";</a:t>
            </a:r>
          </a:p>
          <a:p>
            <a:pPr marL="0" indent="0">
              <a:lnSpc>
                <a:spcPct val="110000"/>
              </a:lnSpc>
              <a:spcBef>
                <a:spcPts val="0"/>
              </a:spcBef>
              <a:buNone/>
            </a:pPr>
            <a:r>
              <a:rPr lang="en-US" dirty="0">
                <a:latin typeface="Consolas" panose="020B0609020204030204" pitchFamily="49" charset="0"/>
              </a:rPr>
              <a:t>    </a:t>
            </a:r>
            <a:r>
              <a:rPr lang="en-US" dirty="0" err="1">
                <a:latin typeface="Consolas" panose="020B0609020204030204" pitchFamily="49" charset="0"/>
              </a:rPr>
              <a:t>cin</a:t>
            </a:r>
            <a:r>
              <a:rPr lang="en-US" dirty="0">
                <a:latin typeface="Consolas" panose="020B0609020204030204" pitchFamily="49" charset="0"/>
              </a:rPr>
              <a:t> &gt;&gt; </a:t>
            </a:r>
            <a:r>
              <a:rPr lang="en-US" dirty="0" err="1">
                <a:latin typeface="Consolas" panose="020B0609020204030204" pitchFamily="49" charset="0"/>
              </a:rPr>
              <a:t>t.seconds</a:t>
            </a:r>
            <a:r>
              <a:rPr lang="en-US" dirty="0">
                <a:latin typeface="Consolas" panose="020B0609020204030204" pitchFamily="49" charset="0"/>
              </a:rPr>
              <a:t>;</a:t>
            </a:r>
          </a:p>
          <a:p>
            <a:pPr marL="0" indent="0">
              <a:lnSpc>
                <a:spcPct val="110000"/>
              </a:lnSpc>
              <a:spcBef>
                <a:spcPts val="0"/>
              </a:spcBef>
              <a:buNone/>
            </a:pPr>
            <a:endParaRPr lang="en-US" dirty="0">
              <a:latin typeface="Consolas" panose="020B0609020204030204" pitchFamily="49" charset="0"/>
            </a:endParaRPr>
          </a:p>
          <a:p>
            <a:pPr marL="0" indent="0">
              <a:lnSpc>
                <a:spcPct val="110000"/>
              </a:lnSpc>
              <a:spcBef>
                <a:spcPts val="0"/>
              </a:spcBef>
              <a:buNone/>
            </a:pPr>
            <a:r>
              <a:rPr lang="en-US" dirty="0">
                <a:latin typeface="Consolas" panose="020B0609020204030204" pitchFamily="49" charset="0"/>
              </a:rPr>
              <a:t>    return in;</a:t>
            </a:r>
          </a:p>
          <a:p>
            <a:pPr marL="0" indent="0">
              <a:lnSpc>
                <a:spcPct val="110000"/>
              </a:lnSpc>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3211036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AC2EC-E572-AF99-B9F1-84784107E63B}"/>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A single </a:t>
            </a:r>
            <a:r>
              <a:rPr lang="en-US" cap="none" dirty="0">
                <a:latin typeface="Consolas" panose="020B0609020204030204" pitchFamily="49" charset="0"/>
              </a:rPr>
              <a:t>friend</a:t>
            </a:r>
            <a:r>
              <a:rPr lang="en-US" dirty="0"/>
              <a:t> function</a:t>
            </a:r>
          </a:p>
        </p:txBody>
      </p:sp>
      <p:sp>
        <p:nvSpPr>
          <p:cNvPr id="3" name="Content Placeholder 2">
            <a:extLst>
              <a:ext uri="{FF2B5EF4-FFF2-40B4-BE49-F238E27FC236}">
                <a16:creationId xmlns:a16="http://schemas.microsoft.com/office/drawing/2014/main" id="{2F0AE56E-9ABB-7364-95FE-75B7CD62B15B}"/>
              </a:ext>
            </a:extLst>
          </p:cNvPr>
          <p:cNvSpPr>
            <a:spLocks noGrp="1"/>
          </p:cNvSpPr>
          <p:nvPr>
            <p:ph idx="1"/>
            <p:custDataLst>
              <p:tags r:id="rId2"/>
            </p:custDataLst>
          </p:nvPr>
        </p:nvSpPr>
        <p:spPr>
          <a:xfrm>
            <a:off x="2231136" y="2426330"/>
            <a:ext cx="7729728" cy="3883936"/>
          </a:xfrm>
        </p:spPr>
        <p:txBody>
          <a:bodyPr>
            <a:normAutofit fontScale="92500" lnSpcReduction="10000"/>
          </a:bodyPr>
          <a:lstStyle/>
          <a:p>
            <a:pPr marL="0" indent="0">
              <a:spcBef>
                <a:spcPts val="0"/>
              </a:spcBef>
              <a:buNone/>
            </a:pPr>
            <a:r>
              <a:rPr lang="en-US" dirty="0">
                <a:latin typeface="Consolas" panose="020B0609020204030204" pitchFamily="49" charset="0"/>
              </a:rPr>
              <a:t>class Time</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private:</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public:</a:t>
            </a:r>
          </a:p>
          <a:p>
            <a:pPr marL="0" indent="0">
              <a:spcBef>
                <a:spcPts val="0"/>
              </a:spcBef>
              <a:buNone/>
            </a:pPr>
            <a:r>
              <a:rPr lang="en-US" dirty="0">
                <a:latin typeface="Consolas" panose="020B0609020204030204" pitchFamily="49" charset="0"/>
              </a:rPr>
              <a:t>	Time(int s);</a:t>
            </a:r>
          </a:p>
          <a:p>
            <a:pPr marL="0" indent="0">
              <a:spcBef>
                <a:spcPts val="0"/>
              </a:spcBef>
              <a:buNone/>
            </a:pPr>
            <a:r>
              <a:rPr lang="en-US" dirty="0">
                <a:latin typeface="Consolas" panose="020B0609020204030204" pitchFamily="49" charset="0"/>
              </a:rPr>
              <a:t>	friend Time operator+(Time t1, Time t2);</a:t>
            </a:r>
          </a:p>
          <a:p>
            <a:pPr marL="0" indent="0">
              <a:spcBef>
                <a:spcPts val="0"/>
              </a:spcBef>
              <a:buNone/>
            </a:pPr>
            <a:r>
              <a:rPr lang="en-US" dirty="0">
                <a:latin typeface="Consolas" panose="020B0609020204030204" pitchFamily="49" charset="0"/>
              </a:rPr>
              <a:t>};</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Time operator+(Time t1, Time t2)</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int i1 = t1.hours * 3600 + t1.minutes * 60 + t1.seconds;</a:t>
            </a:r>
          </a:p>
          <a:p>
            <a:pPr marL="0" indent="0">
              <a:spcBef>
                <a:spcPts val="0"/>
              </a:spcBef>
              <a:buNone/>
            </a:pPr>
            <a:r>
              <a:rPr lang="en-US" dirty="0">
                <a:latin typeface="Consolas" panose="020B0609020204030204" pitchFamily="49" charset="0"/>
              </a:rPr>
              <a:t>    int i2 = t2.hours * 3600 + t2.minutes * 60 + t2.seconds;</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return Time(i1 + i2);</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134468810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 name="PRESENTER_DUMMYTAG" val="&lt;DummyForForceWrite&gt;&lt;/DummyForForceWrite&gt;"/>
  <p:tag name="HTML_SHAPEINFO" val="&lt;ThreeDShapeInfo&gt;&lt;uuid val=&quot;{9121AE92-2784-44BA-BC32-9A369ABA1FC2}&quot;/&gt;&lt;isInvalidForFieldText val=&quot;0&quot;/&gt;&lt;Image&gt;&lt;filename val=&quot;C:\Users\delroy\AppData\Local\Temp\CP773633221468Session\CPTrustFolder773633221468\PPTImport773633262703\data\asimages\{9121AE92-2784-44BA-BC32-9A369ABA1FC2}_1.png&quot;/&gt;&lt;left val=&quot;167&quot;/&gt;&lt;top val=&quot;249&quot;/&gt;&lt;width val=&quot;945&quot;/&gt;&lt;height val=&quot;174&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8&quot;/&gt;&lt;/TableIndex&gt;&lt;/ShapeTextInfo&gt;"/>
  <p:tag name="PRESENTER_DUMMYTAG" val="&lt;DummyForForceWrite&gt;&lt;/DummyForForceWrite&gt;"/>
  <p:tag name="HTML_SHAPEINFO" val="&lt;ThreeDShapeInfo&gt;&lt;uuid val=&quot;{EC79E426-49B6-4F16-BFDC-AF6867D8A68C}&quot;/&gt;&lt;isInvalidForFieldText val=&quot;0&quot;/&gt;&lt;Image&gt;&lt;filename val=&quot;C:\Users\delroy\AppData\Local\Temp\CP773633221468Session\CPTrustFolder773633221468\PPTImport773633262703\data\asimages\{EC79E426-49B6-4F16-BFDC-AF6867D8A68C}_1.png&quot;/&gt;&lt;left val=&quot;282&quot;/&gt;&lt;top val=&quot;452&quot;/&gt;&lt;width val=&quot;715&quot;/&gt;&lt;height val=&quot;135&quot;/&gt;&lt;hasText val=&quot;1&quot;/&gt;&lt;/Image&gt;&lt;/ThreeDShape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7F384D9F-406B-4AFD-A7B3-D356D1B3194D}&quot;/&gt;&lt;isInvalidForFieldText val=&quot;0&quot;/&gt;&lt;Image&gt;&lt;filename val=&quot;C:\Users\delroy\AppData\Local\Temp\CP773633221468Session\CPTrustFolder773633221468\PPTImport773633262703\data\asimages\{7F384D9F-406B-4AFD-A7B3-D356D1B3194D}_1.png&quot;/&gt;&lt;left val=&quot;167&quot;/&gt;&lt;top val=&quot;647&quot;/&gt;&lt;width val=&quot;159&quot;/&gt;&lt;height val=&quot;35&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 name="HTML_SHAPEINFO" val="&lt;ThreeDShapeInfo&gt;&lt;uuid val=&quot;{331254C5-0AB9-4DA7-8577-182E3CB96A90}&quot;/&gt;&lt;isInvalidForFieldText val=&quot;0&quot;/&gt;&lt;Image&gt;&lt;filename val=&quot;C:\Users\delroy\AppData\Local\Temp\CP773633221468Session\CPTrustFolder773633221468\PPTImport773633262703\data\asimages\{331254C5-0AB9-4DA7-8577-182E3CB96A90}_2.png&quot;/&gt;&lt;left val=&quot;233&quot;/&gt;&lt;top val=&quot;100&quot;/&gt;&lt;width val=&quot;813&quot;/&gt;&lt;height val=&quot;126&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4&quot;/&gt;&lt;/TableIndex&gt;&lt;/ShapeTextInfo&gt;"/>
  <p:tag name="HTML_SHAPEINFO" val="&lt;ThreeDShapeInfo&gt;&lt;uuid val=&quot;{AB2059D0-2DF1-4E92-BA07-CAAD133A8A2B}&quot;/&gt;&lt;isInvalidForFieldText val=&quot;0&quot;/&gt;&lt;Image&gt;&lt;filename val=&quot;C:\Users\delroy\AppData\Local\Temp\CP773633221468Session\CPTrustFolder773633221468\PPTImport773633262703\data\asimages\{AB2059D0-2DF1-4E92-BA07-CAAD133A8A2B}_3.png&quot;/&gt;&lt;left val=&quot;639&quot;/&gt;&lt;top val=&quot;100&quot;/&gt;&lt;width val=&quot;482&quot;/&gt;&lt;height val=&quot;126&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9&quot;/&gt;&lt;lineCharCount val=&quot;20&quot;/&gt;&lt;lineCharCount val=&quot;21&quot;/&gt;&lt;lineCharCount val=&quot;1&quot;/&gt;&lt;lineCharCount val=&quot;11&quot;/&gt;&lt;lineCharCount val=&quot;2&quot;/&gt;&lt;lineCharCount val=&quot;13&quot;/&gt;&lt;lineCharCount val=&quot;16&quot;/&gt;&lt;lineCharCount val=&quot;18&quot;/&gt;&lt;lineCharCount val=&quot;18&quot;/&gt;&lt;lineCharCount val=&quot;1&quot;/&gt;&lt;lineCharCount val=&quot;12&quot;/&gt;&lt;lineCharCount val=&quot;11&quot;/&gt;&lt;lineCharCount val=&quot;65&quot;/&gt;&lt;lineCharCount val=&quot;14&quot;/&gt;&lt;lineCharCount val=&quot;26&quot;/&gt;&lt;lineCharCount val=&quot;24&quot;/&gt;&lt;lineCharCount val=&quot;52&quot;/&gt;&lt;lineCharCount val=&quot;51&quot;/&gt;&lt;lineCharCount val=&quot;2&quot;/&gt;&lt;/TableIndex&gt;&lt;/ShapeTextInfo&gt;"/>
  <p:tag name="HTML_SHAPEINFO" val="&lt;ThreeDShapeInfo&gt;&lt;uuid val=&quot;{38DDF161-FB86-431A-9BA4-48AB5F5F79B9}&quot;/&gt;&lt;isInvalidForFieldText val=&quot;0&quot;/&gt;&lt;Image&gt;&lt;filename val=&quot;C:\Users\delroy\AppData\Local\Temp\CP773633221468Session\CPTrustFolder773633221468\PPTImport773633262703\data\asimages\{38DDF161-FB86-431A-9BA4-48AB5F5F79B9}_3.png&quot;/&gt;&lt;left val=&quot;152&quot;/&gt;&lt;top val=&quot;98&quot;/&gt;&lt;width val=&quot;970&quot;/&gt;&lt;height val=&quot;577&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BD79C1BC-FB18-43ED-8151-8B77C9A8F7AC}&quot;/&gt;&lt;isInvalidForFieldText val=&quot;0&quot;/&gt;&lt;Image&gt;&lt;filename val=&quot;C:\Users\delroy\AppData\Local\Temp\CP773633221468Session\CPTrustFolder773633221468\PPTImport773633262703\data\asimages\{BD79C1BC-FB18-43ED-8151-8B77C9A8F7AC}_4.png&quot;/&gt;&lt;left val=&quot;233&quot;/&gt;&lt;top val=&quot;100&quot;/&gt;&lt;width val=&quot;813&quot;/&gt;&lt;height val=&quot;126&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4&quot;/&gt;&lt;lineCharCount val=&quot;30&quot;/&gt;&lt;lineCharCount val=&quot;2&quot;/&gt;&lt;lineCharCount val=&quot;52&quot;/&gt;&lt;lineCharCount val=&quot;61&quot;/&gt;&lt;lineCharCount val=&quot;1&quot;/&gt;&lt;lineCharCount val=&quot;26&quot;/&gt;&lt;lineCharCount val=&quot;2&quot;/&gt;&lt;lineCharCount val=&quot;1&quot;/&gt;&lt;lineCharCount val=&quot;28&quot;/&gt;&lt;lineCharCount val=&quot;2&quot;/&gt;&lt;lineCharCount val=&quot;52&quot;/&gt;&lt;lineCharCount val=&quot;1&quot;/&gt;&lt;lineCharCount val=&quot;25&quot;/&gt;&lt;lineCharCount val=&quot;1&quot;/&gt;&lt;/TableIndex&gt;&lt;/ShapeTextInfo&gt;"/>
  <p:tag name="HTML_SHAPEINFO" val="&lt;ThreeDShapeInfo&gt;&lt;uuid val=&quot;{1AFC1AF6-951B-4A33-AE57-3B43C3D9E70D}&quot;/&gt;&lt;isInvalidForFieldText val=&quot;0&quot;/&gt;&lt;Image&gt;&lt;filename val=&quot;C:\Users\delroy\AppData\Local\Temp\CP773633221468Session\CPTrustFolder773633221468\PPTImport773633262703\data\asimages\{1AFC1AF6-951B-4A33-AE57-3B43C3D9E70D}_4.png&quot;/&gt;&lt;left val=&quot;229&quot;/&gt;&lt;top val=&quot;248&quot;/&gt;&lt;width val=&quot;817&quot;/&gt;&lt;height val=&quot;367&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HTML_SHAPEINFO" val="&lt;ThreeDShapeInfo&gt;&lt;uuid val=&quot;{F537FE67-67DD-47BD-8660-46DD5B03F724}&quot;/&gt;&lt;isInvalidForFieldText val=&quot;0&quot;/&gt;&lt;Image&gt;&lt;filename val=&quot;C:\Users\delroy\AppData\Local\Temp\CP773633221468Session\CPTrustFolder773633221468\PPTImport773633262703\data\asimages\{F537FE67-67DD-47BD-8660-46DD5B03F724}_5.png&quot;/&gt;&lt;left val=&quot;233&quot;/&gt;&lt;top val=&quot;100&quot;/&gt;&lt;width val=&quot;813&quot;/&gt;&lt;height val=&quot;126&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2&quot;/&gt;&lt;lineCharCount val=&quot;43&quot;/&gt;&lt;lineCharCount val=&quot;2&quot;/&gt;&lt;lineCharCount val=&quot;19&quot;/&gt;&lt;lineCharCount val=&quot;1&quot;/&gt;&lt;lineCharCount val=&quot;26&quot;/&gt;&lt;lineCharCount val=&quot;39&quot;/&gt;&lt;lineCharCount val=&quot;33&quot;/&gt;&lt;lineCharCount val=&quot;1&quot;/&gt;&lt;lineCharCount val=&quot;19&quot;/&gt;&lt;lineCharCount val=&quot;1&quot;/&gt;&lt;lineCharCount val=&quot;16&quot;/&gt;&lt;lineCharCount val=&quot;1&quot;/&gt;&lt;/TableIndex&gt;&lt;/ShapeTextInfo&gt;"/>
  <p:tag name="HTML_SHAPEINFO" val="&lt;ThreeDShapeInfo&gt;&lt;uuid val=&quot;{FC3B161E-7F79-4313-8BD2-B46113FD5FA6}&quot;/&gt;&lt;isInvalidForFieldText val=&quot;0&quot;/&gt;&lt;Image&gt;&lt;filename val=&quot;C:\Users\delroy\AppData\Local\Temp\CP773633221468Session\CPTrustFolder773633221468\PPTImport773633262703\data\asimages\{FC3B161E-7F79-4313-8BD2-B46113FD5FA6}_5.png&quot;/&gt;&lt;left val=&quot;104&quot;/&gt;&lt;top val=&quot;275&quot;/&gt;&lt;width val=&quot;510&quot;/&gt;&lt;height val=&quot;333&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42&quot;/&gt;&lt;lineCharCount val=&quot;2&quot;/&gt;&lt;lineCharCount val=&quot;40&quot;/&gt;&lt;lineCharCount val=&quot;20&quot;/&gt;&lt;lineCharCount val=&quot;1&quot;/&gt;&lt;lineCharCount val=&quot;42&quot;/&gt;&lt;lineCharCount val=&quot;22&quot;/&gt;&lt;lineCharCount val=&quot;1&quot;/&gt;&lt;lineCharCount val=&quot;42&quot;/&gt;&lt;lineCharCount val=&quot;22&quot;/&gt;&lt;lineCharCount val=&quot;1&quot;/&gt;&lt;lineCharCount val=&quot;15&quot;/&gt;&lt;lineCharCount val=&quot;1&quot;/&gt;&lt;/TableIndex&gt;&lt;/ShapeTextInfo&gt;"/>
  <p:tag name="HTML_SHAPEINFO" val="&lt;ThreeDShapeInfo&gt;&lt;uuid val=&quot;{27AF6BAA-2F5F-4061-A5F7-A862A65811CD}&quot;/&gt;&lt;isInvalidForFieldText val=&quot;0&quot;/&gt;&lt;Image&gt;&lt;filename val=&quot;C:\Users\delroy\AppData\Local\Temp\CP773633221468Session\CPTrustFolder773633221468\PPTImport773633262703\data\asimages\{27AF6BAA-2F5F-4061-A5F7-A862A65811CD}_5.png&quot;/&gt;&lt;left val=&quot;662&quot;/&gt;&lt;top val=&quot;274&quot;/&gt;&lt;width val=&quot;525&quot;/&gt;&lt;height val=&quot;331&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4&quot;/&gt;&lt;/TableIndex&gt;&lt;/ShapeTextInfo&gt;"/>
  <p:tag name="HTML_SHAPEINFO" val="&lt;ThreeDShapeInfo&gt;&lt;uuid val=&quot;{8DB06922-9C5E-4E5D-A10C-E61C6E455265}&quot;/&gt;&lt;isInvalidForFieldText val=&quot;0&quot;/&gt;&lt;Image&gt;&lt;filename val=&quot;C:\Users\delroy\AppData\Local\Temp\CP773633221468Session\CPTrustFolder773633221468\PPTImport773633262703\data\asimages\{8DB06922-9C5E-4E5D-A10C-E61C6E455265}_6.png&quot;/&gt;&lt;left val=&quot;233&quot;/&gt;&lt;top val=&quot;100&quot;/&gt;&lt;width val=&quot;813&quot;/&gt;&lt;height val=&quot;126&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6&quot;/&gt;&lt;lineCharCount val=&quot;11&quot;/&gt;&lt;lineCharCount val=&quot;2&quot;/&gt;&lt;lineCharCount val=&quot;13&quot;/&gt;&lt;lineCharCount val=&quot;1&quot;/&gt;&lt;lineCharCount val=&quot;12&quot;/&gt;&lt;lineCharCount val=&quot;14&quot;/&gt;&lt;lineCharCount val=&quot;42&quot;/&gt;&lt;lineCharCount val=&quot;3&quot;/&gt;&lt;lineCharCount val=&quot;1&quot;/&gt;&lt;lineCharCount val=&quot;33&quot;/&gt;&lt;lineCharCount val=&quot;2&quot;/&gt;&lt;lineCharCount val=&quot;61&quot;/&gt;&lt;lineCharCount val=&quot;61&quot;/&gt;&lt;lineCharCount val=&quot;1&quot;/&gt;&lt;lineCharCount val=&quot;26&quot;/&gt;&lt;lineCharCount val=&quot;1&quot;/&gt;&lt;/TableIndex&gt;&lt;/ShapeTextInfo&gt;"/>
  <p:tag name="HTML_SHAPEINFO" val="&lt;ThreeDShapeInfo&gt;&lt;uuid val=&quot;{D98E5DDE-5667-48AF-A2D9-759A8B433613}&quot;/&gt;&lt;isInvalidForFieldText val=&quot;0&quot;/&gt;&lt;Image&gt;&lt;filename val=&quot;C:\Users\delroy\AppData\Local\Temp\CP773633221468Session\CPTrustFolder773633221468\PPTImport773633262703\data\asimages\{D98E5DDE-5667-48AF-A2D9-759A8B433613}_6.png&quot;/&gt;&lt;left val=&quot;229&quot;/&gt;&lt;top val=&quot;249&quot;/&gt;&lt;width val=&quot;817&quot;/&gt;&lt;height val=&quot;416&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359</TotalTime>
  <Words>1027</Words>
  <Application>Microsoft Office PowerPoint</Application>
  <PresentationFormat>Widescreen</PresentationFormat>
  <Paragraphs>98</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Consolas</vt:lpstr>
      <vt:lpstr>Gill Sans MT</vt:lpstr>
      <vt:lpstr>Parcel</vt:lpstr>
      <vt:lpstr>Time</vt:lpstr>
      <vt:lpstr>UML Time Class diagrams</vt:lpstr>
      <vt:lpstr>C++ Time class</vt:lpstr>
      <vt:lpstr>Adding Time</vt:lpstr>
      <vt:lpstr>Time I/O</vt:lpstr>
      <vt:lpstr>A single friend function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Time</dc:title>
  <dc:creator>Delroy Brinkerhoff</dc:creator>
  <cp:lastModifiedBy>delroy</cp:lastModifiedBy>
  <cp:revision>12</cp:revision>
  <dcterms:created xsi:type="dcterms:W3CDTF">2016-07-13T22:03:45Z</dcterms:created>
  <dcterms:modified xsi:type="dcterms:W3CDTF">2024-10-06T15:26:32Z</dcterms:modified>
</cp:coreProperties>
</file>