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heme/theme2.xml" ContentType="application/vnd.openxmlformats-officedocument.theme+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notesSlides/notesSlide1.xml" ContentType="application/vnd.openxmlformats-officedocument.presentationml.notesSlide+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notesSlides/notesSlide2.xml" ContentType="application/vnd.openxmlformats-officedocument.presentationml.notesSlide+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notesSlides/notesSlide3.xml" ContentType="application/vnd.openxmlformats-officedocument.presentationml.notesSlide+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notesSlides/notesSlide4.xml" ContentType="application/vnd.openxmlformats-officedocument.presentationml.notesSlide+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7"/>
  </p:notesMasterIdLst>
  <p:sldIdLst>
    <p:sldId id="256" r:id="rId2"/>
    <p:sldId id="257" r:id="rId3"/>
    <p:sldId id="258" r:id="rId4"/>
    <p:sldId id="261" r:id="rId5"/>
    <p:sldId id="264" r:id="rId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7" d="100"/>
          <a:sy n="67" d="100"/>
        </p:scale>
        <p:origin x="384" y="6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notesMaster" Target="notesMasters/notesMaster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550EFD5-A67E-4CC8-B34B-43E324051032}" type="datetimeFigureOut">
              <a:rPr lang="en-US" smtClean="0"/>
              <a:t>7/30/2026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19D7CE3-4F08-4E59-BE54-89D2DD62AF61}" type="slidenum">
              <a:rPr lang="en-US" smtClean="0"/>
              <a:t>‹#›</a:t>
            </a:fld>
            <a:endParaRPr lang="en-US" dirty="0"/>
          </a:p>
        </p:txBody>
      </p:sp>
    </p:spTree>
    <p:extLst>
      <p:ext uri="{BB962C8B-B14F-4D97-AF65-F5344CB8AC3E}">
        <p14:creationId xmlns:p14="http://schemas.microsoft.com/office/powerpoint/2010/main" val="38707924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Chapter 5 version of the Time example demonstrated multi-file programs, header files, structures, and functions using structures. However, it only demonstrated pass-by-value, C++’s default argument-passing mechanism. The second version modifies the example to demonstrate pass-by-pointer and pass-by-reference.</a:t>
            </a:r>
          </a:p>
          <a:p>
            <a:endParaRPr lang="en-US" dirty="0"/>
          </a:p>
        </p:txBody>
      </p:sp>
      <p:sp>
        <p:nvSpPr>
          <p:cNvPr id="4" name="Slide Number Placeholder 3"/>
          <p:cNvSpPr>
            <a:spLocks noGrp="1"/>
          </p:cNvSpPr>
          <p:nvPr>
            <p:ph type="sldNum" sz="quarter" idx="5"/>
          </p:nvPr>
        </p:nvSpPr>
        <p:spPr/>
        <p:txBody>
          <a:bodyPr/>
          <a:lstStyle/>
          <a:p>
            <a:fld id="{319D7CE3-4F08-4E59-BE54-89D2DD62AF61}" type="slidenum">
              <a:rPr lang="en-US" smtClean="0"/>
              <a:t>1</a:t>
            </a:fld>
            <a:endParaRPr lang="en-US" dirty="0"/>
          </a:p>
        </p:txBody>
      </p:sp>
    </p:spTree>
    <p:extLst>
      <p:ext uri="{BB962C8B-B14F-4D97-AF65-F5344CB8AC3E}">
        <p14:creationId xmlns:p14="http://schemas.microsoft.com/office/powerpoint/2010/main" val="31689689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The second example modifies the first by changing the “print” function from pass-by-value to pass-by-reference. It also adds a read function that has a void return type, so it must return the input data through its parameter, implying that it must use an INOUT passing mechanism. Both pass-by-reference and pass-by-pointer satisfy this requirement, and programmers wouldn’t typically mix the two in a program, but the read function implements the latter to demonstrate it.</a:t>
            </a:r>
          </a:p>
          <a:p>
            <a:r>
              <a:rPr lang="en-US" sz="1200" kern="1200" dirty="0">
                <a:solidFill>
                  <a:schemeClr val="tx1"/>
                </a:solidFill>
                <a:effectLst/>
                <a:latin typeface="+mn-lt"/>
                <a:ea typeface="+mn-ea"/>
                <a:cs typeface="+mn-cs"/>
              </a:rPr>
              <a:t>Overloaded functions must have unique parameter lists, and their calls must have unique argument lists. To help illustrate a potential problem, let T be an arbitrary type defining a variable named “data.” Pass-by-pointer has a distinct function call. However, pass-by-reference is indistinguishable from pass-by-value because their corresponding function calls are identical.</a:t>
            </a:r>
          </a:p>
          <a:p>
            <a:endParaRPr lang="en-US" dirty="0"/>
          </a:p>
        </p:txBody>
      </p:sp>
      <p:sp>
        <p:nvSpPr>
          <p:cNvPr id="4" name="Slide Number Placeholder 3"/>
          <p:cNvSpPr>
            <a:spLocks noGrp="1"/>
          </p:cNvSpPr>
          <p:nvPr>
            <p:ph type="sldNum" sz="quarter" idx="5"/>
          </p:nvPr>
        </p:nvSpPr>
        <p:spPr/>
        <p:txBody>
          <a:bodyPr/>
          <a:lstStyle/>
          <a:p>
            <a:fld id="{319D7CE3-4F08-4E59-BE54-89D2DD62AF61}" type="slidenum">
              <a:rPr lang="en-US" smtClean="0"/>
              <a:t>2</a:t>
            </a:fld>
            <a:endParaRPr lang="en-US" dirty="0"/>
          </a:p>
        </p:txBody>
      </p:sp>
    </p:spTree>
    <p:extLst>
      <p:ext uri="{BB962C8B-B14F-4D97-AF65-F5344CB8AC3E}">
        <p14:creationId xmlns:p14="http://schemas.microsoft.com/office/powerpoint/2010/main" val="11194669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Beginning with the original header file, the structure specification remains unchanged, as do the functions creating and adding Time objects. For brevity, the video doesn’t review these unchanged components. The current example discards the pass-by-value “print” function, replacing it with a pass-by-reference version. Although not covered in the video, the text also includes alternate versions of the “print” and “read” functions, exchanging their passing mechanisms.</a:t>
            </a:r>
          </a:p>
          <a:p>
            <a:endParaRPr lang="en-US" dirty="0"/>
          </a:p>
        </p:txBody>
      </p:sp>
      <p:sp>
        <p:nvSpPr>
          <p:cNvPr id="4" name="Slide Number Placeholder 3"/>
          <p:cNvSpPr>
            <a:spLocks noGrp="1"/>
          </p:cNvSpPr>
          <p:nvPr>
            <p:ph type="sldNum" sz="quarter" idx="5"/>
          </p:nvPr>
        </p:nvSpPr>
        <p:spPr/>
        <p:txBody>
          <a:bodyPr/>
          <a:lstStyle/>
          <a:p>
            <a:fld id="{319D7CE3-4F08-4E59-BE54-89D2DD62AF61}" type="slidenum">
              <a:rPr lang="en-US" smtClean="0"/>
              <a:t>3</a:t>
            </a:fld>
            <a:endParaRPr lang="en-US" dirty="0"/>
          </a:p>
        </p:txBody>
      </p:sp>
    </p:spTree>
    <p:extLst>
      <p:ext uri="{BB962C8B-B14F-4D97-AF65-F5344CB8AC3E}">
        <p14:creationId xmlns:p14="http://schemas.microsoft.com/office/powerpoint/2010/main" val="200677468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The only change to the “print” function occurs to the parameter, where the ampersand indicates pass-by-reference. The rest of the function’s syntax remains unchanged.</a:t>
            </a:r>
          </a:p>
          <a:p>
            <a:r>
              <a:rPr lang="en-US" sz="1200" kern="1200" dirty="0">
                <a:solidFill>
                  <a:schemeClr val="tx1"/>
                </a:solidFill>
                <a:effectLst/>
                <a:latin typeface="+mn-lt"/>
                <a:ea typeface="+mn-ea"/>
                <a:cs typeface="+mn-cs"/>
              </a:rPr>
              <a:t>The “read” function’s single parameter is passed-by-pointer, as indicated by the asterisk. The function prompts the user to enter three values for the hours, minutes, and seconds. It reads each value directly into the Time structure parameter. The function must use the arrow operator to select each field or member because parameter t is a pointer.</a:t>
            </a:r>
          </a:p>
          <a:p>
            <a:endParaRPr lang="en-US" dirty="0"/>
          </a:p>
        </p:txBody>
      </p:sp>
      <p:sp>
        <p:nvSpPr>
          <p:cNvPr id="4" name="Slide Number Placeholder 3"/>
          <p:cNvSpPr>
            <a:spLocks noGrp="1"/>
          </p:cNvSpPr>
          <p:nvPr>
            <p:ph type="sldNum" sz="quarter" idx="5"/>
          </p:nvPr>
        </p:nvSpPr>
        <p:spPr/>
        <p:txBody>
          <a:bodyPr/>
          <a:lstStyle/>
          <a:p>
            <a:fld id="{319D7CE3-4F08-4E59-BE54-89D2DD62AF61}" type="slidenum">
              <a:rPr lang="en-US" smtClean="0"/>
              <a:t>4</a:t>
            </a:fld>
            <a:endParaRPr lang="en-US" dirty="0"/>
          </a:p>
        </p:txBody>
      </p:sp>
    </p:spTree>
    <p:extLst>
      <p:ext uri="{BB962C8B-B14F-4D97-AF65-F5344CB8AC3E}">
        <p14:creationId xmlns:p14="http://schemas.microsoft.com/office/powerpoint/2010/main" val="13202664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original driver requires few changes to complete the example. The previous version tested the “</a:t>
            </a:r>
            <a:r>
              <a:rPr lang="en-US" sz="1200" kern="1200" dirty="0" err="1">
                <a:solidFill>
                  <a:schemeClr val="tx1"/>
                </a:solidFill>
                <a:effectLst/>
                <a:latin typeface="+mn-lt"/>
                <a:ea typeface="+mn-ea"/>
                <a:cs typeface="+mn-cs"/>
              </a:rPr>
              <a:t>make_time</a:t>
            </a:r>
            <a:r>
              <a:rPr lang="en-US" sz="1200" kern="1200" dirty="0">
                <a:solidFill>
                  <a:schemeClr val="tx1"/>
                </a:solidFill>
                <a:effectLst/>
                <a:latin typeface="+mn-lt"/>
                <a:ea typeface="+mn-ea"/>
                <a:cs typeface="+mn-cs"/>
              </a:rPr>
              <a:t>” functions, so this version discards those tests. In their place, the current example creates two “Time” objects, fills them with data using the “read” function, and adds and prints them. </a:t>
            </a:r>
          </a:p>
          <a:p>
            <a:endParaRPr lang="en-US" dirty="0"/>
          </a:p>
        </p:txBody>
      </p:sp>
      <p:sp>
        <p:nvSpPr>
          <p:cNvPr id="4" name="Slide Number Placeholder 3"/>
          <p:cNvSpPr>
            <a:spLocks noGrp="1"/>
          </p:cNvSpPr>
          <p:nvPr>
            <p:ph type="sldNum" sz="quarter" idx="5"/>
          </p:nvPr>
        </p:nvSpPr>
        <p:spPr/>
        <p:txBody>
          <a:bodyPr/>
          <a:lstStyle/>
          <a:p>
            <a:fld id="{BB024A29-08AC-418C-8F4A-59361CBB5EB1}" type="slidenum">
              <a:rPr lang="en-US" smtClean="0"/>
              <a:t>5</a:t>
            </a:fld>
            <a:endParaRPr lang="en-US" dirty="0"/>
          </a:p>
        </p:txBody>
      </p:sp>
    </p:spTree>
    <p:extLst>
      <p:ext uri="{BB962C8B-B14F-4D97-AF65-F5344CB8AC3E}">
        <p14:creationId xmlns:p14="http://schemas.microsoft.com/office/powerpoint/2010/main" val="238114186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tags" Target="../tags/tag8.xml"/><Relationship Id="rId2" Type="http://schemas.openxmlformats.org/officeDocument/2006/relationships/tags" Target="../tags/tag7.xml"/><Relationship Id="rId1" Type="http://schemas.openxmlformats.org/officeDocument/2006/relationships/tags" Target="../tags/tag6.xml"/><Relationship Id="rId6" Type="http://schemas.openxmlformats.org/officeDocument/2006/relationships/slideMaster" Target="../slideMasters/slideMaster1.xml"/><Relationship Id="rId5" Type="http://schemas.openxmlformats.org/officeDocument/2006/relationships/tags" Target="../tags/tag10.xml"/><Relationship Id="rId4" Type="http://schemas.openxmlformats.org/officeDocument/2006/relationships/tags" Target="../tags/tag9.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tags" Target="../tags/tag13.xml"/><Relationship Id="rId7" Type="http://schemas.openxmlformats.org/officeDocument/2006/relationships/slideMaster" Target="../slideMasters/slideMaster1.xml"/><Relationship Id="rId2" Type="http://schemas.openxmlformats.org/officeDocument/2006/relationships/tags" Target="../tags/tag12.xml"/><Relationship Id="rId1" Type="http://schemas.openxmlformats.org/officeDocument/2006/relationships/tags" Target="../tags/tag11.xml"/><Relationship Id="rId6" Type="http://schemas.openxmlformats.org/officeDocument/2006/relationships/tags" Target="../tags/tag16.xml"/><Relationship Id="rId5" Type="http://schemas.openxmlformats.org/officeDocument/2006/relationships/tags" Target="../tags/tag15.xml"/><Relationship Id="rId4" Type="http://schemas.openxmlformats.org/officeDocument/2006/relationships/tags" Target="../tags/tag1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8" Type="http://schemas.openxmlformats.org/officeDocument/2006/relationships/slideMaster" Target="../slideMasters/slideMaster1.xml"/><Relationship Id="rId3" Type="http://schemas.openxmlformats.org/officeDocument/2006/relationships/tags" Target="../tags/tag19.xml"/><Relationship Id="rId7" Type="http://schemas.openxmlformats.org/officeDocument/2006/relationships/tags" Target="../tags/tag23.xml"/><Relationship Id="rId2" Type="http://schemas.openxmlformats.org/officeDocument/2006/relationships/tags" Target="../tags/tag18.xml"/><Relationship Id="rId1" Type="http://schemas.openxmlformats.org/officeDocument/2006/relationships/tags" Target="../tags/tag17.xml"/><Relationship Id="rId6" Type="http://schemas.openxmlformats.org/officeDocument/2006/relationships/tags" Target="../tags/tag22.xml"/><Relationship Id="rId5" Type="http://schemas.openxmlformats.org/officeDocument/2006/relationships/tags" Target="../tags/tag21.xml"/><Relationship Id="rId4" Type="http://schemas.openxmlformats.org/officeDocument/2006/relationships/tags" Target="../tags/tag20.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ctrTitle"/>
            <p:custDataLst>
              <p:tags r:id="rId1"/>
            </p:custDataLst>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lgn="ctr">
              <a:defRPr sz="3800">
                <a:solidFill>
                  <a:srgbClr val="262626"/>
                </a:solidFill>
              </a:defRPr>
            </a:lvl1pPr>
          </a:lstStyle>
          <a:p>
            <a:r>
              <a:rPr lang="en-US"/>
              <a:t>Click to edit Master title style</a:t>
            </a:r>
            <a:endParaRPr lang="en-US" dirty="0"/>
          </a:p>
        </p:txBody>
      </p:sp>
      <p:sp>
        <p:nvSpPr>
          <p:cNvPr id="3" name="Subtitle 2"/>
          <p:cNvSpPr>
            <a:spLocks noGrp="1"/>
          </p:cNvSpPr>
          <p:nvPr>
            <p:ph type="subTitle" idx="1"/>
            <p:custDataLst>
              <p:tags r:id="rId2"/>
            </p:custDataLst>
          </p:nvPr>
        </p:nvSpPr>
        <p:spPr>
          <a:xfrm>
            <a:off x="2695194" y="4352544"/>
            <a:ext cx="6801612" cy="1239894"/>
          </a:xfrm>
          <a:noFill/>
        </p:spPr>
        <p:txBody>
          <a:bodyPr>
            <a:normAutofit/>
          </a:bodyPr>
          <a:lstStyle>
            <a:lvl1pPr marL="0" indent="0" algn="ctr">
              <a:buNone/>
              <a:defRPr sz="20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7" name="Date Placeholder 6"/>
          <p:cNvSpPr>
            <a:spLocks noGrp="1"/>
          </p:cNvSpPr>
          <p:nvPr>
            <p:ph type="dt" sz="half" idx="10"/>
            <p:custDataLst>
              <p:tags r:id="rId3"/>
            </p:custDataLst>
          </p:nvPr>
        </p:nvSpPr>
        <p:spPr/>
        <p:txBody>
          <a:bodyPr/>
          <a:lstStyle/>
          <a:p>
            <a:fld id="{B40FB4B4-2185-4162-9846-7C5876CD7D32}" type="datetimeFigureOut">
              <a:rPr lang="en-US" smtClean="0"/>
              <a:t>7/30/2026</a:t>
            </a:fld>
            <a:endParaRPr lang="en-US" dirty="0"/>
          </a:p>
        </p:txBody>
      </p:sp>
      <p:sp>
        <p:nvSpPr>
          <p:cNvPr id="8" name="Footer Placeholder 7"/>
          <p:cNvSpPr>
            <a:spLocks noGrp="1"/>
          </p:cNvSpPr>
          <p:nvPr>
            <p:ph type="ftr" sz="quarter" idx="11"/>
            <p:custDataLst>
              <p:tags r:id="rId4"/>
            </p:custDataLst>
          </p:nvPr>
        </p:nvSpPr>
        <p:spPr/>
        <p:txBody>
          <a:bodyPr/>
          <a:lstStyle/>
          <a:p>
            <a:endParaRPr lang="en-US" dirty="0"/>
          </a:p>
        </p:txBody>
      </p:sp>
      <p:sp>
        <p:nvSpPr>
          <p:cNvPr id="9" name="Slide Number Placeholder 8"/>
          <p:cNvSpPr>
            <a:spLocks noGrp="1"/>
          </p:cNvSpPr>
          <p:nvPr>
            <p:ph type="sldNum" sz="quarter" idx="12"/>
            <p:custDataLst>
              <p:tags r:id="rId5"/>
            </p:custDataLst>
          </p:nvPr>
        </p:nvSpPr>
        <p:spPr/>
        <p:txBody>
          <a:bodyPr/>
          <a:lstStyle/>
          <a:p>
            <a:fld id="{BD0C1318-927F-4BC9-B599-DD0BEB3764AB}" type="slidenum">
              <a:rPr lang="en-US" smtClean="0"/>
              <a:t>‹#›</a:t>
            </a:fld>
            <a:endParaRPr lang="en-US" dirty="0"/>
          </a:p>
        </p:txBody>
      </p:sp>
    </p:spTree>
    <p:extLst>
      <p:ext uri="{BB962C8B-B14F-4D97-AF65-F5344CB8AC3E}">
        <p14:creationId xmlns:p14="http://schemas.microsoft.com/office/powerpoint/2010/main" val="302981806"/>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40FB4B4-2185-4162-9846-7C5876CD7D32}" type="datetimeFigureOut">
              <a:rPr lang="en-US" smtClean="0"/>
              <a:t>7/30/2026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D0C1318-927F-4BC9-B599-DD0BEB3764AB}" type="slidenum">
              <a:rPr lang="en-US" smtClean="0"/>
              <a:t>‹#›</a:t>
            </a:fld>
            <a:endParaRPr lang="en-US" dirty="0"/>
          </a:p>
        </p:txBody>
      </p:sp>
    </p:spTree>
    <p:extLst>
      <p:ext uri="{BB962C8B-B14F-4D97-AF65-F5344CB8AC3E}">
        <p14:creationId xmlns:p14="http://schemas.microsoft.com/office/powerpoint/2010/main" val="29133353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53112" y="937260"/>
            <a:ext cx="1298608" cy="498348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231136" y="937260"/>
            <a:ext cx="6198489" cy="498348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40FB4B4-2185-4162-9846-7C5876CD7D32}" type="datetimeFigureOut">
              <a:rPr lang="en-US" smtClean="0"/>
              <a:t>7/30/2026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D0C1318-927F-4BC9-B599-DD0BEB3764AB}" type="slidenum">
              <a:rPr lang="en-US" smtClean="0"/>
              <a:t>‹#›</a:t>
            </a:fld>
            <a:endParaRPr lang="en-US" dirty="0"/>
          </a:p>
        </p:txBody>
      </p:sp>
    </p:spTree>
    <p:extLst>
      <p:ext uri="{BB962C8B-B14F-4D97-AF65-F5344CB8AC3E}">
        <p14:creationId xmlns:p14="http://schemas.microsoft.com/office/powerpoint/2010/main" val="42185053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40FB4B4-2185-4162-9846-7C5876CD7D32}" type="datetimeFigureOut">
              <a:rPr lang="en-US" smtClean="0"/>
              <a:t>7/30/2026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D0C1318-927F-4BC9-B599-DD0BEB3764AB}" type="slidenum">
              <a:rPr lang="en-US" smtClean="0"/>
              <a:t>‹#›</a:t>
            </a:fld>
            <a:endParaRPr lang="en-US" dirty="0"/>
          </a:p>
        </p:txBody>
      </p:sp>
    </p:spTree>
    <p:extLst>
      <p:ext uri="{BB962C8B-B14F-4D97-AF65-F5344CB8AC3E}">
        <p14:creationId xmlns:p14="http://schemas.microsoft.com/office/powerpoint/2010/main" val="32863047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defRPr sz="3800">
                <a:solidFill>
                  <a:srgbClr val="262626"/>
                </a:solidFill>
              </a:defRPr>
            </a:lvl1pPr>
          </a:lstStyle>
          <a:p>
            <a:r>
              <a:rPr lang="en-US"/>
              <a:t>Click to edit Master title style</a:t>
            </a:r>
            <a:endParaRPr lang="en-US" dirty="0"/>
          </a:p>
        </p:txBody>
      </p:sp>
      <p:sp>
        <p:nvSpPr>
          <p:cNvPr id="3" name="Text Placeholder 2"/>
          <p:cNvSpPr>
            <a:spLocks noGrp="1"/>
          </p:cNvSpPr>
          <p:nvPr>
            <p:ph type="body" idx="1"/>
          </p:nvPr>
        </p:nvSpPr>
        <p:spPr>
          <a:xfrm>
            <a:off x="2695194" y="4352465"/>
            <a:ext cx="6801612" cy="1265082"/>
          </a:xfrm>
        </p:spPr>
        <p:txBody>
          <a:bodyPr anchor="t" anchorCtr="1">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7" name="Date Placeholder 6"/>
          <p:cNvSpPr>
            <a:spLocks noGrp="1"/>
          </p:cNvSpPr>
          <p:nvPr>
            <p:ph type="dt" sz="half" idx="10"/>
          </p:nvPr>
        </p:nvSpPr>
        <p:spPr/>
        <p:txBody>
          <a:bodyPr/>
          <a:lstStyle/>
          <a:p>
            <a:fld id="{B40FB4B4-2185-4162-9846-7C5876CD7D32}" type="datetimeFigureOut">
              <a:rPr lang="en-US" smtClean="0"/>
              <a:t>7/30/2026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D0C1318-927F-4BC9-B599-DD0BEB3764AB}" type="slidenum">
              <a:rPr lang="en-US" smtClean="0"/>
              <a:t>‹#›</a:t>
            </a:fld>
            <a:endParaRPr lang="en-US" dirty="0"/>
          </a:p>
        </p:txBody>
      </p:sp>
    </p:spTree>
    <p:extLst>
      <p:ext uri="{BB962C8B-B14F-4D97-AF65-F5344CB8AC3E}">
        <p14:creationId xmlns:p14="http://schemas.microsoft.com/office/powerpoint/2010/main" val="3941962398"/>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custDataLst>
              <p:tags r:id="rId1"/>
            </p:custDataLst>
          </p:nvPr>
        </p:nvSpPr>
        <p:spPr/>
        <p:txBody>
          <a:bodyPr/>
          <a:lstStyle/>
          <a:p>
            <a:r>
              <a:rPr lang="en-US"/>
              <a:t>Click to edit Master title style</a:t>
            </a:r>
            <a:endParaRPr lang="en-US" dirty="0"/>
          </a:p>
        </p:txBody>
      </p:sp>
      <p:sp>
        <p:nvSpPr>
          <p:cNvPr id="3" name="Content Placeholder 2"/>
          <p:cNvSpPr>
            <a:spLocks noGrp="1"/>
          </p:cNvSpPr>
          <p:nvPr>
            <p:ph sz="half" idx="1"/>
            <p:custDataLst>
              <p:tags r:id="rId2"/>
            </p:custDataLst>
          </p:nvPr>
        </p:nvSpPr>
        <p:spPr>
          <a:xfrm>
            <a:off x="1581912" y="2638044"/>
            <a:ext cx="4271771" cy="310198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custDataLst>
              <p:tags r:id="rId3"/>
            </p:custDataLst>
          </p:nvPr>
        </p:nvSpPr>
        <p:spPr>
          <a:xfrm>
            <a:off x="6338315" y="2638044"/>
            <a:ext cx="4270247" cy="310198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7"/>
          <p:cNvSpPr>
            <a:spLocks noGrp="1"/>
          </p:cNvSpPr>
          <p:nvPr>
            <p:ph type="dt" sz="half" idx="10"/>
            <p:custDataLst>
              <p:tags r:id="rId4"/>
            </p:custDataLst>
          </p:nvPr>
        </p:nvSpPr>
        <p:spPr/>
        <p:txBody>
          <a:bodyPr/>
          <a:lstStyle/>
          <a:p>
            <a:fld id="{B40FB4B4-2185-4162-9846-7C5876CD7D32}" type="datetimeFigureOut">
              <a:rPr lang="en-US" smtClean="0"/>
              <a:t>7/30/2026</a:t>
            </a:fld>
            <a:endParaRPr lang="en-US" dirty="0"/>
          </a:p>
        </p:txBody>
      </p:sp>
      <p:sp>
        <p:nvSpPr>
          <p:cNvPr id="9" name="Footer Placeholder 8"/>
          <p:cNvSpPr>
            <a:spLocks noGrp="1"/>
          </p:cNvSpPr>
          <p:nvPr>
            <p:ph type="ftr" sz="quarter" idx="11"/>
            <p:custDataLst>
              <p:tags r:id="rId5"/>
            </p:custDataLst>
          </p:nvPr>
        </p:nvSpPr>
        <p:spPr/>
        <p:txBody>
          <a:bodyPr/>
          <a:lstStyle/>
          <a:p>
            <a:endParaRPr lang="en-US" dirty="0"/>
          </a:p>
        </p:txBody>
      </p:sp>
      <p:sp>
        <p:nvSpPr>
          <p:cNvPr id="10" name="Slide Number Placeholder 9"/>
          <p:cNvSpPr>
            <a:spLocks noGrp="1"/>
          </p:cNvSpPr>
          <p:nvPr>
            <p:ph type="sldNum" sz="quarter" idx="12"/>
            <p:custDataLst>
              <p:tags r:id="rId6"/>
            </p:custDataLst>
          </p:nvPr>
        </p:nvSpPr>
        <p:spPr/>
        <p:txBody>
          <a:bodyPr/>
          <a:lstStyle/>
          <a:p>
            <a:fld id="{BD0C1318-927F-4BC9-B599-DD0BEB3764AB}" type="slidenum">
              <a:rPr lang="en-US" smtClean="0"/>
              <a:t>‹#›</a:t>
            </a:fld>
            <a:endParaRPr lang="en-US" dirty="0"/>
          </a:p>
        </p:txBody>
      </p:sp>
    </p:spTree>
    <p:extLst>
      <p:ext uri="{BB962C8B-B14F-4D97-AF65-F5344CB8AC3E}">
        <p14:creationId xmlns:p14="http://schemas.microsoft.com/office/powerpoint/2010/main" val="29242365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58343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583436" y="3143250"/>
            <a:ext cx="4270248" cy="259677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5"/>
          <p:cNvSpPr>
            <a:spLocks noGrp="1"/>
          </p:cNvSpPr>
          <p:nvPr>
            <p:ph sz="quarter" idx="4"/>
          </p:nvPr>
        </p:nvSpPr>
        <p:spPr>
          <a:xfrm>
            <a:off x="6338316" y="3143250"/>
            <a:ext cx="4253484" cy="2596776"/>
          </a:xfrm>
        </p:spPr>
        <p:txBody>
          <a:bodyPr/>
          <a:lstStyle>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4"/>
          <p:cNvSpPr>
            <a:spLocks noGrp="1"/>
          </p:cNvSpPr>
          <p:nvPr>
            <p:ph type="body" sz="quarter" idx="13"/>
          </p:nvPr>
        </p:nvSpPr>
        <p:spPr>
          <a:xfrm>
            <a:off x="633831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7" name="Date Placeholder 6"/>
          <p:cNvSpPr>
            <a:spLocks noGrp="1"/>
          </p:cNvSpPr>
          <p:nvPr>
            <p:ph type="dt" sz="half" idx="10"/>
          </p:nvPr>
        </p:nvSpPr>
        <p:spPr/>
        <p:txBody>
          <a:bodyPr/>
          <a:lstStyle/>
          <a:p>
            <a:fld id="{B40FB4B4-2185-4162-9846-7C5876CD7D32}" type="datetimeFigureOut">
              <a:rPr lang="en-US" smtClean="0"/>
              <a:t>7/30/2026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D0C1318-927F-4BC9-B599-DD0BEB3764AB}" type="slidenum">
              <a:rPr lang="en-US" smtClean="0"/>
              <a:t>‹#›</a:t>
            </a:fld>
            <a:endParaRPr lang="en-US" dirty="0"/>
          </a:p>
        </p:txBody>
      </p:sp>
      <p:sp>
        <p:nvSpPr>
          <p:cNvPr id="10" name="Title 9"/>
          <p:cNvSpPr>
            <a:spLocks noGrp="1"/>
          </p:cNvSpPr>
          <p:nvPr>
            <p:ph type="title"/>
          </p:nvPr>
        </p:nvSpPr>
        <p:spPr/>
        <p:txBody>
          <a:bodyPr/>
          <a:lstStyle/>
          <a:p>
            <a:r>
              <a:rPr lang="en-US"/>
              <a:t>Click to edit Master title style</a:t>
            </a:r>
            <a:endParaRPr lang="en-US" dirty="0"/>
          </a:p>
        </p:txBody>
      </p:sp>
    </p:spTree>
    <p:extLst>
      <p:ext uri="{BB962C8B-B14F-4D97-AF65-F5344CB8AC3E}">
        <p14:creationId xmlns:p14="http://schemas.microsoft.com/office/powerpoint/2010/main" val="23451363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40FB4B4-2185-4162-9846-7C5876CD7D32}" type="datetimeFigureOut">
              <a:rPr lang="en-US" smtClean="0"/>
              <a:t>7/30/2026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D0C1318-927F-4BC9-B599-DD0BEB3764AB}" type="slidenum">
              <a:rPr lang="en-US" smtClean="0"/>
              <a:t>‹#›</a:t>
            </a:fld>
            <a:endParaRPr lang="en-US" dirty="0"/>
          </a:p>
        </p:txBody>
      </p:sp>
    </p:spTree>
    <p:extLst>
      <p:ext uri="{BB962C8B-B14F-4D97-AF65-F5344CB8AC3E}">
        <p14:creationId xmlns:p14="http://schemas.microsoft.com/office/powerpoint/2010/main" val="32118290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40FB4B4-2185-4162-9846-7C5876CD7D32}" type="datetimeFigureOut">
              <a:rPr lang="en-US" smtClean="0"/>
              <a:t>7/30/2026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BD0C1318-927F-4BC9-B599-DD0BEB3764AB}" type="slidenum">
              <a:rPr lang="en-US" smtClean="0"/>
              <a:t>‹#›</a:t>
            </a:fld>
            <a:endParaRPr lang="en-US" dirty="0"/>
          </a:p>
        </p:txBody>
      </p:sp>
    </p:spTree>
    <p:extLst>
      <p:ext uri="{BB962C8B-B14F-4D97-AF65-F5344CB8AC3E}">
        <p14:creationId xmlns:p14="http://schemas.microsoft.com/office/powerpoint/2010/main" val="26909036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6" name="Rectangle 25"/>
          <p:cNvSpPr/>
          <p:nvPr>
            <p:custDataLst>
              <p:tags r:id="rId1"/>
            </p:custDataLst>
          </p:nvPr>
        </p:nvSpPr>
        <p:spPr>
          <a:xfrm>
            <a:off x="0" y="0"/>
            <a:ext cx="6096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
        <p:nvSpPr>
          <p:cNvPr id="2" name="Title 1"/>
          <p:cNvSpPr>
            <a:spLocks noGrp="1"/>
          </p:cNvSpPr>
          <p:nvPr>
            <p:ph type="title"/>
            <p:custDataLst>
              <p:tags r:id="rId2"/>
            </p:custDataLst>
          </p:nvPr>
        </p:nvSpPr>
        <p:spPr bwMode="blackWhite">
          <a:xfrm>
            <a:off x="804672" y="2243828"/>
            <a:ext cx="4486656" cy="1141497"/>
          </a:xfrm>
          <a:solidFill>
            <a:srgbClr val="FFFFFF"/>
          </a:solidFill>
          <a:ln>
            <a:solidFill>
              <a:srgbClr val="404040"/>
            </a:solidFill>
          </a:ln>
        </p:spPr>
        <p:txBody>
          <a:bodyPr anchor="ctr" anchorCtr="1">
            <a:normAutofit/>
          </a:bodyPr>
          <a:lstStyle>
            <a:lvl1pPr>
              <a:defRPr sz="2200">
                <a:solidFill>
                  <a:srgbClr val="262626"/>
                </a:solidFill>
              </a:defRPr>
            </a:lvl1pPr>
          </a:lstStyle>
          <a:p>
            <a:r>
              <a:rPr lang="en-US"/>
              <a:t>Click to edit Master title style</a:t>
            </a:r>
            <a:endParaRPr lang="en-US" dirty="0"/>
          </a:p>
        </p:txBody>
      </p:sp>
      <p:sp>
        <p:nvSpPr>
          <p:cNvPr id="3" name="Content Placeholder 2"/>
          <p:cNvSpPr>
            <a:spLocks noGrp="1"/>
          </p:cNvSpPr>
          <p:nvPr>
            <p:ph idx="1"/>
            <p:custDataLst>
              <p:tags r:id="rId3"/>
            </p:custDataLst>
          </p:nvPr>
        </p:nvSpPr>
        <p:spPr>
          <a:xfrm>
            <a:off x="6736080" y="804672"/>
            <a:ext cx="4815840" cy="5248656"/>
          </a:xfrm>
        </p:spPr>
        <p:txBody>
          <a:bodyPr>
            <a:normAutofit/>
          </a:bodyPr>
          <a:lstStyle>
            <a:lvl1pPr>
              <a:defRPr sz="1900">
                <a:solidFill>
                  <a:schemeClr val="tx1"/>
                </a:solidFill>
              </a:defRPr>
            </a:lvl1pPr>
            <a:lvl2pPr>
              <a:defRPr sz="1600">
                <a:solidFill>
                  <a:schemeClr val="tx1"/>
                </a:solidFill>
              </a:defRPr>
            </a:lvl2pPr>
            <a:lvl3pPr>
              <a:defRPr sz="1600">
                <a:solidFill>
                  <a:schemeClr val="tx1"/>
                </a:solidFill>
              </a:defRPr>
            </a:lvl3pPr>
            <a:lvl4pPr>
              <a:defRPr sz="1600">
                <a:solidFill>
                  <a:schemeClr val="tx1"/>
                </a:solidFill>
              </a:defRPr>
            </a:lvl4pPr>
            <a:lvl5pPr>
              <a:defRPr sz="1600">
                <a:solidFill>
                  <a:schemeClr val="tx1"/>
                </a:solidFill>
              </a:defRPr>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custDataLst>
              <p:tags r:id="rId4"/>
            </p:custDataLst>
          </p:nvPr>
        </p:nvSpPr>
        <p:spPr>
          <a:xfrm>
            <a:off x="1115568" y="3549918"/>
            <a:ext cx="3794760" cy="2194036"/>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9" name="Date Placeholder 8"/>
          <p:cNvSpPr>
            <a:spLocks noGrp="1"/>
          </p:cNvSpPr>
          <p:nvPr>
            <p:ph type="dt" sz="half" idx="10"/>
            <p:custDataLst>
              <p:tags r:id="rId5"/>
            </p:custDataLst>
          </p:nvPr>
        </p:nvSpPr>
        <p:spPr/>
        <p:txBody>
          <a:bodyPr/>
          <a:lstStyle/>
          <a:p>
            <a:fld id="{B40FB4B4-2185-4162-9846-7C5876CD7D32}" type="datetimeFigureOut">
              <a:rPr lang="en-US" smtClean="0"/>
              <a:t>7/30/2026</a:t>
            </a:fld>
            <a:endParaRPr lang="en-US" dirty="0"/>
          </a:p>
        </p:txBody>
      </p:sp>
      <p:sp>
        <p:nvSpPr>
          <p:cNvPr id="10" name="Footer Placeholder 9"/>
          <p:cNvSpPr>
            <a:spLocks noGrp="1"/>
          </p:cNvSpPr>
          <p:nvPr>
            <p:ph type="ftr" sz="quarter" idx="11"/>
            <p:custDataLst>
              <p:tags r:id="rId6"/>
            </p:custDataLst>
          </p:nvPr>
        </p:nvSpPr>
        <p:spPr>
          <a:xfrm>
            <a:off x="804672" y="6236208"/>
            <a:ext cx="5124797" cy="320040"/>
          </a:xfrm>
        </p:spPr>
        <p:txBody>
          <a:bodyPr/>
          <a:lstStyle>
            <a:lvl1pPr>
              <a:defRPr>
                <a:solidFill>
                  <a:srgbClr val="FFFFFF">
                    <a:alpha val="70000"/>
                  </a:srgbClr>
                </a:solidFill>
              </a:defRPr>
            </a:lvl1pPr>
          </a:lstStyle>
          <a:p>
            <a:endParaRPr lang="en-US" dirty="0"/>
          </a:p>
        </p:txBody>
      </p:sp>
      <p:sp>
        <p:nvSpPr>
          <p:cNvPr id="11" name="Slide Number Placeholder 10"/>
          <p:cNvSpPr>
            <a:spLocks noGrp="1"/>
          </p:cNvSpPr>
          <p:nvPr>
            <p:ph type="sldNum" sz="quarter" idx="12"/>
            <p:custDataLst>
              <p:tags r:id="rId7"/>
            </p:custDataLst>
          </p:nvPr>
        </p:nvSpPr>
        <p:spPr/>
        <p:txBody>
          <a:bodyPr/>
          <a:lstStyle/>
          <a:p>
            <a:fld id="{BD0C1318-927F-4BC9-B599-DD0BEB3764AB}" type="slidenum">
              <a:rPr lang="en-US" smtClean="0"/>
              <a:t>‹#›</a:t>
            </a:fld>
            <a:endParaRPr lang="en-US" dirty="0"/>
          </a:p>
        </p:txBody>
      </p:sp>
    </p:spTree>
    <p:extLst>
      <p:ext uri="{BB962C8B-B14F-4D97-AF65-F5344CB8AC3E}">
        <p14:creationId xmlns:p14="http://schemas.microsoft.com/office/powerpoint/2010/main" val="22969191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8" name="Rectangle 17"/>
          <p:cNvSpPr/>
          <p:nvPr/>
        </p:nvSpPr>
        <p:spPr>
          <a:xfrm>
            <a:off x="0" y="0"/>
            <a:ext cx="609599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
        <p:nvSpPr>
          <p:cNvPr id="2" name="Title 1"/>
          <p:cNvSpPr>
            <a:spLocks noGrp="1"/>
          </p:cNvSpPr>
          <p:nvPr>
            <p:ph type="title"/>
          </p:nvPr>
        </p:nvSpPr>
        <p:spPr bwMode="blackWhite">
          <a:xfrm>
            <a:off x="808523" y="2243828"/>
            <a:ext cx="4494998" cy="1134640"/>
          </a:xfrm>
          <a:solidFill>
            <a:srgbClr val="FFFFFF"/>
          </a:solidFill>
          <a:ln>
            <a:solidFill>
              <a:srgbClr val="404040"/>
            </a:solidFill>
          </a:ln>
        </p:spPr>
        <p:txBody>
          <a:bodyPr anchor="ctr" anchorCtr="1">
            <a:noAutofit/>
          </a:bodyPr>
          <a:lstStyle>
            <a:lvl1pPr>
              <a:defRPr sz="2200">
                <a:solidFill>
                  <a:srgbClr val="262626"/>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6095999" y="0"/>
            <a:ext cx="6102097" cy="6858000"/>
          </a:xfrm>
          <a:solidFill>
            <a:schemeClr val="bg1">
              <a:lumMod val="75000"/>
            </a:schemeClr>
          </a:solidFill>
        </p:spPr>
        <p:txBody>
          <a:bodyPr anchor="t"/>
          <a:lstStyle>
            <a:lvl1pPr marL="0" indent="0">
              <a:buNone/>
              <a:defRPr sz="3200">
                <a:solidFill>
                  <a:schemeClr val="bg1">
                    <a:lumMod val="85000"/>
                    <a:lumOff val="1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1115568" y="3549918"/>
            <a:ext cx="3794760" cy="2194037"/>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8" name="Date Placeholder 7"/>
          <p:cNvSpPr>
            <a:spLocks noGrp="1"/>
          </p:cNvSpPr>
          <p:nvPr>
            <p:ph type="dt" sz="half" idx="10"/>
          </p:nvPr>
        </p:nvSpPr>
        <p:spPr/>
        <p:txBody>
          <a:bodyPr/>
          <a:lstStyle>
            <a:lvl1pPr>
              <a:defRPr>
                <a:solidFill>
                  <a:srgbClr val="FFFFFF"/>
                </a:solidFill>
                <a:effectLst>
                  <a:outerShdw blurRad="50800" dist="38100" dir="2700000" algn="tl" rotWithShape="0">
                    <a:prstClr val="black">
                      <a:alpha val="43000"/>
                    </a:prstClr>
                  </a:outerShdw>
                </a:effectLst>
              </a:defRPr>
            </a:lvl1pPr>
          </a:lstStyle>
          <a:p>
            <a:fld id="{B40FB4B4-2185-4162-9846-7C5876CD7D32}" type="datetimeFigureOut">
              <a:rPr lang="en-US" smtClean="0"/>
              <a:t>7/30/2026</a:t>
            </a:fld>
            <a:endParaRPr lang="en-US" dirty="0"/>
          </a:p>
        </p:txBody>
      </p:sp>
      <p:sp>
        <p:nvSpPr>
          <p:cNvPr id="9" name="Footer Placeholder 8"/>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en-US" dirty="0"/>
          </a:p>
        </p:txBody>
      </p:sp>
      <p:sp>
        <p:nvSpPr>
          <p:cNvPr id="10" name="Slide Number Placeholder 9"/>
          <p:cNvSpPr>
            <a:spLocks noGrp="1"/>
          </p:cNvSpPr>
          <p:nvPr>
            <p:ph type="sldNum" sz="quarter" idx="12"/>
          </p:nvPr>
        </p:nvSpPr>
        <p:spPr/>
        <p:txBody>
          <a:bodyPr/>
          <a:lstStyle/>
          <a:p>
            <a:fld id="{BD0C1318-927F-4BC9-B599-DD0BEB3764AB}" type="slidenum">
              <a:rPr lang="en-US" smtClean="0"/>
              <a:t>‹#›</a:t>
            </a:fld>
            <a:endParaRPr lang="en-US" dirty="0"/>
          </a:p>
        </p:txBody>
      </p:sp>
    </p:spTree>
    <p:extLst>
      <p:ext uri="{BB962C8B-B14F-4D97-AF65-F5344CB8AC3E}">
        <p14:creationId xmlns:p14="http://schemas.microsoft.com/office/powerpoint/2010/main" val="10598021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17" Type="http://schemas.openxmlformats.org/officeDocument/2006/relationships/tags" Target="../tags/tag5.xml"/><Relationship Id="rId2" Type="http://schemas.openxmlformats.org/officeDocument/2006/relationships/slideLayout" Target="../slideLayouts/slideLayout2.xml"/><Relationship Id="rId16" Type="http://schemas.openxmlformats.org/officeDocument/2006/relationships/tags" Target="../tags/tag4.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ags" Target="../tags/tag3.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ags" Target="../tags/tag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custDataLst>
              <p:tags r:id="rId13"/>
            </p:custDataLst>
          </p:nvPr>
        </p:nvSpPr>
        <p:spPr bwMode="black">
          <a:xfrm>
            <a:off x="2231136" y="964692"/>
            <a:ext cx="7729728" cy="1188720"/>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p>
            <a:r>
              <a:rPr lang="en-US"/>
              <a:t>Click to edit Master title style</a:t>
            </a:r>
            <a:endParaRPr lang="en-US" dirty="0"/>
          </a:p>
        </p:txBody>
      </p:sp>
      <p:sp>
        <p:nvSpPr>
          <p:cNvPr id="3" name="Text Placeholder 2"/>
          <p:cNvSpPr>
            <a:spLocks noGrp="1"/>
          </p:cNvSpPr>
          <p:nvPr>
            <p:ph type="body" idx="1"/>
            <p:custDataLst>
              <p:tags r:id="rId14"/>
            </p:custDataLst>
          </p:nvPr>
        </p:nvSpPr>
        <p:spPr>
          <a:xfrm>
            <a:off x="2231136" y="2638044"/>
            <a:ext cx="7729728" cy="310198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custDataLst>
              <p:tags r:id="rId15"/>
            </p:custDataLst>
          </p:nvPr>
        </p:nvSpPr>
        <p:spPr>
          <a:xfrm>
            <a:off x="7821429" y="6238816"/>
            <a:ext cx="2753746" cy="323968"/>
          </a:xfrm>
          <a:prstGeom prst="rect">
            <a:avLst/>
          </a:prstGeom>
        </p:spPr>
        <p:txBody>
          <a:bodyPr vert="horz" lIns="91440" tIns="45720" rIns="91440" bIns="45720" rtlCol="0" anchor="ctr"/>
          <a:lstStyle>
            <a:lvl1pPr algn="r">
              <a:defRPr sz="1050">
                <a:solidFill>
                  <a:schemeClr val="tx1">
                    <a:alpha val="70000"/>
                  </a:schemeClr>
                </a:solidFill>
              </a:defRPr>
            </a:lvl1pPr>
          </a:lstStyle>
          <a:p>
            <a:fld id="{B40FB4B4-2185-4162-9846-7C5876CD7D32}" type="datetimeFigureOut">
              <a:rPr lang="en-US" smtClean="0"/>
              <a:t>7/30/2026</a:t>
            </a:fld>
            <a:endParaRPr lang="en-US" dirty="0"/>
          </a:p>
        </p:txBody>
      </p:sp>
      <p:sp>
        <p:nvSpPr>
          <p:cNvPr id="5" name="Footer Placeholder 4"/>
          <p:cNvSpPr>
            <a:spLocks noGrp="1"/>
          </p:cNvSpPr>
          <p:nvPr>
            <p:ph type="ftr" sz="quarter" idx="3"/>
            <p:custDataLst>
              <p:tags r:id="rId16"/>
            </p:custDataLst>
          </p:nvPr>
        </p:nvSpPr>
        <p:spPr>
          <a:xfrm>
            <a:off x="1600200" y="6236208"/>
            <a:ext cx="5901189" cy="320040"/>
          </a:xfrm>
          <a:prstGeom prst="rect">
            <a:avLst/>
          </a:prstGeom>
        </p:spPr>
        <p:txBody>
          <a:bodyPr vert="horz" lIns="91440" tIns="45720" rIns="91440" bIns="45720" rtlCol="0" anchor="ctr"/>
          <a:lstStyle>
            <a:lvl1pPr algn="l">
              <a:defRPr sz="1050">
                <a:solidFill>
                  <a:schemeClr val="tx1">
                    <a:alpha val="70000"/>
                  </a:schemeClr>
                </a:solidFill>
              </a:defRPr>
            </a:lvl1pPr>
          </a:lstStyle>
          <a:p>
            <a:endParaRPr lang="en-US" dirty="0"/>
          </a:p>
        </p:txBody>
      </p:sp>
      <p:sp>
        <p:nvSpPr>
          <p:cNvPr id="6" name="Slide Number Placeholder 5"/>
          <p:cNvSpPr>
            <a:spLocks noGrp="1"/>
          </p:cNvSpPr>
          <p:nvPr>
            <p:ph type="sldNum" sz="quarter" idx="4"/>
            <p:custDataLst>
              <p:tags r:id="rId17"/>
            </p:custDataLst>
          </p:nvPr>
        </p:nvSpPr>
        <p:spPr>
          <a:xfrm>
            <a:off x="10758922" y="6217920"/>
            <a:ext cx="365760" cy="365760"/>
          </a:xfrm>
          <a:prstGeom prst="ellipse">
            <a:avLst/>
          </a:prstGeom>
          <a:solidFill>
            <a:srgbClr val="1D1D1D">
              <a:alpha val="70000"/>
            </a:srgbClr>
          </a:solidFill>
        </p:spPr>
        <p:txBody>
          <a:bodyPr vert="horz" lIns="18288" tIns="45720" rIns="18288" bIns="45720" rtlCol="0" anchor="ctr">
            <a:noAutofit/>
          </a:bodyPr>
          <a:lstStyle>
            <a:lvl1pPr algn="ctr">
              <a:defRPr sz="1100" spc="0" baseline="0">
                <a:solidFill>
                  <a:srgbClr val="FFFFFF"/>
                </a:solidFill>
              </a:defRPr>
            </a:lvl1pPr>
          </a:lstStyle>
          <a:p>
            <a:fld id="{BD0C1318-927F-4BC9-B599-DD0BEB3764AB}" type="slidenum">
              <a:rPr lang="en-US" smtClean="0"/>
              <a:t>‹#›</a:t>
            </a:fld>
            <a:endParaRPr lang="en-US" dirty="0"/>
          </a:p>
        </p:txBody>
      </p:sp>
    </p:spTree>
    <p:extLst>
      <p:ext uri="{BB962C8B-B14F-4D97-AF65-F5344CB8AC3E}">
        <p14:creationId xmlns:p14="http://schemas.microsoft.com/office/powerpoint/2010/main" val="254524647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lnSpc>
          <a:spcPct val="90000"/>
        </a:lnSpc>
        <a:spcBef>
          <a:spcPct val="0"/>
        </a:spcBef>
        <a:buNone/>
        <a:defRPr sz="2800" kern="1200" cap="all" spc="200" baseline="0">
          <a:solidFill>
            <a:srgbClr val="262626"/>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tags" Target="../tags/tag26.xml"/><Relationship Id="rId2" Type="http://schemas.openxmlformats.org/officeDocument/2006/relationships/tags" Target="../tags/tag25.xml"/><Relationship Id="rId1" Type="http://schemas.openxmlformats.org/officeDocument/2006/relationships/tags" Target="../tags/tag24.xml"/><Relationship Id="rId5" Type="http://schemas.openxmlformats.org/officeDocument/2006/relationships/notesSlide" Target="../notesSlides/notesSlide1.xml"/><Relationship Id="rId4"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tags" Target="../tags/tag29.xml"/><Relationship Id="rId2" Type="http://schemas.openxmlformats.org/officeDocument/2006/relationships/tags" Target="../tags/tag28.xml"/><Relationship Id="rId1" Type="http://schemas.openxmlformats.org/officeDocument/2006/relationships/tags" Target="../tags/tag27.xml"/><Relationship Id="rId5" Type="http://schemas.openxmlformats.org/officeDocument/2006/relationships/notesSlide" Target="../notesSlides/notesSlide2.xml"/><Relationship Id="rId4"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tags" Target="../tags/tag32.xml"/><Relationship Id="rId2" Type="http://schemas.openxmlformats.org/officeDocument/2006/relationships/tags" Target="../tags/tag31.xml"/><Relationship Id="rId1" Type="http://schemas.openxmlformats.org/officeDocument/2006/relationships/tags" Target="../tags/tag30.xml"/><Relationship Id="rId5" Type="http://schemas.openxmlformats.org/officeDocument/2006/relationships/notesSlide" Target="../notesSlides/notesSlide3.xml"/><Relationship Id="rId4"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tags" Target="../tags/tag35.xml"/><Relationship Id="rId2" Type="http://schemas.openxmlformats.org/officeDocument/2006/relationships/tags" Target="../tags/tag34.xml"/><Relationship Id="rId1" Type="http://schemas.openxmlformats.org/officeDocument/2006/relationships/tags" Target="../tags/tag33.xml"/><Relationship Id="rId5" Type="http://schemas.openxmlformats.org/officeDocument/2006/relationships/notesSlide" Target="../notesSlides/notesSlide4.xml"/><Relationship Id="rId4"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tags" Target="../tags/tag38.xml"/><Relationship Id="rId2" Type="http://schemas.openxmlformats.org/officeDocument/2006/relationships/tags" Target="../tags/tag37.xml"/><Relationship Id="rId1" Type="http://schemas.openxmlformats.org/officeDocument/2006/relationships/tags" Target="../tags/tag36.xml"/><Relationship Id="rId5" Type="http://schemas.openxmlformats.org/officeDocument/2006/relationships/notesSlide" Target="../notesSlides/notesSlide5.xml"/><Relationship Id="rId4"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custDataLst>
              <p:tags r:id="rId1"/>
            </p:custDataLst>
          </p:nvPr>
        </p:nvSpPr>
        <p:spPr bwMode="blackWhite">
          <a:xfrm>
            <a:off x="1600200" y="2386744"/>
            <a:ext cx="8991600" cy="1645920"/>
          </a:xfrm>
          <a:prstGeom prst="rect">
            <a:avLst/>
          </a:prstGeom>
          <a:solidFill>
            <a:srgbClr val="FFFFFF"/>
          </a:solidFill>
          <a:ln w="38100" cap="sq">
            <a:solidFill>
              <a:srgbClr val="404040"/>
            </a:solidFill>
            <a:miter lim="800000"/>
          </a:ln>
        </p:spPr>
        <p:txBody>
          <a:bodyPr/>
          <a:lstStyle/>
          <a:p>
            <a:r>
              <a:rPr lang="en-US" cap="none" dirty="0">
                <a:latin typeface="Consolas" panose="020B0609020204030204" pitchFamily="49" charset="0"/>
              </a:rPr>
              <a:t>Time</a:t>
            </a:r>
            <a:r>
              <a:rPr lang="en-US" dirty="0"/>
              <a:t> structure (2)</a:t>
            </a:r>
          </a:p>
        </p:txBody>
      </p:sp>
      <p:sp>
        <p:nvSpPr>
          <p:cNvPr id="3" name="Subtitle 2"/>
          <p:cNvSpPr>
            <a:spLocks noGrp="1"/>
          </p:cNvSpPr>
          <p:nvPr>
            <p:ph type="subTitle" idx="1"/>
            <p:custDataLst>
              <p:tags r:id="rId2"/>
            </p:custDataLst>
          </p:nvPr>
        </p:nvSpPr>
        <p:spPr>
          <a:xfrm>
            <a:off x="2695194" y="4352544"/>
            <a:ext cx="6801612" cy="1239894"/>
          </a:xfrm>
        </p:spPr>
        <p:txBody>
          <a:bodyPr/>
          <a:lstStyle/>
          <a:p>
            <a:r>
              <a:rPr lang="en-US" dirty="0"/>
              <a:t>Pass-By-Pointer</a:t>
            </a:r>
          </a:p>
          <a:p>
            <a:r>
              <a:rPr lang="en-US" dirty="0"/>
              <a:t>Pass-By-Reference</a:t>
            </a:r>
          </a:p>
        </p:txBody>
      </p:sp>
      <p:sp>
        <p:nvSpPr>
          <p:cNvPr id="4" name="TextBox 3"/>
          <p:cNvSpPr txBox="1"/>
          <p:nvPr>
            <p:custDataLst>
              <p:tags r:id="rId3"/>
            </p:custDataLst>
          </p:nvPr>
        </p:nvSpPr>
        <p:spPr>
          <a:xfrm>
            <a:off x="1600200" y="6179127"/>
            <a:ext cx="1506566" cy="276999"/>
          </a:xfrm>
          <a:prstGeom prst="rect">
            <a:avLst/>
          </a:prstGeom>
          <a:noFill/>
        </p:spPr>
        <p:txBody>
          <a:bodyPr wrap="none" rtlCol="0">
            <a:spAutoFit/>
          </a:bodyPr>
          <a:lstStyle/>
          <a:p>
            <a:r>
              <a:rPr lang="en-US" sz="1200" dirty="0"/>
              <a:t>Delroy A. Brinkerhoff</a:t>
            </a:r>
          </a:p>
        </p:txBody>
      </p:sp>
    </p:spTree>
    <p:extLst>
      <p:ext uri="{BB962C8B-B14F-4D97-AF65-F5344CB8AC3E}">
        <p14:creationId xmlns:p14="http://schemas.microsoft.com/office/powerpoint/2010/main" val="21247260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0AACF4-427F-0349-4DBD-F9A038077D80}"/>
              </a:ext>
            </a:extLst>
          </p:cNvPr>
          <p:cNvSpPr>
            <a:spLocks noGrp="1"/>
          </p:cNvSpPr>
          <p:nvPr>
            <p:ph type="title"/>
            <p:custDataLst>
              <p:tags r:id="rId1"/>
            </p:custDataLst>
          </p:nvPr>
        </p:nvSpPr>
        <p:spPr bwMode="black">
          <a:xfrm>
            <a:off x="2231136" y="964692"/>
            <a:ext cx="7729728" cy="1188720"/>
          </a:xfrm>
          <a:prstGeom prst="rect">
            <a:avLst/>
          </a:prstGeom>
          <a:solidFill>
            <a:srgbClr val="FFFFFF"/>
          </a:solidFill>
          <a:ln w="31750" cap="sq">
            <a:solidFill>
              <a:srgbClr val="404040"/>
            </a:solidFill>
            <a:miter lim="800000"/>
          </a:ln>
        </p:spPr>
        <p:txBody>
          <a:bodyPr/>
          <a:lstStyle/>
          <a:p>
            <a:r>
              <a:rPr lang="en-US" dirty="0"/>
              <a:t>Modify Time (1)</a:t>
            </a:r>
          </a:p>
        </p:txBody>
      </p:sp>
      <p:sp>
        <p:nvSpPr>
          <p:cNvPr id="3" name="Content Placeholder 2">
            <a:extLst>
              <a:ext uri="{FF2B5EF4-FFF2-40B4-BE49-F238E27FC236}">
                <a16:creationId xmlns:a16="http://schemas.microsoft.com/office/drawing/2014/main" id="{F66280DC-48F3-50CA-53D0-C37C2C85BB49}"/>
              </a:ext>
            </a:extLst>
          </p:cNvPr>
          <p:cNvSpPr>
            <a:spLocks noGrp="1"/>
          </p:cNvSpPr>
          <p:nvPr>
            <p:ph sz="half" idx="1"/>
            <p:custDataLst>
              <p:tags r:id="rId2"/>
            </p:custDataLst>
          </p:nvPr>
        </p:nvSpPr>
        <p:spPr>
          <a:xfrm>
            <a:off x="1581912" y="2638044"/>
            <a:ext cx="4271771" cy="3101982"/>
          </a:xfrm>
        </p:spPr>
        <p:txBody>
          <a:bodyPr/>
          <a:lstStyle/>
          <a:p>
            <a:r>
              <a:rPr lang="en-US" dirty="0"/>
              <a:t>Update </a:t>
            </a:r>
            <a:r>
              <a:rPr lang="en-US" dirty="0">
                <a:latin typeface="Consolas" panose="020B0609020204030204" pitchFamily="49" charset="0"/>
              </a:rPr>
              <a:t>print</a:t>
            </a:r>
            <a:r>
              <a:rPr lang="en-US" dirty="0"/>
              <a:t> to use pass-by-reference</a:t>
            </a:r>
          </a:p>
          <a:p>
            <a:r>
              <a:rPr lang="en-US" dirty="0"/>
              <a:t>Add </a:t>
            </a:r>
            <a:r>
              <a:rPr lang="en-US" dirty="0">
                <a:latin typeface="Consolas" panose="020B0609020204030204" pitchFamily="49" charset="0"/>
              </a:rPr>
              <a:t>read</a:t>
            </a:r>
          </a:p>
          <a:p>
            <a:pPr lvl="1"/>
            <a:r>
              <a:rPr lang="en-US" dirty="0"/>
              <a:t>Return </a:t>
            </a:r>
            <a:r>
              <a:rPr lang="en-US" dirty="0">
                <a:latin typeface="Consolas" panose="020B0609020204030204" pitchFamily="49" charset="0"/>
              </a:rPr>
              <a:t>void</a:t>
            </a:r>
          </a:p>
          <a:p>
            <a:pPr lvl="1"/>
            <a:r>
              <a:rPr lang="en-US" dirty="0"/>
              <a:t>Pass-by-pointer</a:t>
            </a:r>
          </a:p>
          <a:p>
            <a:pPr lvl="1"/>
            <a:r>
              <a:rPr lang="en-US" dirty="0"/>
              <a:t>Prompts for and reads hours, minutes, and seconds</a:t>
            </a:r>
          </a:p>
        </p:txBody>
      </p:sp>
      <p:sp>
        <p:nvSpPr>
          <p:cNvPr id="4" name="Content Placeholder 3">
            <a:extLst>
              <a:ext uri="{FF2B5EF4-FFF2-40B4-BE49-F238E27FC236}">
                <a16:creationId xmlns:a16="http://schemas.microsoft.com/office/drawing/2014/main" id="{64EDD73A-E373-C7C9-CB44-BB3086FBA7C0}"/>
              </a:ext>
            </a:extLst>
          </p:cNvPr>
          <p:cNvSpPr>
            <a:spLocks noGrp="1"/>
          </p:cNvSpPr>
          <p:nvPr>
            <p:ph sz="half" idx="2"/>
            <p:custDataLst>
              <p:tags r:id="rId3"/>
            </p:custDataLst>
          </p:nvPr>
        </p:nvSpPr>
        <p:spPr>
          <a:xfrm>
            <a:off x="6338315" y="2638044"/>
            <a:ext cx="4270247" cy="3101982"/>
          </a:xfrm>
        </p:spPr>
        <p:txBody>
          <a:bodyPr/>
          <a:lstStyle/>
          <a:p>
            <a:r>
              <a:rPr lang="en-US" dirty="0">
                <a:latin typeface="Consolas" panose="020B0609020204030204" pitchFamily="49" charset="0"/>
              </a:rPr>
              <a:t>T data;</a:t>
            </a:r>
          </a:p>
          <a:p>
            <a:r>
              <a:rPr lang="en-US" dirty="0">
                <a:latin typeface="Consolas" panose="020B0609020204030204" pitchFamily="49" charset="0"/>
              </a:rPr>
              <a:t>function(T p) { ... }</a:t>
            </a:r>
          </a:p>
          <a:p>
            <a:pPr lvl="1"/>
            <a:r>
              <a:rPr lang="en-US" dirty="0">
                <a:latin typeface="Consolas" panose="020B0609020204030204" pitchFamily="49" charset="0"/>
              </a:rPr>
              <a:t>function(data);</a:t>
            </a:r>
          </a:p>
          <a:p>
            <a:r>
              <a:rPr lang="en-US" dirty="0">
                <a:latin typeface="Consolas" panose="020B0609020204030204" pitchFamily="49" charset="0"/>
              </a:rPr>
              <a:t>function(T* p) { ... }</a:t>
            </a:r>
          </a:p>
          <a:p>
            <a:pPr lvl="1"/>
            <a:r>
              <a:rPr lang="en-US" dirty="0">
                <a:latin typeface="Consolas" panose="020B0609020204030204" pitchFamily="49" charset="0"/>
              </a:rPr>
              <a:t>function(&amp;data);</a:t>
            </a:r>
          </a:p>
          <a:p>
            <a:r>
              <a:rPr lang="en-US" dirty="0">
                <a:latin typeface="Consolas" panose="020B0609020204030204" pitchFamily="49" charset="0"/>
              </a:rPr>
              <a:t>function(T&amp; p) { ... }</a:t>
            </a:r>
          </a:p>
          <a:p>
            <a:pPr lvl="1"/>
            <a:r>
              <a:rPr lang="en-US" dirty="0">
                <a:latin typeface="Consolas" panose="020B0609020204030204" pitchFamily="49" charset="0"/>
              </a:rPr>
              <a:t>function(data);</a:t>
            </a:r>
          </a:p>
        </p:txBody>
      </p:sp>
    </p:spTree>
    <p:extLst>
      <p:ext uri="{BB962C8B-B14F-4D97-AF65-F5344CB8AC3E}">
        <p14:creationId xmlns:p14="http://schemas.microsoft.com/office/powerpoint/2010/main" val="29416394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52FCBC-7EF5-A471-8094-0FD314786981}"/>
              </a:ext>
            </a:extLst>
          </p:cNvPr>
          <p:cNvSpPr>
            <a:spLocks noGrp="1"/>
          </p:cNvSpPr>
          <p:nvPr>
            <p:ph type="title"/>
            <p:custDataLst>
              <p:tags r:id="rId1"/>
            </p:custDataLst>
          </p:nvPr>
        </p:nvSpPr>
        <p:spPr bwMode="black">
          <a:xfrm>
            <a:off x="2231136" y="964692"/>
            <a:ext cx="7729728" cy="1188720"/>
          </a:xfrm>
          <a:prstGeom prst="rect">
            <a:avLst/>
          </a:prstGeom>
          <a:solidFill>
            <a:srgbClr val="FFFFFF"/>
          </a:solidFill>
          <a:ln w="31750" cap="sq">
            <a:solidFill>
              <a:srgbClr val="404040"/>
            </a:solidFill>
            <a:miter lim="800000"/>
          </a:ln>
        </p:spPr>
        <p:txBody>
          <a:bodyPr/>
          <a:lstStyle/>
          <a:p>
            <a:r>
              <a:rPr lang="en-US" dirty="0"/>
              <a:t>structure specification</a:t>
            </a:r>
            <a:br>
              <a:rPr lang="en-US" dirty="0"/>
            </a:br>
            <a:r>
              <a:rPr lang="en-US" dirty="0"/>
              <a:t>and prototypes</a:t>
            </a:r>
          </a:p>
        </p:txBody>
      </p:sp>
      <p:sp>
        <p:nvSpPr>
          <p:cNvPr id="3" name="Content Placeholder 2">
            <a:extLst>
              <a:ext uri="{FF2B5EF4-FFF2-40B4-BE49-F238E27FC236}">
                <a16:creationId xmlns:a16="http://schemas.microsoft.com/office/drawing/2014/main" id="{12BDE4BC-F853-C465-5592-39FD7580FEDF}"/>
              </a:ext>
            </a:extLst>
          </p:cNvPr>
          <p:cNvSpPr>
            <a:spLocks noGrp="1"/>
          </p:cNvSpPr>
          <p:nvPr>
            <p:ph sz="half" idx="1"/>
            <p:custDataLst>
              <p:tags r:id="rId2"/>
            </p:custDataLst>
          </p:nvPr>
        </p:nvSpPr>
        <p:spPr>
          <a:xfrm>
            <a:off x="2027958" y="2638044"/>
            <a:ext cx="4749160" cy="3101982"/>
          </a:xfrm>
        </p:spPr>
        <p:txBody>
          <a:bodyPr>
            <a:normAutofit/>
          </a:bodyPr>
          <a:lstStyle/>
          <a:p>
            <a:pPr marL="0" indent="0">
              <a:spcBef>
                <a:spcPts val="0"/>
              </a:spcBef>
              <a:buNone/>
            </a:pPr>
            <a:r>
              <a:rPr lang="en-US" dirty="0">
                <a:latin typeface="Consolas" panose="020B0609020204030204" pitchFamily="49" charset="0"/>
              </a:rPr>
              <a:t>struct Time</a:t>
            </a:r>
          </a:p>
          <a:p>
            <a:pPr marL="0" indent="0">
              <a:spcBef>
                <a:spcPts val="0"/>
              </a:spcBef>
              <a:buNone/>
            </a:pPr>
            <a:r>
              <a:rPr lang="en-US" dirty="0">
                <a:latin typeface="Consolas" panose="020B0609020204030204" pitchFamily="49" charset="0"/>
              </a:rPr>
              <a:t>{</a:t>
            </a:r>
          </a:p>
          <a:p>
            <a:pPr marL="0" indent="0">
              <a:spcBef>
                <a:spcPts val="0"/>
              </a:spcBef>
              <a:buNone/>
            </a:pPr>
            <a:r>
              <a:rPr lang="en-US" dirty="0">
                <a:latin typeface="Consolas" panose="020B0609020204030204" pitchFamily="49" charset="0"/>
              </a:rPr>
              <a:t>    int    hours;</a:t>
            </a:r>
          </a:p>
          <a:p>
            <a:pPr marL="0" indent="0">
              <a:spcBef>
                <a:spcPts val="0"/>
              </a:spcBef>
              <a:buNone/>
            </a:pPr>
            <a:r>
              <a:rPr lang="en-US" dirty="0">
                <a:latin typeface="Consolas" panose="020B0609020204030204" pitchFamily="49" charset="0"/>
              </a:rPr>
              <a:t>    int    minutes;</a:t>
            </a:r>
          </a:p>
          <a:p>
            <a:pPr marL="0" indent="0">
              <a:spcBef>
                <a:spcPts val="0"/>
              </a:spcBef>
              <a:buNone/>
            </a:pPr>
            <a:r>
              <a:rPr lang="en-US" dirty="0">
                <a:latin typeface="Consolas" panose="020B0609020204030204" pitchFamily="49" charset="0"/>
              </a:rPr>
              <a:t>    int    seconds;</a:t>
            </a:r>
          </a:p>
          <a:p>
            <a:pPr marL="0" indent="0">
              <a:spcBef>
                <a:spcPts val="0"/>
              </a:spcBef>
              <a:buNone/>
            </a:pPr>
            <a:r>
              <a:rPr lang="en-US" dirty="0">
                <a:latin typeface="Consolas" panose="020B0609020204030204" pitchFamily="49" charset="0"/>
              </a:rPr>
              <a:t>};</a:t>
            </a:r>
          </a:p>
          <a:p>
            <a:pPr marL="0" indent="0">
              <a:spcBef>
                <a:spcPts val="0"/>
              </a:spcBef>
              <a:buNone/>
            </a:pPr>
            <a:endParaRPr lang="en-US" dirty="0">
              <a:latin typeface="Consolas" panose="020B0609020204030204" pitchFamily="49" charset="0"/>
            </a:endParaRPr>
          </a:p>
          <a:p>
            <a:pPr marL="0" indent="0">
              <a:spcBef>
                <a:spcPts val="0"/>
              </a:spcBef>
              <a:buNone/>
            </a:pPr>
            <a:r>
              <a:rPr lang="en-US" dirty="0">
                <a:latin typeface="Consolas" panose="020B0609020204030204" pitchFamily="49" charset="0"/>
              </a:rPr>
              <a:t>Time make_time(int h, int m, int s);</a:t>
            </a:r>
          </a:p>
          <a:p>
            <a:pPr marL="0" indent="0">
              <a:spcBef>
                <a:spcPts val="0"/>
              </a:spcBef>
              <a:buNone/>
            </a:pPr>
            <a:r>
              <a:rPr lang="en-US" dirty="0">
                <a:latin typeface="Consolas" panose="020B0609020204030204" pitchFamily="49" charset="0"/>
              </a:rPr>
              <a:t>Time make_time(int s);</a:t>
            </a:r>
          </a:p>
          <a:p>
            <a:pPr marL="0" indent="0">
              <a:spcBef>
                <a:spcPts val="0"/>
              </a:spcBef>
              <a:buNone/>
            </a:pPr>
            <a:r>
              <a:rPr lang="en-US" dirty="0">
                <a:latin typeface="Consolas" panose="020B0609020204030204" pitchFamily="49" charset="0"/>
              </a:rPr>
              <a:t>Time add(Time t1, Time t2);</a:t>
            </a:r>
          </a:p>
        </p:txBody>
      </p:sp>
      <p:sp>
        <p:nvSpPr>
          <p:cNvPr id="4" name="Content Placeholder 3">
            <a:extLst>
              <a:ext uri="{FF2B5EF4-FFF2-40B4-BE49-F238E27FC236}">
                <a16:creationId xmlns:a16="http://schemas.microsoft.com/office/drawing/2014/main" id="{9F7321A4-10DE-45DC-D621-253DDBEFD022}"/>
              </a:ext>
            </a:extLst>
          </p:cNvPr>
          <p:cNvSpPr>
            <a:spLocks noGrp="1"/>
          </p:cNvSpPr>
          <p:nvPr>
            <p:ph sz="half" idx="2"/>
            <p:custDataLst>
              <p:tags r:id="rId3"/>
            </p:custDataLst>
          </p:nvPr>
        </p:nvSpPr>
        <p:spPr>
          <a:xfrm>
            <a:off x="7198384" y="2638044"/>
            <a:ext cx="2916385" cy="3101982"/>
          </a:xfrm>
        </p:spPr>
        <p:txBody>
          <a:bodyPr>
            <a:normAutofit/>
          </a:bodyPr>
          <a:lstStyle/>
          <a:p>
            <a:pPr marL="0" indent="0">
              <a:spcBef>
                <a:spcPts val="0"/>
              </a:spcBef>
              <a:buNone/>
            </a:pPr>
            <a:r>
              <a:rPr lang="en-US" strike="sngStrike" dirty="0">
                <a:latin typeface="Consolas" panose="020B0609020204030204" pitchFamily="49" charset="0"/>
              </a:rPr>
              <a:t>void print(Time t);</a:t>
            </a:r>
          </a:p>
          <a:p>
            <a:pPr marL="0" indent="0">
              <a:spcBef>
                <a:spcPts val="0"/>
              </a:spcBef>
              <a:buNone/>
            </a:pPr>
            <a:endParaRPr lang="en-US" dirty="0">
              <a:latin typeface="Consolas" panose="020B0609020204030204" pitchFamily="49" charset="0"/>
            </a:endParaRPr>
          </a:p>
          <a:p>
            <a:pPr marL="0" indent="0">
              <a:spcBef>
                <a:spcPts val="0"/>
              </a:spcBef>
              <a:buNone/>
            </a:pPr>
            <a:r>
              <a:rPr lang="en-US" dirty="0">
                <a:latin typeface="Consolas" panose="020B0609020204030204" pitchFamily="49" charset="0"/>
              </a:rPr>
              <a:t>void print(Time</a:t>
            </a:r>
            <a:r>
              <a:rPr lang="en-US" dirty="0">
                <a:solidFill>
                  <a:srgbClr val="FF0000"/>
                </a:solidFill>
                <a:latin typeface="Consolas" panose="020B0609020204030204" pitchFamily="49" charset="0"/>
              </a:rPr>
              <a:t>&amp;</a:t>
            </a:r>
            <a:r>
              <a:rPr lang="en-US" dirty="0">
                <a:latin typeface="Consolas" panose="020B0609020204030204" pitchFamily="49" charset="0"/>
              </a:rPr>
              <a:t> t);</a:t>
            </a:r>
          </a:p>
          <a:p>
            <a:pPr marL="0" indent="0">
              <a:spcBef>
                <a:spcPts val="0"/>
              </a:spcBef>
              <a:buNone/>
            </a:pPr>
            <a:r>
              <a:rPr lang="en-US" dirty="0">
                <a:latin typeface="Consolas" panose="020B0609020204030204" pitchFamily="49" charset="0"/>
              </a:rPr>
              <a:t>void read(Time</a:t>
            </a:r>
            <a:r>
              <a:rPr lang="en-US" dirty="0">
                <a:solidFill>
                  <a:srgbClr val="FF0000"/>
                </a:solidFill>
                <a:latin typeface="Consolas" panose="020B0609020204030204" pitchFamily="49" charset="0"/>
              </a:rPr>
              <a:t>*</a:t>
            </a:r>
            <a:r>
              <a:rPr lang="en-US" dirty="0">
                <a:latin typeface="Consolas" panose="020B0609020204030204" pitchFamily="49" charset="0"/>
              </a:rPr>
              <a:t> t);</a:t>
            </a:r>
          </a:p>
          <a:p>
            <a:pPr marL="0" indent="0">
              <a:spcBef>
                <a:spcPts val="0"/>
              </a:spcBef>
              <a:buNone/>
            </a:pPr>
            <a:endParaRPr lang="en-US" dirty="0">
              <a:latin typeface="Consolas" panose="020B0609020204030204" pitchFamily="49" charset="0"/>
            </a:endParaRPr>
          </a:p>
          <a:p>
            <a:pPr marL="0" indent="0">
              <a:spcBef>
                <a:spcPts val="0"/>
              </a:spcBef>
              <a:buNone/>
            </a:pPr>
            <a:r>
              <a:rPr lang="en-US" dirty="0">
                <a:latin typeface="Consolas" panose="020B0609020204030204" pitchFamily="49" charset="0"/>
              </a:rPr>
              <a:t>// alternate versions</a:t>
            </a:r>
          </a:p>
          <a:p>
            <a:pPr marL="0" indent="0">
              <a:spcBef>
                <a:spcPts val="0"/>
              </a:spcBef>
              <a:buNone/>
            </a:pPr>
            <a:r>
              <a:rPr lang="en-US" dirty="0">
                <a:latin typeface="Consolas" panose="020B0609020204030204" pitchFamily="49" charset="0"/>
              </a:rPr>
              <a:t>void print(Time</a:t>
            </a:r>
            <a:r>
              <a:rPr lang="en-US" dirty="0">
                <a:solidFill>
                  <a:srgbClr val="FF0000"/>
                </a:solidFill>
                <a:latin typeface="Consolas" panose="020B0609020204030204" pitchFamily="49" charset="0"/>
              </a:rPr>
              <a:t>*</a:t>
            </a:r>
            <a:r>
              <a:rPr lang="en-US" dirty="0">
                <a:latin typeface="Consolas" panose="020B0609020204030204" pitchFamily="49" charset="0"/>
              </a:rPr>
              <a:t> t);</a:t>
            </a:r>
          </a:p>
          <a:p>
            <a:pPr marL="0" indent="0">
              <a:spcBef>
                <a:spcPts val="0"/>
              </a:spcBef>
              <a:buNone/>
            </a:pPr>
            <a:r>
              <a:rPr lang="en-US" dirty="0">
                <a:latin typeface="Consolas" panose="020B0609020204030204" pitchFamily="49" charset="0"/>
              </a:rPr>
              <a:t>void read(Time</a:t>
            </a:r>
            <a:r>
              <a:rPr lang="en-US" dirty="0">
                <a:solidFill>
                  <a:srgbClr val="FF0000"/>
                </a:solidFill>
                <a:latin typeface="Consolas" panose="020B0609020204030204" pitchFamily="49" charset="0"/>
              </a:rPr>
              <a:t>&amp;</a:t>
            </a:r>
            <a:r>
              <a:rPr lang="en-US" dirty="0">
                <a:latin typeface="Consolas" panose="020B0609020204030204" pitchFamily="49" charset="0"/>
              </a:rPr>
              <a:t> t);</a:t>
            </a:r>
          </a:p>
        </p:txBody>
      </p:sp>
    </p:spTree>
    <p:extLst>
      <p:ext uri="{BB962C8B-B14F-4D97-AF65-F5344CB8AC3E}">
        <p14:creationId xmlns:p14="http://schemas.microsoft.com/office/powerpoint/2010/main" val="30464508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BF4AE4-3F06-7EE4-5A77-671E369F1534}"/>
              </a:ext>
            </a:extLst>
          </p:cNvPr>
          <p:cNvSpPr>
            <a:spLocks noGrp="1"/>
          </p:cNvSpPr>
          <p:nvPr>
            <p:ph type="title"/>
            <p:custDataLst>
              <p:tags r:id="rId1"/>
            </p:custDataLst>
          </p:nvPr>
        </p:nvSpPr>
        <p:spPr bwMode="black">
          <a:xfrm>
            <a:off x="2231136" y="964692"/>
            <a:ext cx="7729728" cy="1188720"/>
          </a:xfrm>
          <a:prstGeom prst="rect">
            <a:avLst/>
          </a:prstGeom>
          <a:solidFill>
            <a:srgbClr val="FFFFFF"/>
          </a:solidFill>
          <a:ln w="31750" cap="sq">
            <a:solidFill>
              <a:srgbClr val="404040"/>
            </a:solidFill>
            <a:miter lim="800000"/>
          </a:ln>
        </p:spPr>
        <p:txBody>
          <a:bodyPr/>
          <a:lstStyle/>
          <a:p>
            <a:r>
              <a:rPr lang="en-US" dirty="0"/>
              <a:t>I/O Functions</a:t>
            </a:r>
          </a:p>
        </p:txBody>
      </p:sp>
      <p:sp>
        <p:nvSpPr>
          <p:cNvPr id="3" name="Content Placeholder 2">
            <a:extLst>
              <a:ext uri="{FF2B5EF4-FFF2-40B4-BE49-F238E27FC236}">
                <a16:creationId xmlns:a16="http://schemas.microsoft.com/office/drawing/2014/main" id="{38F9BFBE-8974-9C18-5714-1AFDD95180FE}"/>
              </a:ext>
            </a:extLst>
          </p:cNvPr>
          <p:cNvSpPr>
            <a:spLocks noGrp="1"/>
          </p:cNvSpPr>
          <p:nvPr>
            <p:ph sz="half" idx="1"/>
            <p:custDataLst>
              <p:tags r:id="rId2"/>
            </p:custDataLst>
          </p:nvPr>
        </p:nvSpPr>
        <p:spPr>
          <a:xfrm>
            <a:off x="1581912" y="2638044"/>
            <a:ext cx="4271771" cy="3101982"/>
          </a:xfrm>
        </p:spPr>
        <p:txBody>
          <a:bodyPr>
            <a:normAutofit fontScale="92500" lnSpcReduction="10000"/>
          </a:bodyPr>
          <a:lstStyle/>
          <a:p>
            <a:pPr marL="0" indent="0">
              <a:lnSpc>
                <a:spcPct val="110000"/>
              </a:lnSpc>
              <a:spcBef>
                <a:spcPts val="0"/>
              </a:spcBef>
              <a:buNone/>
            </a:pPr>
            <a:r>
              <a:rPr lang="en-US" dirty="0">
                <a:latin typeface="Consolas" panose="020B0609020204030204" pitchFamily="49" charset="0"/>
              </a:rPr>
              <a:t>void print(Time</a:t>
            </a:r>
            <a:r>
              <a:rPr lang="en-US" dirty="0">
                <a:solidFill>
                  <a:srgbClr val="FF0000"/>
                </a:solidFill>
                <a:latin typeface="Consolas" panose="020B0609020204030204" pitchFamily="49" charset="0"/>
              </a:rPr>
              <a:t>&amp;</a:t>
            </a:r>
            <a:r>
              <a:rPr lang="en-US" dirty="0">
                <a:latin typeface="Consolas" panose="020B0609020204030204" pitchFamily="49" charset="0"/>
              </a:rPr>
              <a:t> t)</a:t>
            </a:r>
          </a:p>
          <a:p>
            <a:pPr marL="0" indent="0">
              <a:lnSpc>
                <a:spcPct val="110000"/>
              </a:lnSpc>
              <a:spcBef>
                <a:spcPts val="0"/>
              </a:spcBef>
              <a:buNone/>
            </a:pPr>
            <a:r>
              <a:rPr lang="en-US" dirty="0">
                <a:latin typeface="Consolas" panose="020B0609020204030204" pitchFamily="49" charset="0"/>
              </a:rPr>
              <a:t>{</a:t>
            </a:r>
          </a:p>
          <a:p>
            <a:pPr marL="0" indent="0">
              <a:lnSpc>
                <a:spcPct val="110000"/>
              </a:lnSpc>
              <a:spcBef>
                <a:spcPts val="0"/>
              </a:spcBef>
              <a:buNone/>
            </a:pPr>
            <a:r>
              <a:rPr lang="en-US" dirty="0">
                <a:latin typeface="Consolas" panose="020B0609020204030204" pitchFamily="49" charset="0"/>
              </a:rPr>
              <a:t>    cout.fill('0');</a:t>
            </a:r>
          </a:p>
          <a:p>
            <a:pPr marL="0" indent="0">
              <a:lnSpc>
                <a:spcPct val="110000"/>
              </a:lnSpc>
              <a:spcBef>
                <a:spcPts val="0"/>
              </a:spcBef>
              <a:buNone/>
            </a:pPr>
            <a:r>
              <a:rPr lang="en-US" dirty="0">
                <a:latin typeface="Consolas" panose="020B0609020204030204" pitchFamily="49" charset="0"/>
              </a:rPr>
              <a:t>    cout &lt;&lt; t.hours &lt;&lt; ":" &lt;</a:t>
            </a:r>
          </a:p>
          <a:p>
            <a:pPr marL="0" indent="0">
              <a:lnSpc>
                <a:spcPct val="110000"/>
              </a:lnSpc>
              <a:spcBef>
                <a:spcPts val="0"/>
              </a:spcBef>
              <a:buNone/>
            </a:pPr>
            <a:r>
              <a:rPr lang="en-US" dirty="0">
                <a:latin typeface="Consolas" panose="020B0609020204030204" pitchFamily="49" charset="0"/>
              </a:rPr>
              <a:t>        setw(2) &lt;&lt; t.minutes &lt;&lt;</a:t>
            </a:r>
          </a:p>
          <a:p>
            <a:pPr marL="0" indent="0">
              <a:lnSpc>
                <a:spcPct val="110000"/>
              </a:lnSpc>
              <a:spcBef>
                <a:spcPts val="0"/>
              </a:spcBef>
              <a:buNone/>
            </a:pPr>
            <a:r>
              <a:rPr lang="en-US" dirty="0">
                <a:latin typeface="Consolas" panose="020B0609020204030204" pitchFamily="49" charset="0"/>
              </a:rPr>
              <a:t>        ":" &lt;&lt; setw(2) &lt;&lt;</a:t>
            </a:r>
          </a:p>
          <a:p>
            <a:pPr marL="0" indent="0">
              <a:lnSpc>
                <a:spcPct val="110000"/>
              </a:lnSpc>
              <a:spcBef>
                <a:spcPts val="0"/>
              </a:spcBef>
              <a:buNone/>
            </a:pPr>
            <a:r>
              <a:rPr lang="en-US" dirty="0">
                <a:latin typeface="Consolas" panose="020B0609020204030204" pitchFamily="49" charset="0"/>
              </a:rPr>
              <a:t>         t.seconds &lt;&lt; endl;</a:t>
            </a:r>
          </a:p>
          <a:p>
            <a:pPr marL="0" indent="0">
              <a:lnSpc>
                <a:spcPct val="110000"/>
              </a:lnSpc>
              <a:spcBef>
                <a:spcPts val="0"/>
              </a:spcBef>
              <a:buNone/>
            </a:pPr>
            <a:r>
              <a:rPr lang="en-US" dirty="0">
                <a:latin typeface="Consolas" panose="020B0609020204030204" pitchFamily="49" charset="0"/>
              </a:rPr>
              <a:t>    cout.fill(' ');</a:t>
            </a:r>
          </a:p>
          <a:p>
            <a:pPr marL="0" indent="0">
              <a:lnSpc>
                <a:spcPct val="110000"/>
              </a:lnSpc>
              <a:spcBef>
                <a:spcPts val="0"/>
              </a:spcBef>
              <a:buNone/>
            </a:pPr>
            <a:r>
              <a:rPr lang="en-US" dirty="0">
                <a:latin typeface="Consolas" panose="020B0609020204030204" pitchFamily="49" charset="0"/>
              </a:rPr>
              <a:t>}</a:t>
            </a:r>
          </a:p>
        </p:txBody>
      </p:sp>
      <p:sp>
        <p:nvSpPr>
          <p:cNvPr id="4" name="Content Placeholder 3">
            <a:extLst>
              <a:ext uri="{FF2B5EF4-FFF2-40B4-BE49-F238E27FC236}">
                <a16:creationId xmlns:a16="http://schemas.microsoft.com/office/drawing/2014/main" id="{04CD82AC-D8DF-7F32-E1DA-27B240334039}"/>
              </a:ext>
            </a:extLst>
          </p:cNvPr>
          <p:cNvSpPr>
            <a:spLocks noGrp="1"/>
          </p:cNvSpPr>
          <p:nvPr>
            <p:ph sz="half" idx="2"/>
            <p:custDataLst>
              <p:tags r:id="rId3"/>
            </p:custDataLst>
          </p:nvPr>
        </p:nvSpPr>
        <p:spPr>
          <a:xfrm>
            <a:off x="6338315" y="2638044"/>
            <a:ext cx="4270247" cy="3101982"/>
          </a:xfrm>
        </p:spPr>
        <p:txBody>
          <a:bodyPr>
            <a:normAutofit fontScale="92500" lnSpcReduction="10000"/>
          </a:bodyPr>
          <a:lstStyle/>
          <a:p>
            <a:pPr marL="0" indent="0">
              <a:lnSpc>
                <a:spcPct val="110000"/>
              </a:lnSpc>
              <a:spcBef>
                <a:spcPts val="0"/>
              </a:spcBef>
              <a:buNone/>
            </a:pPr>
            <a:r>
              <a:rPr lang="en-US" dirty="0">
                <a:latin typeface="Consolas" panose="020B0609020204030204" pitchFamily="49" charset="0"/>
              </a:rPr>
              <a:t>void read(Time</a:t>
            </a:r>
            <a:r>
              <a:rPr lang="en-US" dirty="0">
                <a:solidFill>
                  <a:srgbClr val="FF0000"/>
                </a:solidFill>
                <a:latin typeface="Consolas" panose="020B0609020204030204" pitchFamily="49" charset="0"/>
              </a:rPr>
              <a:t>*</a:t>
            </a:r>
            <a:r>
              <a:rPr lang="en-US" dirty="0">
                <a:latin typeface="Consolas" panose="020B0609020204030204" pitchFamily="49" charset="0"/>
              </a:rPr>
              <a:t> t)</a:t>
            </a:r>
          </a:p>
          <a:p>
            <a:pPr marL="0" indent="0">
              <a:lnSpc>
                <a:spcPct val="110000"/>
              </a:lnSpc>
              <a:spcBef>
                <a:spcPts val="0"/>
              </a:spcBef>
              <a:buNone/>
            </a:pPr>
            <a:r>
              <a:rPr lang="en-US" dirty="0">
                <a:latin typeface="Consolas" panose="020B0609020204030204" pitchFamily="49" charset="0"/>
              </a:rPr>
              <a:t>{</a:t>
            </a:r>
          </a:p>
          <a:p>
            <a:pPr marL="0" indent="0">
              <a:lnSpc>
                <a:spcPct val="110000"/>
              </a:lnSpc>
              <a:spcBef>
                <a:spcPts val="0"/>
              </a:spcBef>
              <a:buNone/>
            </a:pPr>
            <a:r>
              <a:rPr lang="en-US" dirty="0">
                <a:latin typeface="Consolas" panose="020B0609020204030204" pitchFamily="49" charset="0"/>
              </a:rPr>
              <a:t>    cout &lt;&lt; "Hours: ";</a:t>
            </a:r>
          </a:p>
          <a:p>
            <a:pPr marL="0" indent="0">
              <a:lnSpc>
                <a:spcPct val="110000"/>
              </a:lnSpc>
              <a:spcBef>
                <a:spcPts val="0"/>
              </a:spcBef>
              <a:buNone/>
            </a:pPr>
            <a:r>
              <a:rPr lang="en-US" dirty="0">
                <a:latin typeface="Consolas" panose="020B0609020204030204" pitchFamily="49" charset="0"/>
              </a:rPr>
              <a:t>    cin &gt;&gt; t</a:t>
            </a:r>
            <a:r>
              <a:rPr lang="en-US" dirty="0">
                <a:solidFill>
                  <a:srgbClr val="FF0000"/>
                </a:solidFill>
                <a:latin typeface="Consolas" panose="020B0609020204030204" pitchFamily="49" charset="0"/>
              </a:rPr>
              <a:t>-&gt;</a:t>
            </a:r>
            <a:r>
              <a:rPr lang="en-US" dirty="0">
                <a:latin typeface="Consolas" panose="020B0609020204030204" pitchFamily="49" charset="0"/>
              </a:rPr>
              <a:t>hours;</a:t>
            </a:r>
          </a:p>
          <a:p>
            <a:pPr marL="0" indent="0">
              <a:lnSpc>
                <a:spcPct val="110000"/>
              </a:lnSpc>
              <a:spcBef>
                <a:spcPts val="0"/>
              </a:spcBef>
              <a:buNone/>
            </a:pPr>
            <a:endParaRPr lang="en-US" dirty="0">
              <a:latin typeface="Consolas" panose="020B0609020204030204" pitchFamily="49" charset="0"/>
            </a:endParaRPr>
          </a:p>
          <a:p>
            <a:pPr marL="0" indent="0">
              <a:lnSpc>
                <a:spcPct val="110000"/>
              </a:lnSpc>
              <a:spcBef>
                <a:spcPts val="0"/>
              </a:spcBef>
              <a:buNone/>
            </a:pPr>
            <a:r>
              <a:rPr lang="en-US" dirty="0">
                <a:latin typeface="Consolas" panose="020B0609020204030204" pitchFamily="49" charset="0"/>
              </a:rPr>
              <a:t>    cout &lt;&lt; "Minutes: ";</a:t>
            </a:r>
          </a:p>
          <a:p>
            <a:pPr marL="0" indent="0">
              <a:lnSpc>
                <a:spcPct val="110000"/>
              </a:lnSpc>
              <a:spcBef>
                <a:spcPts val="0"/>
              </a:spcBef>
              <a:buNone/>
            </a:pPr>
            <a:r>
              <a:rPr lang="en-US" dirty="0">
                <a:latin typeface="Consolas" panose="020B0609020204030204" pitchFamily="49" charset="0"/>
              </a:rPr>
              <a:t>    cin &gt;&gt; t</a:t>
            </a:r>
            <a:r>
              <a:rPr lang="en-US" dirty="0">
                <a:solidFill>
                  <a:srgbClr val="FF0000"/>
                </a:solidFill>
                <a:latin typeface="Consolas" panose="020B0609020204030204" pitchFamily="49" charset="0"/>
              </a:rPr>
              <a:t>-&gt;</a:t>
            </a:r>
            <a:r>
              <a:rPr lang="en-US" dirty="0">
                <a:latin typeface="Consolas" panose="020B0609020204030204" pitchFamily="49" charset="0"/>
              </a:rPr>
              <a:t>minutes;</a:t>
            </a:r>
          </a:p>
          <a:p>
            <a:pPr marL="0" indent="0">
              <a:lnSpc>
                <a:spcPct val="110000"/>
              </a:lnSpc>
              <a:spcBef>
                <a:spcPts val="0"/>
              </a:spcBef>
              <a:buNone/>
            </a:pPr>
            <a:endParaRPr lang="en-US" dirty="0">
              <a:latin typeface="Consolas" panose="020B0609020204030204" pitchFamily="49" charset="0"/>
            </a:endParaRPr>
          </a:p>
          <a:p>
            <a:pPr marL="0" indent="0">
              <a:lnSpc>
                <a:spcPct val="110000"/>
              </a:lnSpc>
              <a:spcBef>
                <a:spcPts val="0"/>
              </a:spcBef>
              <a:buNone/>
            </a:pPr>
            <a:r>
              <a:rPr lang="en-US" dirty="0">
                <a:latin typeface="Consolas" panose="020B0609020204030204" pitchFamily="49" charset="0"/>
              </a:rPr>
              <a:t>    cout &lt;&lt; "Seconds: ";</a:t>
            </a:r>
          </a:p>
          <a:p>
            <a:pPr marL="0" indent="0">
              <a:lnSpc>
                <a:spcPct val="110000"/>
              </a:lnSpc>
              <a:spcBef>
                <a:spcPts val="0"/>
              </a:spcBef>
              <a:buNone/>
            </a:pPr>
            <a:r>
              <a:rPr lang="en-US" dirty="0">
                <a:latin typeface="Consolas" panose="020B0609020204030204" pitchFamily="49" charset="0"/>
              </a:rPr>
              <a:t>    cin &gt;&gt; </a:t>
            </a:r>
            <a:r>
              <a:rPr lang="en-US" dirty="0">
                <a:solidFill>
                  <a:schemeClr val="tx1"/>
                </a:solidFill>
                <a:latin typeface="Consolas" panose="020B0609020204030204" pitchFamily="49" charset="0"/>
              </a:rPr>
              <a:t>t</a:t>
            </a:r>
            <a:r>
              <a:rPr lang="en-US" dirty="0">
                <a:solidFill>
                  <a:srgbClr val="FF0000"/>
                </a:solidFill>
                <a:latin typeface="Consolas" panose="020B0609020204030204" pitchFamily="49" charset="0"/>
              </a:rPr>
              <a:t>-&gt;</a:t>
            </a:r>
            <a:r>
              <a:rPr lang="en-US" dirty="0">
                <a:latin typeface="Consolas" panose="020B0609020204030204" pitchFamily="49" charset="0"/>
              </a:rPr>
              <a:t>seconds;</a:t>
            </a:r>
          </a:p>
          <a:p>
            <a:pPr marL="0" indent="0">
              <a:lnSpc>
                <a:spcPct val="110000"/>
              </a:lnSpc>
              <a:spcBef>
                <a:spcPts val="0"/>
              </a:spcBef>
              <a:buNone/>
            </a:pPr>
            <a:r>
              <a:rPr lang="en-US" dirty="0">
                <a:latin typeface="Consolas" panose="020B0609020204030204" pitchFamily="49" charset="0"/>
              </a:rPr>
              <a:t>}</a:t>
            </a:r>
          </a:p>
        </p:txBody>
      </p:sp>
    </p:spTree>
    <p:extLst>
      <p:ext uri="{BB962C8B-B14F-4D97-AF65-F5344CB8AC3E}">
        <p14:creationId xmlns:p14="http://schemas.microsoft.com/office/powerpoint/2010/main" val="17932401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custDataLst>
              <p:tags r:id="rId1"/>
            </p:custDataLst>
          </p:nvPr>
        </p:nvSpPr>
        <p:spPr bwMode="blackWhite">
          <a:xfrm>
            <a:off x="804672" y="2243828"/>
            <a:ext cx="4486656" cy="1141497"/>
          </a:xfrm>
          <a:prstGeom prst="rect">
            <a:avLst/>
          </a:prstGeom>
          <a:solidFill>
            <a:srgbClr val="FFFFFF"/>
          </a:solidFill>
          <a:ln w="31750" cap="sq">
            <a:solidFill>
              <a:srgbClr val="404040"/>
            </a:solidFill>
            <a:miter lim="800000"/>
          </a:ln>
        </p:spPr>
        <p:txBody>
          <a:bodyPr/>
          <a:lstStyle/>
          <a:p>
            <a:r>
              <a:rPr lang="en-US" cap="none" dirty="0">
                <a:latin typeface="Consolas" panose="020B0609020204030204" pitchFamily="49" charset="0"/>
              </a:rPr>
              <a:t>Time</a:t>
            </a:r>
            <a:r>
              <a:rPr lang="en-US" dirty="0"/>
              <a:t> driver</a:t>
            </a:r>
          </a:p>
        </p:txBody>
      </p:sp>
      <p:sp>
        <p:nvSpPr>
          <p:cNvPr id="3" name="Content Placeholder 2"/>
          <p:cNvSpPr>
            <a:spLocks noGrp="1"/>
          </p:cNvSpPr>
          <p:nvPr>
            <p:ph idx="1"/>
            <p:custDataLst>
              <p:tags r:id="rId2"/>
            </p:custDataLst>
          </p:nvPr>
        </p:nvSpPr>
        <p:spPr>
          <a:xfrm>
            <a:off x="6719454" y="621413"/>
            <a:ext cx="4815840" cy="5527823"/>
          </a:xfrm>
        </p:spPr>
        <p:txBody>
          <a:bodyPr>
            <a:normAutofit/>
          </a:bodyPr>
          <a:lstStyle/>
          <a:p>
            <a:pPr marL="0" indent="0">
              <a:spcBef>
                <a:spcPts val="0"/>
              </a:spcBef>
              <a:buNone/>
            </a:pPr>
            <a:r>
              <a:rPr lang="en-US" dirty="0">
                <a:latin typeface="Consolas" panose="020B0609020204030204" pitchFamily="49" charset="0"/>
                <a:cs typeface="Courier New" panose="02070309020205020404" pitchFamily="49" charset="0"/>
              </a:rPr>
              <a:t>int main()</a:t>
            </a:r>
          </a:p>
          <a:p>
            <a:pPr marL="0" indent="0">
              <a:spcBef>
                <a:spcPts val="0"/>
              </a:spcBef>
              <a:buNone/>
            </a:pPr>
            <a:r>
              <a:rPr lang="en-US" dirty="0">
                <a:latin typeface="Consolas" panose="020B0609020204030204" pitchFamily="49" charset="0"/>
                <a:cs typeface="Courier New" panose="02070309020205020404" pitchFamily="49" charset="0"/>
              </a:rPr>
              <a:t>{</a:t>
            </a:r>
          </a:p>
          <a:p>
            <a:pPr marL="0" indent="0">
              <a:spcBef>
                <a:spcPts val="0"/>
              </a:spcBef>
              <a:buNone/>
            </a:pPr>
            <a:r>
              <a:rPr lang="en-US" dirty="0">
                <a:latin typeface="Consolas" panose="020B0609020204030204" pitchFamily="49" charset="0"/>
                <a:cs typeface="Courier New" panose="02070309020205020404" pitchFamily="49" charset="0"/>
              </a:rPr>
              <a:t>    </a:t>
            </a:r>
            <a:r>
              <a:rPr lang="en-US" strike="sngStrike" dirty="0">
                <a:latin typeface="Consolas" panose="020B0609020204030204" pitchFamily="49" charset="0"/>
                <a:cs typeface="Courier New" panose="02070309020205020404" pitchFamily="49" charset="0"/>
              </a:rPr>
              <a:t>Time t = make_time(3666);</a:t>
            </a:r>
          </a:p>
          <a:p>
            <a:pPr marL="0" indent="0">
              <a:spcBef>
                <a:spcPts val="0"/>
              </a:spcBef>
              <a:buNone/>
            </a:pPr>
            <a:r>
              <a:rPr lang="en-US" dirty="0">
                <a:latin typeface="Consolas" panose="020B0609020204030204" pitchFamily="49" charset="0"/>
                <a:cs typeface="Courier New" panose="02070309020205020404" pitchFamily="49" charset="0"/>
              </a:rPr>
              <a:t>    Time t;</a:t>
            </a:r>
          </a:p>
          <a:p>
            <a:pPr marL="0" indent="0">
              <a:spcBef>
                <a:spcPts val="0"/>
              </a:spcBef>
              <a:buNone/>
            </a:pPr>
            <a:r>
              <a:rPr lang="en-US" dirty="0">
                <a:latin typeface="Consolas" panose="020B0609020204030204" pitchFamily="49" charset="0"/>
                <a:cs typeface="Courier New" panose="02070309020205020404" pitchFamily="49" charset="0"/>
              </a:rPr>
              <a:t>    read(</a:t>
            </a:r>
            <a:r>
              <a:rPr lang="en-US" dirty="0">
                <a:solidFill>
                  <a:srgbClr val="FF0000"/>
                </a:solidFill>
                <a:latin typeface="Consolas" panose="020B0609020204030204" pitchFamily="49" charset="0"/>
                <a:cs typeface="Courier New" panose="02070309020205020404" pitchFamily="49" charset="0"/>
              </a:rPr>
              <a:t>&amp;</a:t>
            </a:r>
            <a:r>
              <a:rPr lang="en-US" dirty="0">
                <a:latin typeface="Consolas" panose="020B0609020204030204" pitchFamily="49" charset="0"/>
                <a:cs typeface="Courier New" panose="02070309020205020404" pitchFamily="49" charset="0"/>
              </a:rPr>
              <a:t>t);</a:t>
            </a:r>
          </a:p>
          <a:p>
            <a:pPr marL="0" indent="0">
              <a:spcBef>
                <a:spcPts val="0"/>
              </a:spcBef>
              <a:buNone/>
            </a:pPr>
            <a:r>
              <a:rPr lang="en-US" dirty="0">
                <a:latin typeface="Consolas" panose="020B0609020204030204" pitchFamily="49" charset="0"/>
                <a:cs typeface="Courier New" panose="02070309020205020404" pitchFamily="49" charset="0"/>
              </a:rPr>
              <a:t>    print(t);</a:t>
            </a:r>
          </a:p>
          <a:p>
            <a:pPr marL="0" indent="0">
              <a:spcBef>
                <a:spcPts val="0"/>
              </a:spcBef>
              <a:buNone/>
            </a:pPr>
            <a:endParaRPr lang="en-US" dirty="0">
              <a:latin typeface="Consolas" panose="020B0609020204030204" pitchFamily="49" charset="0"/>
              <a:cs typeface="Courier New" panose="02070309020205020404" pitchFamily="49" charset="0"/>
            </a:endParaRPr>
          </a:p>
          <a:p>
            <a:pPr marL="0" indent="0">
              <a:spcBef>
                <a:spcPts val="0"/>
              </a:spcBef>
              <a:buNone/>
            </a:pPr>
            <a:r>
              <a:rPr lang="en-US" dirty="0">
                <a:latin typeface="Consolas" panose="020B0609020204030204" pitchFamily="49" charset="0"/>
                <a:cs typeface="Courier New" panose="02070309020205020404" pitchFamily="49" charset="0"/>
              </a:rPr>
              <a:t>    </a:t>
            </a:r>
            <a:r>
              <a:rPr lang="en-US" strike="sngStrike" dirty="0">
                <a:latin typeface="Consolas" panose="020B0609020204030204" pitchFamily="49" charset="0"/>
                <a:cs typeface="Courier New" panose="02070309020205020404" pitchFamily="49" charset="0"/>
              </a:rPr>
              <a:t>Time s = make_time(1, 30, 4);</a:t>
            </a:r>
          </a:p>
          <a:p>
            <a:pPr marL="0" indent="0">
              <a:spcBef>
                <a:spcPts val="0"/>
              </a:spcBef>
              <a:buNone/>
            </a:pPr>
            <a:r>
              <a:rPr lang="en-US" dirty="0">
                <a:latin typeface="Consolas" panose="020B0609020204030204" pitchFamily="49" charset="0"/>
                <a:cs typeface="Courier New" panose="02070309020205020404" pitchFamily="49" charset="0"/>
              </a:rPr>
              <a:t>    Time s;</a:t>
            </a:r>
          </a:p>
          <a:p>
            <a:pPr marL="0" indent="0">
              <a:spcBef>
                <a:spcPts val="0"/>
              </a:spcBef>
              <a:buNone/>
            </a:pPr>
            <a:r>
              <a:rPr lang="en-US" dirty="0">
                <a:latin typeface="Consolas" panose="020B0609020204030204" pitchFamily="49" charset="0"/>
                <a:cs typeface="Courier New" panose="02070309020205020404" pitchFamily="49" charset="0"/>
              </a:rPr>
              <a:t>    read(</a:t>
            </a:r>
            <a:r>
              <a:rPr lang="en-US" dirty="0">
                <a:solidFill>
                  <a:srgbClr val="FF0000"/>
                </a:solidFill>
                <a:latin typeface="Consolas" panose="020B0609020204030204" pitchFamily="49" charset="0"/>
                <a:cs typeface="Courier New" panose="02070309020205020404" pitchFamily="49" charset="0"/>
              </a:rPr>
              <a:t>&amp;</a:t>
            </a:r>
            <a:r>
              <a:rPr lang="en-US" dirty="0">
                <a:latin typeface="Consolas" panose="020B0609020204030204" pitchFamily="49" charset="0"/>
                <a:cs typeface="Courier New" panose="02070309020205020404" pitchFamily="49" charset="0"/>
              </a:rPr>
              <a:t>s);</a:t>
            </a:r>
          </a:p>
          <a:p>
            <a:pPr marL="0" indent="0">
              <a:spcBef>
                <a:spcPts val="0"/>
              </a:spcBef>
              <a:buNone/>
            </a:pPr>
            <a:r>
              <a:rPr lang="en-US" dirty="0">
                <a:latin typeface="Consolas" panose="020B0609020204030204" pitchFamily="49" charset="0"/>
                <a:cs typeface="Courier New" panose="02070309020205020404" pitchFamily="49" charset="0"/>
              </a:rPr>
              <a:t>    print(s);</a:t>
            </a:r>
          </a:p>
          <a:p>
            <a:pPr marL="0" indent="0">
              <a:spcBef>
                <a:spcPts val="0"/>
              </a:spcBef>
              <a:buNone/>
            </a:pPr>
            <a:endParaRPr lang="en-US" dirty="0">
              <a:latin typeface="Consolas" panose="020B0609020204030204" pitchFamily="49" charset="0"/>
              <a:cs typeface="Courier New" panose="02070309020205020404" pitchFamily="49" charset="0"/>
            </a:endParaRPr>
          </a:p>
          <a:p>
            <a:pPr marL="0" indent="0">
              <a:spcBef>
                <a:spcPts val="0"/>
              </a:spcBef>
              <a:buNone/>
            </a:pPr>
            <a:r>
              <a:rPr lang="en-US" dirty="0">
                <a:latin typeface="Consolas" panose="020B0609020204030204" pitchFamily="49" charset="0"/>
                <a:cs typeface="Courier New" panose="02070309020205020404" pitchFamily="49" charset="0"/>
              </a:rPr>
              <a:t>    Time u = add(t, s);</a:t>
            </a:r>
          </a:p>
          <a:p>
            <a:pPr marL="0" indent="0">
              <a:spcBef>
                <a:spcPts val="0"/>
              </a:spcBef>
              <a:buNone/>
            </a:pPr>
            <a:r>
              <a:rPr lang="en-US" dirty="0">
                <a:latin typeface="Consolas" panose="020B0609020204030204" pitchFamily="49" charset="0"/>
                <a:cs typeface="Courier New" panose="02070309020205020404" pitchFamily="49" charset="0"/>
              </a:rPr>
              <a:t>    print(u);</a:t>
            </a:r>
          </a:p>
          <a:p>
            <a:pPr marL="0" indent="0">
              <a:spcBef>
                <a:spcPts val="0"/>
              </a:spcBef>
              <a:buNone/>
            </a:pPr>
            <a:endParaRPr lang="en-US" dirty="0">
              <a:latin typeface="Consolas" panose="020B0609020204030204" pitchFamily="49" charset="0"/>
              <a:cs typeface="Courier New" panose="02070309020205020404" pitchFamily="49" charset="0"/>
            </a:endParaRPr>
          </a:p>
          <a:p>
            <a:pPr marL="0" indent="0">
              <a:spcBef>
                <a:spcPts val="0"/>
              </a:spcBef>
              <a:buNone/>
            </a:pPr>
            <a:r>
              <a:rPr lang="en-US" dirty="0">
                <a:latin typeface="Consolas" panose="020B0609020204030204" pitchFamily="49" charset="0"/>
                <a:cs typeface="Courier New" panose="02070309020205020404" pitchFamily="49" charset="0"/>
              </a:rPr>
              <a:t>    return 0;</a:t>
            </a:r>
          </a:p>
          <a:p>
            <a:pPr marL="0" indent="0">
              <a:spcBef>
                <a:spcPts val="0"/>
              </a:spcBef>
              <a:buNone/>
            </a:pPr>
            <a:r>
              <a:rPr lang="en-US" dirty="0">
                <a:latin typeface="Consolas" panose="020B0609020204030204" pitchFamily="49" charset="0"/>
                <a:cs typeface="Courier New" panose="02070309020205020404" pitchFamily="49" charset="0"/>
              </a:rPr>
              <a:t>}</a:t>
            </a:r>
          </a:p>
        </p:txBody>
      </p:sp>
      <p:sp>
        <p:nvSpPr>
          <p:cNvPr id="5" name="Text Placeholder 4"/>
          <p:cNvSpPr>
            <a:spLocks noGrp="1"/>
          </p:cNvSpPr>
          <p:nvPr>
            <p:ph type="body" sz="half" idx="2"/>
            <p:custDataLst>
              <p:tags r:id="rId3"/>
            </p:custDataLst>
          </p:nvPr>
        </p:nvSpPr>
        <p:spPr>
          <a:xfrm>
            <a:off x="1115568" y="3549918"/>
            <a:ext cx="3794760" cy="2194036"/>
          </a:xfrm>
        </p:spPr>
        <p:txBody>
          <a:bodyPr/>
          <a:lstStyle/>
          <a:p>
            <a:r>
              <a:rPr lang="en-US" dirty="0"/>
              <a:t>Uses hard-coded test values and</a:t>
            </a:r>
          </a:p>
          <a:p>
            <a:r>
              <a:rPr lang="en-US" dirty="0"/>
              <a:t>arbitrary variable names</a:t>
            </a:r>
          </a:p>
        </p:txBody>
      </p:sp>
    </p:spTree>
    <p:extLst>
      <p:ext uri="{BB962C8B-B14F-4D97-AF65-F5344CB8AC3E}">
        <p14:creationId xmlns:p14="http://schemas.microsoft.com/office/powerpoint/2010/main" val="394142494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2&quot;/&gt;&lt;/TableIndex&gt;&lt;/ShapeTextInfo&gt;"/>
</p:tagLst>
</file>

<file path=ppt/tags/tag1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quot;/&gt;&lt;/TableIndex&gt;&lt;/ShapeTextInfo&gt;"/>
</p:tagLst>
</file>

<file path=ppt/tags/tag1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2&quot;/&gt;&lt;/TableIndex&gt;&lt;/ShapeTextInfo&gt;"/>
</p:tagLst>
</file>

<file path=ppt/tags/tag1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5&quot;/&gt;&lt;lineCharCount val=&quot;24&quot;/&gt;&lt;lineCharCount val=&quot;13&quot;/&gt;&lt;lineCharCount val=&quot;12&quot;/&gt;&lt;lineCharCount val=&quot;13&quot;/&gt;&lt;lineCharCount val=&quot;11&quot;/&gt;&lt;/TableIndex&gt;&lt;/ShapeTextInfo&gt;"/>
</p:tagLst>
</file>

<file path=ppt/tags/tag1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5&quot;/&gt;&lt;lineCharCount val=&quot;24&quot;/&gt;&lt;lineCharCount val=&quot;13&quot;/&gt;&lt;lineCharCount val=&quot;12&quot;/&gt;&lt;lineCharCount val=&quot;13&quot;/&gt;&lt;lineCharCount val=&quot;11&quot;/&gt;&lt;/TableIndex&gt;&lt;/ShapeTextInfo&gt;"/>
</p:tagLst>
</file>

<file path=ppt/tags/tag1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9&quot;/&gt;&lt;/TableIndex&gt;&lt;/ShapeTextInfo&gt;"/>
</p:tagLst>
</file>

<file path=ppt/tags/tag1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quot;/&gt;&lt;/TableIndex&gt;&lt;/ShapeTextInfo&gt;"/>
</p:tagLst>
</file>

<file path=ppt/tags/tag1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2&quot;/&gt;&lt;lineCharCount val=&quot;21&quot;/&gt;&lt;lineCharCount val=&quot;11&quot;/&gt;&lt;/TableIndex&gt;&lt;/ShapeTextInfo&gt;"/>
</p:tagLst>
</file>

<file path=ppt/tags/tag1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5&quot;/&gt;&lt;lineCharCount val=&quot;24&quot;/&gt;&lt;lineCharCount val=&quot;13&quot;/&gt;&lt;lineCharCount val=&quot;12&quot;/&gt;&lt;lineCharCount val=&quot;13&quot;/&gt;&lt;lineCharCount val=&quot;11&quot;/&gt;&lt;/TableIndex&gt;&lt;/ShapeTextInfo&gt;"/>
</p:tagLst>
</file>

<file path=ppt/tags/tag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5&quot;/&gt;&lt;lineCharCount val=&quot;24&quot;/&gt;&lt;lineCharCount val=&quot;13&quot;/&gt;&lt;lineCharCount val=&quot;12&quot;/&gt;&lt;lineCharCount val=&quot;13&quot;/&gt;&lt;lineCharCount val=&quot;11&quot;/&gt;&lt;/TableIndex&gt;&lt;/ShapeTextInfo&gt;"/>
</p:tagLst>
</file>

<file path=ppt/tags/tag2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3&quot;/&gt;&lt;/TableIndex&gt;&lt;/ShapeTextInfo&gt;"/>
</p:tagLst>
</file>

<file path=ppt/tags/tag2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9&quot;/&gt;&lt;/TableIndex&gt;&lt;/ShapeTextInfo&gt;"/>
</p:tagLst>
</file>

<file path=ppt/tags/tag2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quot;/&gt;&lt;/TableIndex&gt;&lt;/ShapeTextInfo&gt;"/>
</p:tagLst>
</file>

<file path=ppt/tags/tag2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8&quot;/&gt;&lt;/TableIndex&gt;&lt;/ShapeTextInfo&gt;"/>
  <p:tag name="PRESENTER_DUMMYTAG" val="&lt;DummyForForceWrite&gt;&lt;/DummyForForceWrite&gt;"/>
  <p:tag name="HTML_SHAPEINFO" val="&lt;ThreeDShapeInfo&gt;&lt;uuid val=&quot;{7829802F-6838-4925-A2AB-C31B4FD9E0E7}&quot;/&gt;&lt;isInvalidForFieldText val=&quot;0&quot;/&gt;&lt;Image&gt;&lt;filename val=&quot;C:\Users\delroy\AppData\Local\Temp\CP164408472828Session\CPTrustFolder164408472828\PPTImport164408509984\data\asimages\{7829802F-6838-4925-A2AB-C31B4FD9E0E7}_1.png&quot;/&gt;&lt;left val=&quot;167&quot;/&gt;&lt;top val=&quot;249&quot;/&gt;&lt;width val=&quot;945&quot;/&gt;&lt;height val=&quot;174&quot;/&gt;&lt;hasText val=&quot;1&quot;/&gt;&lt;/Image&gt;&lt;/ThreeDShapeInfo&gt;"/>
</p:tagLst>
</file>

<file path=ppt/tags/tag2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2&quot;/&gt;&lt;lineCharCount val=&quot;16&quot;/&gt;&lt;lineCharCount val=&quot;17&quot;/&gt;&lt;/TableIndex&gt;&lt;/ShapeTextInfo&gt;"/>
  <p:tag name="PRESENTER_DUMMYTAG" val="&lt;DummyForForceWrite&gt;&lt;/DummyForForceWrite&gt;"/>
  <p:tag name="HTML_SHAPEINFO" val="&lt;ThreeDShapeInfo&gt;&lt;uuid val=&quot;{BF1240F9-7FF2-498D-8EAB-E816EB795316}&quot;/&gt;&lt;isInvalidForFieldText val=&quot;0&quot;/&gt;&lt;Image&gt;&lt;filename val=&quot;C:\Users\delroy\AppData\Local\Temp\CP164408472828Session\CPTrustFolder164408472828\PPTImport164408509984\data\asimages\{BF1240F9-7FF2-498D-8EAB-E816EB795316}_1.png&quot;/&gt;&lt;left val=&quot;282&quot;/&gt;&lt;top val=&quot;452&quot;/&gt;&lt;width val=&quot;715&quot;/&gt;&lt;height val=&quot;135&quot;/&gt;&lt;hasText val=&quot;1&quot;/&gt;&lt;/Image&gt;&lt;/ThreeDShapeInfo&gt;"/>
</p:tagLst>
</file>

<file path=ppt/tags/tag2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1&quot;/&gt;&lt;/TableIndex&gt;&lt;/ShapeTextInfo&gt;"/>
  <p:tag name="PRESENTER_DUMMYTAG" val="&lt;DummyForForceWrite&gt;&lt;/DummyForForceWrite&gt;"/>
  <p:tag name="HTML_SHAPEINFO" val="&lt;ThreeDShapeInfo&gt;&lt;uuid val=&quot;{DC898EA2-8C19-4C84-A65C-B676D840CCED}&quot;/&gt;&lt;isInvalidForFieldText val=&quot;0&quot;/&gt;&lt;Image&gt;&lt;filename val=&quot;C:\Users\delroy\AppData\Local\Temp\CP164408472828Session\CPTrustFolder164408472828\PPTImport164408509984\data\asimages\{DC898EA2-8C19-4C84-A65C-B676D840CCED}_1.png&quot;/&gt;&lt;left val=&quot;167&quot;/&gt;&lt;top val=&quot;647&quot;/&gt;&lt;width val=&quot;159&quot;/&gt;&lt;height val=&quot;35&quot;/&gt;&lt;hasText val=&quot;1&quot;/&gt;&lt;/Image&gt;&lt;/ThreeDShapeInfo&gt;"/>
</p:tagLst>
</file>

<file path=ppt/tags/tag2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5&quot;/&gt;&lt;/TableIndex&gt;&lt;/ShapeTextInfo&gt;"/>
  <p:tag name="HTML_SHAPEINFO" val="&lt;ThreeDShapeInfo&gt;&lt;uuid val=&quot;{5298DF39-358C-42FF-88F3-9E7147291F49}&quot;/&gt;&lt;isInvalidForFieldText val=&quot;0&quot;/&gt;&lt;Image&gt;&lt;filename val=&quot;C:\Users\delroy\AppData\Local\Temp\CP164408472828Session\CPTrustFolder164408472828\PPTImport164408509984\data\asimages\{5298DF39-358C-42FF-88F3-9E7147291F49}_2.png&quot;/&gt;&lt;left val=&quot;233&quot;/&gt;&lt;top val=&quot;100&quot;/&gt;&lt;width val=&quot;813&quot;/&gt;&lt;height val=&quot;126&quot;/&gt;&lt;hasText val=&quot;1&quot;/&gt;&lt;/Image&gt;&lt;/ThreeDShapeInfo&gt;"/>
</p:tagLst>
</file>

<file path=ppt/tags/tag2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6&quot;/&gt;&lt;lineCharCount val=&quot;38&quot;/&gt;&lt;lineCharCount val=&quot;9&quot;/&gt;&lt;lineCharCount val=&quot;12&quot;/&gt;&lt;lineCharCount val=&quot;16&quot;/&gt;&lt;lineCharCount val=&quot;42&quot;/&gt;&lt;lineCharCount val=&quot;7&quot;/&gt;&lt;/TableIndex&gt;&lt;/ShapeTextInfo&gt;"/>
  <p:tag name="HTML_SHAPEINFO" val="&lt;ThreeDShapeInfo&gt;&lt;uuid val=&quot;{BE945A70-47D9-4962-9B25-E47D1D7273E4}&quot;/&gt;&lt;isInvalidForFieldText val=&quot;0&quot;/&gt;&lt;Image&gt;&lt;filename val=&quot;C:\Users\delroy\AppData\Local\Temp\CP164408472828Session\CPTrustFolder164408472828\PPTImport164408509984\data\asimages\{BE945A70-47D9-4962-9B25-E47D1D7273E4}_2.png&quot;/&gt;&lt;left val=&quot;161&quot;/&gt;&lt;top val=&quot;273&quot;/&gt;&lt;width val=&quot;453&quot;/&gt;&lt;height val=&quot;330&quot;/&gt;&lt;hasText val=&quot;1&quot;/&gt;&lt;/Image&gt;&lt;/ThreeDShapeInfo&gt;"/>
</p:tagLst>
</file>

<file path=ppt/tags/tag2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7&quot;/&gt;&lt;lineCharCount val=&quot;8&quot;/&gt;&lt;lineCharCount val=&quot;22&quot;/&gt;&lt;lineCharCount val=&quot;16&quot;/&gt;&lt;lineCharCount val=&quot;23&quot;/&gt;&lt;lineCharCount val=&quot;17&quot;/&gt;&lt;lineCharCount val=&quot;23&quot;/&gt;&lt;lineCharCount val=&quot;15&quot;/&gt;&lt;/TableIndex&gt;&lt;/ShapeTextInfo&gt;"/>
  <p:tag name="HTML_SHAPEINFO" val="&lt;ThreeDShapeInfo&gt;&lt;uuid val=&quot;{804F11EF-6A8A-4AF5-AA4B-D7A30385ADA4}&quot;/&gt;&lt;isInvalidForFieldText val=&quot;0&quot;/&gt;&lt;Image&gt;&lt;filename val=&quot;C:\Users\delroy\AppData\Local\Temp\CP164408472828Session\CPTrustFolder164408472828\PPTImport164408509984\data\asimages\{804F11EF-6A8A-4AF5-AA4B-D7A30385ADA4}_2.png&quot;/&gt;&lt;left val=&quot;660&quot;/&gt;&lt;top val=&quot;273&quot;/&gt;&lt;width val=&quot;453&quot;/&gt;&lt;height val=&quot;329&quot;/&gt;&lt;hasText val=&quot;1&quot;/&gt;&lt;/Image&gt;&lt;/ThreeDShapeInfo&gt;"/>
</p:tagLst>
</file>

<file path=ppt/tags/tag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9&quot;/&gt;&lt;/TableIndex&gt;&lt;/ShapeTextInfo&gt;"/>
</p:tagLst>
</file>

<file path=ppt/tags/tag3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2&quot;/&gt;&lt;lineCharCount val=&quot;24&quot;/&gt;&lt;lineCharCount val=&quot;14&quot;/&gt;&lt;/TableIndex&gt;&lt;/ShapeTextInfo&gt;"/>
  <p:tag name="HTML_SHAPEINFO" val="&lt;ThreeDShapeInfo&gt;&lt;uuid val=&quot;{21585BB8-F6D1-4D35-8419-13445060A70A}&quot;/&gt;&lt;isInvalidForFieldText val=&quot;0&quot;/&gt;&lt;Image&gt;&lt;filename val=&quot;C:\Users\delroy\AppData\Local\Temp\CP164408472828Session\CPTrustFolder164408472828\PPTImport164408509984\data\asimages\{21585BB8-F6D1-4D35-8419-13445060A70A}_3.png&quot;/&gt;&lt;left val=&quot;233&quot;/&gt;&lt;top val=&quot;100&quot;/&gt;&lt;width val=&quot;813&quot;/&gt;&lt;height val=&quot;126&quot;/&gt;&lt;hasText val=&quot;1&quot;/&gt;&lt;/Image&gt;&lt;/ThreeDShapeInfo&gt;"/>
</p:tagLst>
</file>

<file path=ppt/tags/tag3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0&quot;/&gt;&lt;lineCharCount val=&quot;12&quot;/&gt;&lt;lineCharCount val=&quot;2&quot;/&gt;&lt;lineCharCount val=&quot;18&quot;/&gt;&lt;lineCharCount val=&quot;20&quot;/&gt;&lt;lineCharCount val=&quot;20&quot;/&gt;&lt;lineCharCount val=&quot;3&quot;/&gt;&lt;lineCharCount val=&quot;1&quot;/&gt;&lt;lineCharCount val=&quot;37&quot;/&gt;&lt;lineCharCount val=&quot;23&quot;/&gt;&lt;lineCharCount val=&quot;27&quot;/&gt;&lt;/TableIndex&gt;&lt;/ShapeTextInfo&gt;"/>
  <p:tag name="HTML_SHAPEINFO" val="&lt;ThreeDShapeInfo&gt;&lt;uuid val=&quot;{BE78D30E-F8EB-495A-A445-C14DF3D375ED}&quot;/&gt;&lt;isInvalidForFieldText val=&quot;0&quot;/&gt;&lt;Image&gt;&lt;filename val=&quot;C:\Users\delroy\AppData\Local\Temp\CP164408472828Session\CPTrustFolder164408472828\PPTImport164408509984\data\asimages\{BE78D30E-F8EB-495A-A445-C14DF3D375ED}_3.png&quot;/&gt;&lt;left val=&quot;207&quot;/&gt;&lt;top val=&quot;273&quot;/&gt;&lt;width val=&quot;504&quot;/&gt;&lt;height val=&quot;329&quot;/&gt;&lt;hasText val=&quot;1&quot;/&gt;&lt;/Image&gt;&lt;/ThreeDShapeInfo&gt;"/>
</p:tagLst>
</file>

<file path=ppt/tags/tag3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8&quot;/&gt;&lt;lineCharCount val=&quot;20&quot;/&gt;&lt;lineCharCount val=&quot;1&quot;/&gt;&lt;lineCharCount val=&quot;21&quot;/&gt;&lt;lineCharCount val=&quot;20&quot;/&gt;&lt;lineCharCount val=&quot;1&quot;/&gt;&lt;lineCharCount val=&quot;22&quot;/&gt;&lt;lineCharCount val=&quot;21&quot;/&gt;&lt;lineCharCount val=&quot;19&quot;/&gt;&lt;/TableIndex&gt;&lt;/ShapeTextInfo&gt;"/>
  <p:tag name="HTML_SHAPEINFO" val="&lt;ThreeDShapeInfo&gt;&lt;uuid val=&quot;{E8B98913-78E4-48DB-B7EF-2AFE6B5013E9}&quot;/&gt;&lt;isInvalidForFieldText val=&quot;0&quot;/&gt;&lt;Image&gt;&lt;filename val=&quot;C:\Users\delroy\AppData\Local\Temp\CP164408472828Session\CPTrustFolder164408472828\PPTImport164408509984\data\asimages\{E8B98913-78E4-48DB-B7EF-2AFE6B5013E9}_3.png&quot;/&gt;&lt;left val=&quot;750&quot;/&gt;&lt;top val=&quot;273&quot;/&gt;&lt;width val=&quot;312&quot;/&gt;&lt;height val=&quot;329&quot;/&gt;&lt;hasText val=&quot;1&quot;/&gt;&lt;/Image&gt;&lt;/ThreeDShapeInfo&gt;"/>
</p:tagLst>
</file>

<file path=ppt/tags/tag3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3&quot;/&gt;&lt;/TableIndex&gt;&lt;/ShapeTextInfo&gt;"/>
  <p:tag name="HTML_SHAPEINFO" val="&lt;ThreeDShapeInfo&gt;&lt;uuid val=&quot;{6ED19D0A-FA4B-4C6B-98B6-90E57A4FE7CD}&quot;/&gt;&lt;isInvalidForFieldText val=&quot;0&quot;/&gt;&lt;Image&gt;&lt;filename val=&quot;C:\Users\delroy\AppData\Local\Temp\CP164408472828Session\CPTrustFolder164408472828\PPTImport164408509984\data\asimages\{6ED19D0A-FA4B-4C6B-98B6-90E57A4FE7CD}_4.png&quot;/&gt;&lt;left val=&quot;233&quot;/&gt;&lt;top val=&quot;100&quot;/&gt;&lt;width val=&quot;813&quot;/&gt;&lt;height val=&quot;126&quot;/&gt;&lt;hasText val=&quot;1&quot;/&gt;&lt;/Image&gt;&lt;/ThreeDShapeInfo&gt;"/>
</p:tagLst>
</file>

<file path=ppt/tags/tag3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9&quot;/&gt;&lt;lineCharCount val=&quot;20&quot;/&gt;&lt;lineCharCount val=&quot;2&quot;/&gt;&lt;lineCharCount val=&quot;20&quot;/&gt;&lt;lineCharCount val=&quot;29&quot;/&gt;&lt;lineCharCount val=&quot;32&quot;/&gt;&lt;lineCharCount val=&quot;26&quot;/&gt;&lt;lineCharCount val=&quot;28&quot;/&gt;&lt;lineCharCount val=&quot;20&quot;/&gt;&lt;lineCharCount val=&quot;1&quot;/&gt;&lt;/TableIndex&gt;&lt;/ShapeTextInfo&gt;"/>
  <p:tag name="HTML_SHAPEINFO" val="&lt;ThreeDShapeInfo&gt;&lt;uuid val=&quot;{97B0243B-48C4-4795-8DC0-E6431C0F27EC}&quot;/&gt;&lt;isInvalidForFieldText val=&quot;0&quot;/&gt;&lt;Image&gt;&lt;filename val=&quot;C:\Users\delroy\AppData\Local\Temp\CP164408472828Session\CPTrustFolder164408472828\PPTImport164408509984\data\asimages\{97B0243B-48C4-4795-8DC0-E6431C0F27EC}_4.png&quot;/&gt;&lt;left val=&quot;161&quot;/&gt;&lt;top val=&quot;274&quot;/&gt;&lt;width val=&quot;454&quot;/&gt;&lt;height val=&quot;329&quot;/&gt;&lt;hasText val=&quot;1&quot;/&gt;&lt;/Image&gt;&lt;/ThreeDShapeInfo&gt;"/>
</p:tagLst>
</file>

<file path=ppt/tags/tag3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1&quot;/&gt;&lt;lineCharCount val=&quot;19&quot;/&gt;&lt;lineCharCount val=&quot;2&quot;/&gt;&lt;lineCharCount val=&quot;23&quot;/&gt;&lt;lineCharCount val=&quot;21&quot;/&gt;&lt;lineCharCount val=&quot;1&quot;/&gt;&lt;lineCharCount val=&quot;25&quot;/&gt;&lt;lineCharCount val=&quot;23&quot;/&gt;&lt;lineCharCount val=&quot;1&quot;/&gt;&lt;lineCharCount val=&quot;25&quot;/&gt;&lt;lineCharCount val=&quot;23&quot;/&gt;&lt;lineCharCount val=&quot;1&quot;/&gt;&lt;/TableIndex&gt;&lt;/ShapeTextInfo&gt;"/>
  <p:tag name="HTML_SHAPEINFO" val="&lt;ThreeDShapeInfo&gt;&lt;uuid val=&quot;{B6C7CD29-FD82-4405-AC02-2901B81B1C2B}&quot;/&gt;&lt;isInvalidForFieldText val=&quot;0&quot;/&gt;&lt;Image&gt;&lt;filename val=&quot;C:\Users\delroy\AppData\Local\Temp\CP164408472828Session\CPTrustFolder164408472828\PPTImport164408509984\data\asimages\{B6C7CD29-FD82-4405-AC02-2901B81B1C2B}_4.png&quot;/&gt;&lt;left val=&quot;660&quot;/&gt;&lt;top val=&quot;274&quot;/&gt;&lt;width val=&quot;454&quot;/&gt;&lt;height val=&quot;329&quot;/&gt;&lt;hasText val=&quot;1&quot;/&gt;&lt;/Image&gt;&lt;/ThreeDShapeInfo&gt;"/>
</p:tagLst>
</file>

<file path=ppt/tags/tag3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1&quot;/&gt;&lt;/TableIndex&gt;&lt;/ShapeTextInfo&gt;"/>
  <p:tag name="HTML_SHAPEINFO" val="&lt;ThreeDShapeInfo&gt;&lt;uuid val=&quot;{AC6A207E-865D-4ED6-AB0B-8F43EB75BE3D}&quot;/&gt;&lt;isInvalidForFieldText val=&quot;0&quot;/&gt;&lt;Image&gt;&lt;filename val=&quot;C:\Users\delroy\AppData\Local\Temp\CP164408472828Session\CPTrustFolder164408472828\PPTImport164408509984\data\asimages\{AC6A207E-865D-4ED6-AB0B-8F43EB75BE3D}_5.png&quot;/&gt;&lt;left val=&quot;83&quot;/&gt;&lt;top val=&quot;234&quot;/&gt;&lt;width val=&quot;472&quot;/&gt;&lt;height val=&quot;121&quot;/&gt;&lt;hasText val=&quot;1&quot;/&gt;&lt;/Image&gt;&lt;/ThreeDShapeInfo&gt;"/>
</p:tagLst>
</file>

<file path=ppt/tags/tag3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7&quot;/&gt;&lt;lineCharCount val=&quot;11&quot;/&gt;&lt;lineCharCount val=&quot;2&quot;/&gt;&lt;lineCharCount val=&quot;30&quot;/&gt;&lt;lineCharCount val=&quot;12&quot;/&gt;&lt;lineCharCount val=&quot;14&quot;/&gt;&lt;lineCharCount val=&quot;14&quot;/&gt;&lt;lineCharCount val=&quot;1&quot;/&gt;&lt;lineCharCount val=&quot;34&quot;/&gt;&lt;lineCharCount val=&quot;12&quot;/&gt;&lt;lineCharCount val=&quot;14&quot;/&gt;&lt;lineCharCount val=&quot;14&quot;/&gt;&lt;lineCharCount val=&quot;1&quot;/&gt;&lt;lineCharCount val=&quot;24&quot;/&gt;&lt;lineCharCount val=&quot;14&quot;/&gt;&lt;lineCharCount val=&quot;1&quot;/&gt;&lt;lineCharCount val=&quot;14&quot;/&gt;&lt;lineCharCount val=&quot;1&quot;/&gt;&lt;/TableIndex&gt;&lt;/ShapeTextInfo&gt;"/>
  <p:tag name="HTML_SHAPEINFO" val="&lt;ThreeDShapeInfo&gt;&lt;uuid val=&quot;{5EC74B74-29AD-405E-A84D-13F5489E935F}&quot;/&gt;&lt;isInvalidForFieldText val=&quot;0&quot;/&gt;&lt;Image&gt;&lt;filename val=&quot;C:\Users\delroy\AppData\Local\Temp\CP164408472828Session\CPTrustFolder164408472828\PPTImport164408509984\data\asimages\{5EC74B74-29AD-405E-A84D-13F5489E935F}_5.png&quot;/&gt;&lt;left val=&quot;699&quot;/&gt;&lt;top val=&quot;61&quot;/&gt;&lt;width val=&quot;512&quot;/&gt;&lt;height val=&quot;584&quot;/&gt;&lt;hasText val=&quot;1&quot;/&gt;&lt;/Image&gt;&lt;/ThreeDShapeInfo&gt;"/>
</p:tagLst>
</file>

<file path=ppt/tags/tag3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2&quot;/&gt;&lt;lineCharCount val=&quot;32&quot;/&gt;&lt;lineCharCount val=&quot;24&quot;/&gt;&lt;/TableIndex&gt;&lt;/ShapeTextInfo&gt;"/>
  <p:tag name="HTML_SHAPEINFO" val="&lt;ThreeDShapeInfo&gt;&lt;uuid val=&quot;{0D1252FC-5E4F-4F01-B7BF-D24E5ACFAF26}&quot;/&gt;&lt;isInvalidForFieldText val=&quot;0&quot;/&gt;&lt;Image&gt;&lt;filename val=&quot;C:\Users\delroy\AppData\Local\Temp\CP164408472828Session\CPTrustFolder164408472828\PPTImport164408509984\data\asimages\{0D1252FC-5E4F-4F01-B7BF-D24E5ACFAF26}_5.png&quot;/&gt;&lt;left val=&quot;116&quot;/&gt;&lt;top val=&quot;370&quot;/&gt;&lt;width val=&quot;399&quot;/&gt;&lt;height val=&quot;233&quot;/&gt;&lt;hasText val=&quot;1&quot;/&gt;&lt;/Image&gt;&lt;/ThreeDShapeInfo&gt;"/>
</p:tagLst>
</file>

<file path=ppt/tags/tag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quot;/&gt;&lt;/TableIndex&gt;&lt;/ShapeTextInfo&gt;"/>
</p:tagLst>
</file>

<file path=ppt/tags/tag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2&quot;/&gt;&lt;lineCharCount val=&quot;27&quot;/&gt;&lt;lineCharCount val=&quot;5&quot;/&gt;&lt;/TableIndex&gt;&lt;/ShapeTextInfo&gt;"/>
</p:tagLst>
</file>

<file path=ppt/tags/tag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5&quot;/&gt;&lt;/TableIndex&gt;&lt;/ShapeTextInfo&gt;"/>
</p:tagLst>
</file>

<file path=ppt/tags/tag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9&quot;/&gt;&lt;/TableIndex&gt;&lt;/ShapeTextInfo&gt;"/>
</p:tagLst>
</file>

<file path=ppt/tags/tag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heme/theme1.xml><?xml version="1.0" encoding="utf-8"?>
<a:theme xmlns:a="http://schemas.openxmlformats.org/drawingml/2006/main" name="Parcel">
  <a:themeElements>
    <a:clrScheme name="Parcel">
      <a:dk1>
        <a:srgbClr val="000000"/>
      </a:dk1>
      <a:lt1>
        <a:srgbClr val="FFFFFF"/>
      </a:lt1>
      <a:dk2>
        <a:srgbClr val="4A5356"/>
      </a:dk2>
      <a:lt2>
        <a:srgbClr val="E8E3CE"/>
      </a:lt2>
      <a:accent1>
        <a:srgbClr val="F6A21D"/>
      </a:accent1>
      <a:accent2>
        <a:srgbClr val="9BAFB5"/>
      </a:accent2>
      <a:accent3>
        <a:srgbClr val="C96731"/>
      </a:accent3>
      <a:accent4>
        <a:srgbClr val="9CA383"/>
      </a:accent4>
      <a:accent5>
        <a:srgbClr val="87795D"/>
      </a:accent5>
      <a:accent6>
        <a:srgbClr val="A0988C"/>
      </a:accent6>
      <a:hlink>
        <a:srgbClr val="00B0F0"/>
      </a:hlink>
      <a:folHlink>
        <a:srgbClr val="738F97"/>
      </a:folHlink>
    </a:clrScheme>
    <a:fontScheme name="Parcel">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Parcel">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Parcel" id="{8BEC4385-4EB9-4D53-BFB5-0EA123736B6D}" vid="{4DB32801-28C0-48B0-8C1D-A9A58613615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Parcel</Template>
  <TotalTime>201</TotalTime>
  <Words>793</Words>
  <Application>Microsoft Office PowerPoint</Application>
  <PresentationFormat>Widescreen</PresentationFormat>
  <Paragraphs>89</Paragraphs>
  <Slides>5</Slides>
  <Notes>5</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5</vt:i4>
      </vt:variant>
    </vt:vector>
  </HeadingPairs>
  <TitlesOfParts>
    <vt:vector size="10" baseType="lpstr">
      <vt:lpstr>Arial</vt:lpstr>
      <vt:lpstr>Calibri</vt:lpstr>
      <vt:lpstr>Consolas</vt:lpstr>
      <vt:lpstr>Gill Sans MT</vt:lpstr>
      <vt:lpstr>Parcel</vt:lpstr>
      <vt:lpstr>Time structure (2)</vt:lpstr>
      <vt:lpstr>Modify Time (1)</vt:lpstr>
      <vt:lpstr>structure specification and prototypes</vt:lpstr>
      <vt:lpstr>I/O Functions</vt:lpstr>
      <vt:lpstr>Time driver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Time</dc:title>
  <dc:creator>Delroy Brinkerhoff</dc:creator>
  <cp:lastModifiedBy>delroy</cp:lastModifiedBy>
  <cp:revision>16</cp:revision>
  <dcterms:created xsi:type="dcterms:W3CDTF">2016-07-13T22:03:45Z</dcterms:created>
  <dcterms:modified xsi:type="dcterms:W3CDTF">2026-07-30T17:59:22Z</dcterms:modified>
</cp:coreProperties>
</file>