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heme/theme3.xml" ContentType="application/vnd.openxmlformats-officedocument.theme+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1.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notesSlides/notesSlide2.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notesSlides/notesSlide3.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notesSlides/notesSlide4.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notesSlides/notesSlide5.xml" ContentType="application/vnd.openxmlformats-officedocument.presentationml.notesSlide+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notesSlides/notesSlide6.xml" ContentType="application/vnd.openxmlformats-officedocument.presentationml.notesSlide+xml"/>
  <Override PartName="/ppt/tags/tag70.xml" ContentType="application/vnd.openxmlformats-officedocument.presentationml.tags+xml"/>
  <Override PartName="/ppt/tags/tag71.xml" ContentType="application/vnd.openxmlformats-officedocument.presentationml.tags+xml"/>
  <Override PartName="/ppt/notesSlides/notesSlide7.xml" ContentType="application/vnd.openxmlformats-officedocument.presentationml.notesSlide+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notesSlides/notesSlide8.xml" ContentType="application/vnd.openxmlformats-officedocument.presentationml.notesSlide+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notesSlides/notesSlide9.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13"/>
  </p:notesMasterIdLst>
  <p:sldIdLst>
    <p:sldId id="256" r:id="rId3"/>
    <p:sldId id="257" r:id="rId4"/>
    <p:sldId id="258" r:id="rId5"/>
    <p:sldId id="259" r:id="rId6"/>
    <p:sldId id="260" r:id="rId7"/>
    <p:sldId id="261" r:id="rId8"/>
    <p:sldId id="262" r:id="rId9"/>
    <p:sldId id="263" r:id="rId10"/>
    <p:sldId id="264" r:id="rId11"/>
    <p:sldId id="265"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748" autoAdjust="0"/>
    <p:restoredTop sz="94660"/>
  </p:normalViewPr>
  <p:slideViewPr>
    <p:cSldViewPr snapToGrid="0">
      <p:cViewPr varScale="1">
        <p:scale>
          <a:sx n="106" d="100"/>
          <a:sy n="106" d="100"/>
        </p:scale>
        <p:origin x="91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E49F63-2530-4A8C-93BD-F1A8FE36BD14}" type="datetimeFigureOut">
              <a:rPr lang="en-US" smtClean="0"/>
              <a:t>8/3/2026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B6FE2B-9FBF-4DFC-9B59-9F9014F65278}" type="slidenum">
              <a:rPr lang="en-US" smtClean="0"/>
              <a:t>‹#›</a:t>
            </a:fld>
            <a:endParaRPr lang="en-US" dirty="0"/>
          </a:p>
        </p:txBody>
      </p:sp>
    </p:spTree>
    <p:extLst>
      <p:ext uri="{BB962C8B-B14F-4D97-AF65-F5344CB8AC3E}">
        <p14:creationId xmlns:p14="http://schemas.microsoft.com/office/powerpoint/2010/main" val="22248174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Initially, the swapping problem demonstrated the basic behavior of variables and the assignment operator. The second version made the variables objects, instances of a structure, demonstrating how the assignment operator works with them. The video revisits the swapping problem with the authentic task of implementing a function that swaps the values in its two parameters.</a:t>
            </a:r>
          </a:p>
          <a:p>
            <a:endParaRPr lang="en-US" dirty="0"/>
          </a:p>
        </p:txBody>
      </p:sp>
      <p:sp>
        <p:nvSpPr>
          <p:cNvPr id="4" name="Slide Number Placeholder 3"/>
          <p:cNvSpPr>
            <a:spLocks noGrp="1"/>
          </p:cNvSpPr>
          <p:nvPr>
            <p:ph type="sldNum" sz="quarter" idx="5"/>
          </p:nvPr>
        </p:nvSpPr>
        <p:spPr/>
        <p:txBody>
          <a:bodyPr/>
          <a:lstStyle/>
          <a:p>
            <a:fld id="{CFB6FE2B-9FBF-4DFC-9B59-9F9014F65278}" type="slidenum">
              <a:rPr lang="en-US" smtClean="0"/>
              <a:t>1</a:t>
            </a:fld>
            <a:endParaRPr lang="en-US" dirty="0"/>
          </a:p>
        </p:txBody>
      </p:sp>
    </p:spTree>
    <p:extLst>
      <p:ext uri="{BB962C8B-B14F-4D97-AF65-F5344CB8AC3E}">
        <p14:creationId xmlns:p14="http://schemas.microsoft.com/office/powerpoint/2010/main" val="33128887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E75395-F082-FF5A-760D-BA7763DC34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FFD650-D0A0-5CB7-1AE9-066A086D77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4AB28A-83C6-69AC-0A3B-7400E026AA5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Pass-by-pointer also allows a client program to create objects dynamically on the heap with the “new” operator. This example creates the “student” objects with “new,” and stores their addresses in two pointer variables. The “swap” function doesn’t require the address-of operator because the arguments are already pointers or addresses.</a:t>
            </a:r>
          </a:p>
          <a:p>
            <a:endParaRPr lang="en-US" dirty="0"/>
          </a:p>
        </p:txBody>
      </p:sp>
      <p:sp>
        <p:nvSpPr>
          <p:cNvPr id="4" name="Slide Number Placeholder 3">
            <a:extLst>
              <a:ext uri="{FF2B5EF4-FFF2-40B4-BE49-F238E27FC236}">
                <a16:creationId xmlns:a16="http://schemas.microsoft.com/office/drawing/2014/main" id="{D9933F45-4843-583A-235B-BB2ABB583D9D}"/>
              </a:ext>
            </a:extLst>
          </p:cNvPr>
          <p:cNvSpPr>
            <a:spLocks noGrp="1"/>
          </p:cNvSpPr>
          <p:nvPr>
            <p:ph type="sldNum" sz="quarter" idx="5"/>
          </p:nvPr>
        </p:nvSpPr>
        <p:spPr/>
        <p:txBody>
          <a:bodyPr/>
          <a:lstStyle/>
          <a:p>
            <a:fld id="{CFB6FE2B-9FBF-4DFC-9B59-9F9014F65278}" type="slidenum">
              <a:rPr lang="en-US" smtClean="0"/>
              <a:t>10</a:t>
            </a:fld>
            <a:endParaRPr lang="en-US" dirty="0"/>
          </a:p>
        </p:txBody>
      </p:sp>
    </p:spTree>
    <p:extLst>
      <p:ext uri="{BB962C8B-B14F-4D97-AF65-F5344CB8AC3E}">
        <p14:creationId xmlns:p14="http://schemas.microsoft.com/office/powerpoint/2010/main" val="13507948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As in the initial version, the problem begins with two variables, represented by two glasses. The problem is to swap or exchange the contents of the glasses. Significantly, neither glass can hold the contents of both as an intermediate step in the exchange.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1F6A089-765D-4D8A-A19B-EFE602F8F86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79688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solution requires the addition of a third, temporary glass. The first step pours the contents of the middle glass into the temporary, “freeing” the middle glass. The second step pours the contents of the left glass into the middle glass, “freeing” the left one. Finally, the last step pours the contents of the temporary glass into the left glass. The pouring direction is arbitrary, and could begin with the left glass rather than the middle.</a:t>
            </a:r>
          </a:p>
          <a:p>
            <a:endParaRPr lang="en-US" dirty="0"/>
          </a:p>
        </p:txBody>
      </p:sp>
      <p:sp>
        <p:nvSpPr>
          <p:cNvPr id="4" name="Slide Number Placeholder 3"/>
          <p:cNvSpPr>
            <a:spLocks noGrp="1"/>
          </p:cNvSpPr>
          <p:nvPr>
            <p:ph type="sldNum" sz="quarter" idx="5"/>
          </p:nvPr>
        </p:nvSpPr>
        <p:spPr/>
        <p:txBody>
          <a:bodyPr/>
          <a:lstStyle/>
          <a:p>
            <a:fld id="{CFB6FE2B-9FBF-4DFC-9B59-9F9014F65278}" type="slidenum">
              <a:rPr lang="en-US" smtClean="0"/>
              <a:t>3</a:t>
            </a:fld>
            <a:endParaRPr lang="en-US" dirty="0"/>
          </a:p>
        </p:txBody>
      </p:sp>
    </p:spTree>
    <p:extLst>
      <p:ext uri="{BB962C8B-B14F-4D97-AF65-F5344CB8AC3E}">
        <p14:creationId xmlns:p14="http://schemas.microsoft.com/office/powerpoint/2010/main" val="39800197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1200" kern="1200" dirty="0">
                <a:solidFill>
                  <a:schemeClr val="tx1"/>
                </a:solidFill>
                <a:effectLst/>
                <a:latin typeface="+mn-lt"/>
                <a:ea typeface="+mn-ea"/>
                <a:cs typeface="+mn-cs"/>
              </a:rPr>
              <a:t>The general programming solution works with any data type that supports assignment. If T is an arbitrary data type, the assignment operations are analogous to the three pouring steps required to exchange the contents of the glasses. Writing a working program requires a concrete type, and many of the following examples use a structure named “student.” However, the pattern of assignment operations is independent of the data type or the variable names.</a:t>
            </a:r>
          </a:p>
          <a:p>
            <a:pPr marL="0" marR="0">
              <a:lnSpc>
                <a:spcPct val="107000"/>
              </a:lnSpc>
              <a:spcBef>
                <a:spcPts val="0"/>
              </a:spcBef>
              <a:spcAft>
                <a:spcPts val="800"/>
              </a:spcAft>
            </a:pP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FB6FE2B-9FBF-4DFC-9B59-9F9014F65278}" type="slidenum">
              <a:rPr lang="en-US" smtClean="0"/>
              <a:t>4</a:t>
            </a:fld>
            <a:endParaRPr lang="en-US" dirty="0"/>
          </a:p>
        </p:txBody>
      </p:sp>
    </p:spTree>
    <p:extLst>
      <p:ext uri="{BB962C8B-B14F-4D97-AF65-F5344CB8AC3E}">
        <p14:creationId xmlns:p14="http://schemas.microsoft.com/office/powerpoint/2010/main" val="19138923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 function can only return one value, but swapping or exchanging variables requires changing two values. Consequently, we make the function’s return type “void,” and focus on changing its parameters. So, we need to consider how to pass the parameters, leaving us three choices: pass-by-value, pass-by-pointer, and pass-by-reference.</a:t>
            </a:r>
          </a:p>
          <a:p>
            <a:endParaRPr lang="en-US" dirty="0"/>
          </a:p>
        </p:txBody>
      </p:sp>
      <p:sp>
        <p:nvSpPr>
          <p:cNvPr id="4" name="Slide Number Placeholder 3"/>
          <p:cNvSpPr>
            <a:spLocks noGrp="1"/>
          </p:cNvSpPr>
          <p:nvPr>
            <p:ph type="sldNum" sz="quarter" idx="5"/>
          </p:nvPr>
        </p:nvSpPr>
        <p:spPr/>
        <p:txBody>
          <a:bodyPr/>
          <a:lstStyle/>
          <a:p>
            <a:fld id="{CFB6FE2B-9FBF-4DFC-9B59-9F9014F65278}" type="slidenum">
              <a:rPr lang="en-US" smtClean="0"/>
              <a:t>5</a:t>
            </a:fld>
            <a:endParaRPr lang="en-US" dirty="0"/>
          </a:p>
        </p:txBody>
      </p:sp>
    </p:spTree>
    <p:extLst>
      <p:ext uri="{BB962C8B-B14F-4D97-AF65-F5344CB8AC3E}">
        <p14:creationId xmlns:p14="http://schemas.microsoft.com/office/powerpoint/2010/main" val="7986679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Changing the parameters implies passing them using an INOUT mechanism, eliminating pass-by-value, which is an IN-only mechanism. Fortunately, pass-by-reference and pass-by-pointer are both INOUT mechanisms that will work.</a:t>
            </a:r>
          </a:p>
          <a:p>
            <a:endParaRPr lang="en-US" dirty="0"/>
          </a:p>
        </p:txBody>
      </p:sp>
      <p:sp>
        <p:nvSpPr>
          <p:cNvPr id="4" name="Slide Number Placeholder 3"/>
          <p:cNvSpPr>
            <a:spLocks noGrp="1"/>
          </p:cNvSpPr>
          <p:nvPr>
            <p:ph type="sldNum" sz="quarter" idx="5"/>
          </p:nvPr>
        </p:nvSpPr>
        <p:spPr/>
        <p:txBody>
          <a:bodyPr/>
          <a:lstStyle/>
          <a:p>
            <a:fld id="{CFB6FE2B-9FBF-4DFC-9B59-9F9014F65278}" type="slidenum">
              <a:rPr lang="en-US" smtClean="0"/>
              <a:t>6</a:t>
            </a:fld>
            <a:endParaRPr lang="en-US" dirty="0"/>
          </a:p>
        </p:txBody>
      </p:sp>
    </p:spTree>
    <p:extLst>
      <p:ext uri="{BB962C8B-B14F-4D97-AF65-F5344CB8AC3E}">
        <p14:creationId xmlns:p14="http://schemas.microsoft.com/office/powerpoint/2010/main" val="13731249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 implements pass-by-reference by adding ampersands to the function’s parameters. The function call is straightforward and doesn’t require any additional operators. C++ references create aliases - additional names for existing variables - by mapping multiple names to one memory location. The “swap” function call maps the parameter “p1” to the same location as the variable “s1,” and similarly for “p2” and “s2.” The assignment operations copy the contents of the right-hand variable to the left-hand variable, so the variables behave very much like the glasses illustrated previously.</a:t>
            </a:r>
          </a:p>
          <a:p>
            <a:endParaRPr lang="en-US" dirty="0"/>
          </a:p>
        </p:txBody>
      </p:sp>
      <p:sp>
        <p:nvSpPr>
          <p:cNvPr id="4" name="Slide Number Placeholder 3"/>
          <p:cNvSpPr>
            <a:spLocks noGrp="1"/>
          </p:cNvSpPr>
          <p:nvPr>
            <p:ph type="sldNum" sz="quarter" idx="5"/>
          </p:nvPr>
        </p:nvSpPr>
        <p:spPr/>
        <p:txBody>
          <a:bodyPr/>
          <a:lstStyle/>
          <a:p>
            <a:fld id="{CFB6FE2B-9FBF-4DFC-9B59-9F9014F65278}" type="slidenum">
              <a:rPr lang="en-US" smtClean="0"/>
              <a:t>7</a:t>
            </a:fld>
            <a:endParaRPr lang="en-US" dirty="0"/>
          </a:p>
        </p:txBody>
      </p:sp>
    </p:spTree>
    <p:extLst>
      <p:ext uri="{BB962C8B-B14F-4D97-AF65-F5344CB8AC3E}">
        <p14:creationId xmlns:p14="http://schemas.microsoft.com/office/powerpoint/2010/main" val="38302409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There is one pitfall to avoid when implementing the “swap” function with pass-by-reference. Since the parameters are references, it seems reasonable to also make “temp” a reference. However, doing so causes the function to fail. A picture helps illustrate the problem. Making “temp” a reference causes C++ to map it to the same location as “p2” and “s2,” effectively eliminating the third variable needed for the data exchange.</a:t>
            </a:r>
          </a:p>
          <a:p>
            <a:r>
              <a:rPr lang="en-US" sz="1200" kern="1200" dirty="0">
                <a:solidFill>
                  <a:schemeClr val="tx1"/>
                </a:solidFill>
                <a:effectLst/>
                <a:latin typeface="+mn-lt"/>
                <a:ea typeface="+mn-ea"/>
                <a:cs typeface="+mn-cs"/>
              </a:rPr>
              <a:t>Viewing the contents of the variables as a table helps show how the values change with each statement. The first row illustrates the initial values at the beginning of the function call before the first statement executes. The second row illustrates assigning or copying the contents of “p2” to “temp.” Although there are two names, there is only one variable, so the assignment copies “p2” to itself rather than saving it.</a:t>
            </a:r>
          </a:p>
          <a:p>
            <a:r>
              <a:rPr lang="en-US" sz="1200" kern="1200" dirty="0">
                <a:solidFill>
                  <a:schemeClr val="tx1"/>
                </a:solidFill>
                <a:effectLst/>
                <a:latin typeface="+mn-lt"/>
                <a:ea typeface="+mn-ea"/>
                <a:cs typeface="+mn-cs"/>
              </a:rPr>
              <a:t>The second assignment, illustrated in the third row, copies the contents of “p1,” which are the same as the contents of “temp,” to “p1,” overwriting and losing the value initially stored in “p2.” The final assignment copies the contents of “temp,” which are identical to the contents of “p1,” to “p1.”</a:t>
            </a:r>
          </a:p>
          <a:p>
            <a:endParaRPr lang="en-US" dirty="0"/>
          </a:p>
        </p:txBody>
      </p:sp>
      <p:sp>
        <p:nvSpPr>
          <p:cNvPr id="4" name="Slide Number Placeholder 3"/>
          <p:cNvSpPr>
            <a:spLocks noGrp="1"/>
          </p:cNvSpPr>
          <p:nvPr>
            <p:ph type="sldNum" sz="quarter" idx="5"/>
          </p:nvPr>
        </p:nvSpPr>
        <p:spPr/>
        <p:txBody>
          <a:bodyPr/>
          <a:lstStyle/>
          <a:p>
            <a:fld id="{CFB6FE2B-9FBF-4DFC-9B59-9F9014F65278}" type="slidenum">
              <a:rPr lang="en-US" smtClean="0"/>
              <a:t>8</a:t>
            </a:fld>
            <a:endParaRPr lang="en-US" dirty="0"/>
          </a:p>
        </p:txBody>
      </p:sp>
    </p:spTree>
    <p:extLst>
      <p:ext uri="{BB962C8B-B14F-4D97-AF65-F5344CB8AC3E}">
        <p14:creationId xmlns:p14="http://schemas.microsoft.com/office/powerpoint/2010/main" val="4626021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 implements pass-by-pointer by adding asterisks to the function’s parameters, also creating aliases but through the intermediate pointers. Each statement in the function’s body must dereference the pointer to access the pointed-to data. Once the pointers are dereferenced, the assignment operator copies the contents of one memory location to another. In this example, the program creates the “student” objects on the stack, so the function call must find and pass the address of each object. Notice that “temp” is not a pointer. Making it a pointer would cause a failure similar to the pass-by-reference failure explored previously.</a:t>
            </a:r>
          </a:p>
          <a:p>
            <a:endParaRPr lang="en-US" dirty="0"/>
          </a:p>
        </p:txBody>
      </p:sp>
      <p:sp>
        <p:nvSpPr>
          <p:cNvPr id="4" name="Slide Number Placeholder 3"/>
          <p:cNvSpPr>
            <a:spLocks noGrp="1"/>
          </p:cNvSpPr>
          <p:nvPr>
            <p:ph type="sldNum" sz="quarter" idx="5"/>
          </p:nvPr>
        </p:nvSpPr>
        <p:spPr/>
        <p:txBody>
          <a:bodyPr/>
          <a:lstStyle/>
          <a:p>
            <a:fld id="{CFB6FE2B-9FBF-4DFC-9B59-9F9014F65278}" type="slidenum">
              <a:rPr lang="en-US" smtClean="0"/>
              <a:t>9</a:t>
            </a:fld>
            <a:endParaRPr lang="en-US" dirty="0"/>
          </a:p>
        </p:txBody>
      </p:sp>
    </p:spTree>
    <p:extLst>
      <p:ext uri="{BB962C8B-B14F-4D97-AF65-F5344CB8AC3E}">
        <p14:creationId xmlns:p14="http://schemas.microsoft.com/office/powerpoint/2010/main" val="184626404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slideMaster" Target="../slideMasters/slideMaster1.xml"/><Relationship Id="rId5" Type="http://schemas.openxmlformats.org/officeDocument/2006/relationships/tags" Target="../tags/tag10.xml"/><Relationship Id="rId4" Type="http://schemas.openxmlformats.org/officeDocument/2006/relationships/tags" Target="../tags/tag9.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24.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slideMaster" Target="../slideMasters/slideMaster2.xml"/><Relationship Id="rId5" Type="http://schemas.openxmlformats.org/officeDocument/2006/relationships/tags" Target="../tags/tag26.xml"/><Relationship Id="rId4" Type="http://schemas.openxmlformats.org/officeDocument/2006/relationships/tags" Target="../tags/tag2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29.xml"/><Relationship Id="rId7" Type="http://schemas.openxmlformats.org/officeDocument/2006/relationships/slideMaster" Target="../slideMasters/slideMaster2.xml"/><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tags" Target="../tags/tag32.xml"/><Relationship Id="rId5" Type="http://schemas.openxmlformats.org/officeDocument/2006/relationships/tags" Target="../tags/tag31.xml"/><Relationship Id="rId4" Type="http://schemas.openxmlformats.org/officeDocument/2006/relationships/tags" Target="../tags/tag30.xml"/></Relationships>
</file>

<file path=ppt/slideLayouts/_rels/slideLayout16.xml.rels><?xml version="1.0" encoding="UTF-8" standalone="yes"?>
<Relationships xmlns="http://schemas.openxmlformats.org/package/2006/relationships"><Relationship Id="rId8" Type="http://schemas.openxmlformats.org/officeDocument/2006/relationships/tags" Target="../tags/tag40.xml"/><Relationship Id="rId3" Type="http://schemas.openxmlformats.org/officeDocument/2006/relationships/tags" Target="../tags/tag35.xml"/><Relationship Id="rId7" Type="http://schemas.openxmlformats.org/officeDocument/2006/relationships/tags" Target="../tags/tag39.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tags" Target="../tags/tag38.xml"/><Relationship Id="rId5" Type="http://schemas.openxmlformats.org/officeDocument/2006/relationships/tags" Target="../tags/tag37.xml"/><Relationship Id="rId4" Type="http://schemas.openxmlformats.org/officeDocument/2006/relationships/tags" Target="../tags/tag36.xml"/><Relationship Id="rId9"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tags" Target="../tags/tag43.xml"/><Relationship Id="rId2" Type="http://schemas.openxmlformats.org/officeDocument/2006/relationships/tags" Target="../tags/tag42.xml"/><Relationship Id="rId1" Type="http://schemas.openxmlformats.org/officeDocument/2006/relationships/tags" Target="../tags/tag41.xml"/><Relationship Id="rId5" Type="http://schemas.openxmlformats.org/officeDocument/2006/relationships/slideMaster" Target="../slideMasters/slideMaster2.xml"/><Relationship Id="rId4" Type="http://schemas.openxmlformats.org/officeDocument/2006/relationships/tags" Target="../tags/tag4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13.xml"/><Relationship Id="rId7" Type="http://schemas.openxmlformats.org/officeDocument/2006/relationships/slideMaster" Target="../slideMasters/slideMaster1.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tags" Target="../tags/tag16.xml"/><Relationship Id="rId5" Type="http://schemas.openxmlformats.org/officeDocument/2006/relationships/tags" Target="../tags/tag15.xml"/><Relationship Id="rId4" Type="http://schemas.openxmlformats.org/officeDocument/2006/relationships/tags" Target="../tags/tag1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custDataLst>
              <p:tags r:id="rId1"/>
            </p:custDataLst>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custDataLst>
              <p:tags r:id="rId2"/>
            </p:custDataLst>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custDataLst>
              <p:tags r:id="rId3"/>
            </p:custDataLst>
          </p:nvPr>
        </p:nvSpPr>
        <p:spPr/>
        <p:txBody>
          <a:bodyPr/>
          <a:lstStyle/>
          <a:p>
            <a:fld id="{B40FB4B4-2185-4162-9846-7C5876CD7D32}" type="datetimeFigureOut">
              <a:rPr lang="en-US" smtClean="0"/>
              <a:t>8/3/2026</a:t>
            </a:fld>
            <a:endParaRPr lang="en-US" dirty="0"/>
          </a:p>
        </p:txBody>
      </p:sp>
      <p:sp>
        <p:nvSpPr>
          <p:cNvPr id="8" name="Footer Placeholder 7"/>
          <p:cNvSpPr>
            <a:spLocks noGrp="1"/>
          </p:cNvSpPr>
          <p:nvPr>
            <p:ph type="ftr" sz="quarter" idx="11"/>
            <p:custDataLst>
              <p:tags r:id="rId4"/>
            </p:custDataLst>
          </p:nvPr>
        </p:nvSpPr>
        <p:spPr/>
        <p:txBody>
          <a:bodyPr/>
          <a:lstStyle/>
          <a:p>
            <a:endParaRPr lang="en-US" dirty="0"/>
          </a:p>
        </p:txBody>
      </p:sp>
      <p:sp>
        <p:nvSpPr>
          <p:cNvPr id="9" name="Slide Number Placeholder 8"/>
          <p:cNvSpPr>
            <a:spLocks noGrp="1"/>
          </p:cNvSpPr>
          <p:nvPr>
            <p:ph type="sldNum" sz="quarter" idx="12"/>
            <p:custDataLst>
              <p:tags r:id="rId5"/>
            </p:custDataLst>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302981806"/>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40FB4B4-2185-4162-9846-7C5876CD7D32}" type="datetimeFigureOut">
              <a:rPr lang="en-US" smtClean="0"/>
              <a:t>8/3/2026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29133353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40FB4B4-2185-4162-9846-7C5876CD7D32}" type="datetimeFigureOut">
              <a:rPr lang="en-US" smtClean="0"/>
              <a:t>8/3/2026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42185053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custDataLst>
              <p:tags r:id="rId1"/>
            </p:custDataLst>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custDataLst>
              <p:tags r:id="rId2"/>
            </p:custDataLst>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custDataLst>
              <p:tags r:id="rId3"/>
            </p:custDataLst>
          </p:nvPr>
        </p:nvSpPr>
        <p:spPr/>
        <p:txBody>
          <a:bodyPr/>
          <a:lstStyle/>
          <a:p>
            <a:fld id="{B40FB4B4-2185-4162-9846-7C5876CD7D32}" type="datetimeFigureOut">
              <a:rPr lang="en-US" smtClean="0"/>
              <a:t>8/3/2026</a:t>
            </a:fld>
            <a:endParaRPr lang="en-US" dirty="0"/>
          </a:p>
        </p:txBody>
      </p:sp>
      <p:sp>
        <p:nvSpPr>
          <p:cNvPr id="8" name="Footer Placeholder 7"/>
          <p:cNvSpPr>
            <a:spLocks noGrp="1"/>
          </p:cNvSpPr>
          <p:nvPr>
            <p:ph type="ftr" sz="quarter" idx="11"/>
            <p:custDataLst>
              <p:tags r:id="rId4"/>
            </p:custDataLst>
          </p:nvPr>
        </p:nvSpPr>
        <p:spPr/>
        <p:txBody>
          <a:bodyPr/>
          <a:lstStyle/>
          <a:p>
            <a:endParaRPr lang="en-US" dirty="0"/>
          </a:p>
        </p:txBody>
      </p:sp>
      <p:sp>
        <p:nvSpPr>
          <p:cNvPr id="9" name="Slide Number Placeholder 8"/>
          <p:cNvSpPr>
            <a:spLocks noGrp="1"/>
          </p:cNvSpPr>
          <p:nvPr>
            <p:ph type="sldNum" sz="quarter" idx="12"/>
            <p:custDataLst>
              <p:tags r:id="rId5"/>
            </p:custDataLst>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1291434958"/>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40FB4B4-2185-4162-9846-7C5876CD7D32}" type="datetimeFigureOut">
              <a:rPr lang="en-US" smtClean="0"/>
              <a:t>8/3/2026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20449104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Date Placeholder 6"/>
          <p:cNvSpPr>
            <a:spLocks noGrp="1"/>
          </p:cNvSpPr>
          <p:nvPr>
            <p:ph type="dt" sz="half" idx="10"/>
          </p:nvPr>
        </p:nvSpPr>
        <p:spPr/>
        <p:txBody>
          <a:bodyPr/>
          <a:lstStyle/>
          <a:p>
            <a:fld id="{B40FB4B4-2185-4162-9846-7C5876CD7D32}" type="datetimeFigureOut">
              <a:rPr lang="en-US" smtClean="0"/>
              <a:t>8/3/2026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3646970400"/>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p>
            <a:r>
              <a:rPr lang="en-US"/>
              <a:t>Click to edit Master title style</a:t>
            </a:r>
            <a:endParaRPr lang="en-US" dirty="0"/>
          </a:p>
        </p:txBody>
      </p:sp>
      <p:sp>
        <p:nvSpPr>
          <p:cNvPr id="3" name="Content Placeholder 2"/>
          <p:cNvSpPr>
            <a:spLocks noGrp="1"/>
          </p:cNvSpPr>
          <p:nvPr>
            <p:ph sz="half" idx="1"/>
            <p:custDataLst>
              <p:tags r:id="rId2"/>
            </p:custDataLst>
          </p:nvPr>
        </p:nvSpPr>
        <p:spPr>
          <a:xfrm>
            <a:off x="1581912" y="2638044"/>
            <a:ext cx="4271771" cy="31019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custDataLst>
              <p:tags r:id="rId3"/>
            </p:custDataLst>
          </p:nvPr>
        </p:nvSpPr>
        <p:spPr>
          <a:xfrm>
            <a:off x="6338315" y="2638044"/>
            <a:ext cx="4270247" cy="31019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custDataLst>
              <p:tags r:id="rId4"/>
            </p:custDataLst>
          </p:nvPr>
        </p:nvSpPr>
        <p:spPr/>
        <p:txBody>
          <a:bodyPr/>
          <a:lstStyle/>
          <a:p>
            <a:fld id="{B40FB4B4-2185-4162-9846-7C5876CD7D32}" type="datetimeFigureOut">
              <a:rPr lang="en-US" smtClean="0"/>
              <a:t>8/3/2026</a:t>
            </a:fld>
            <a:endParaRPr lang="en-US" dirty="0"/>
          </a:p>
        </p:txBody>
      </p:sp>
      <p:sp>
        <p:nvSpPr>
          <p:cNvPr id="9" name="Footer Placeholder 8"/>
          <p:cNvSpPr>
            <a:spLocks noGrp="1"/>
          </p:cNvSpPr>
          <p:nvPr>
            <p:ph type="ftr" sz="quarter" idx="11"/>
            <p:custDataLst>
              <p:tags r:id="rId5"/>
            </p:custDataLst>
          </p:nvPr>
        </p:nvSpPr>
        <p:spPr/>
        <p:txBody>
          <a:bodyPr/>
          <a:lstStyle/>
          <a:p>
            <a:endParaRPr lang="en-US" dirty="0"/>
          </a:p>
        </p:txBody>
      </p:sp>
      <p:sp>
        <p:nvSpPr>
          <p:cNvPr id="10" name="Slide Number Placeholder 9"/>
          <p:cNvSpPr>
            <a:spLocks noGrp="1"/>
          </p:cNvSpPr>
          <p:nvPr>
            <p:ph type="sldNum" sz="quarter" idx="12"/>
            <p:custDataLst>
              <p:tags r:id="rId6"/>
            </p:custDataLst>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30011574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custDataLst>
              <p:tags r:id="rId1"/>
            </p:custDataLst>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custDataLst>
              <p:tags r:id="rId2"/>
            </p:custDataLst>
          </p:nvPr>
        </p:nvSpPr>
        <p:spPr>
          <a:xfrm>
            <a:off x="1583436" y="3143250"/>
            <a:ext cx="4270248" cy="25967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custDataLst>
              <p:tags r:id="rId3"/>
            </p:custDataLst>
          </p:nvPr>
        </p:nvSpPr>
        <p:spPr>
          <a:xfrm>
            <a:off x="6338316" y="3143250"/>
            <a:ext cx="4253484" cy="2596776"/>
          </a:xfrm>
        </p:spPr>
        <p:txBody>
          <a:bodyPr/>
          <a:lstStyle>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custDataLst>
              <p:tags r:id="rId4"/>
            </p:custDataLst>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7" name="Date Placeholder 6"/>
          <p:cNvSpPr>
            <a:spLocks noGrp="1"/>
          </p:cNvSpPr>
          <p:nvPr>
            <p:ph type="dt" sz="half" idx="10"/>
            <p:custDataLst>
              <p:tags r:id="rId5"/>
            </p:custDataLst>
          </p:nvPr>
        </p:nvSpPr>
        <p:spPr/>
        <p:txBody>
          <a:bodyPr/>
          <a:lstStyle/>
          <a:p>
            <a:fld id="{B40FB4B4-2185-4162-9846-7C5876CD7D32}" type="datetimeFigureOut">
              <a:rPr lang="en-US" smtClean="0"/>
              <a:t>8/3/2026</a:t>
            </a:fld>
            <a:endParaRPr lang="en-US" dirty="0"/>
          </a:p>
        </p:txBody>
      </p:sp>
      <p:sp>
        <p:nvSpPr>
          <p:cNvPr id="8" name="Footer Placeholder 7"/>
          <p:cNvSpPr>
            <a:spLocks noGrp="1"/>
          </p:cNvSpPr>
          <p:nvPr>
            <p:ph type="ftr" sz="quarter" idx="11"/>
            <p:custDataLst>
              <p:tags r:id="rId6"/>
            </p:custDataLst>
          </p:nvPr>
        </p:nvSpPr>
        <p:spPr/>
        <p:txBody>
          <a:bodyPr/>
          <a:lstStyle/>
          <a:p>
            <a:endParaRPr lang="en-US" dirty="0"/>
          </a:p>
        </p:txBody>
      </p:sp>
      <p:sp>
        <p:nvSpPr>
          <p:cNvPr id="9" name="Slide Number Placeholder 8"/>
          <p:cNvSpPr>
            <a:spLocks noGrp="1"/>
          </p:cNvSpPr>
          <p:nvPr>
            <p:ph type="sldNum" sz="quarter" idx="12"/>
            <p:custDataLst>
              <p:tags r:id="rId7"/>
            </p:custDataLst>
          </p:nvPr>
        </p:nvSpPr>
        <p:spPr/>
        <p:txBody>
          <a:bodyPr/>
          <a:lstStyle/>
          <a:p>
            <a:fld id="{BD0C1318-927F-4BC9-B599-DD0BEB3764AB}" type="slidenum">
              <a:rPr lang="en-US" smtClean="0"/>
              <a:t>‹#›</a:t>
            </a:fld>
            <a:endParaRPr lang="en-US" dirty="0"/>
          </a:p>
        </p:txBody>
      </p:sp>
      <p:sp>
        <p:nvSpPr>
          <p:cNvPr id="10" name="Title 9"/>
          <p:cNvSpPr>
            <a:spLocks noGrp="1"/>
          </p:cNvSpPr>
          <p:nvPr>
            <p:ph type="title"/>
            <p:custDataLst>
              <p:tags r:id="rId8"/>
            </p:custDataLst>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41044874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p>
            <a:r>
              <a:rPr lang="en-US"/>
              <a:t>Click to edit Master title style</a:t>
            </a:r>
            <a:endParaRPr lang="en-US" dirty="0"/>
          </a:p>
        </p:txBody>
      </p:sp>
      <p:sp>
        <p:nvSpPr>
          <p:cNvPr id="3" name="Date Placeholder 2"/>
          <p:cNvSpPr>
            <a:spLocks noGrp="1"/>
          </p:cNvSpPr>
          <p:nvPr>
            <p:ph type="dt" sz="half" idx="10"/>
            <p:custDataLst>
              <p:tags r:id="rId2"/>
            </p:custDataLst>
          </p:nvPr>
        </p:nvSpPr>
        <p:spPr/>
        <p:txBody>
          <a:bodyPr/>
          <a:lstStyle/>
          <a:p>
            <a:fld id="{B40FB4B4-2185-4162-9846-7C5876CD7D32}" type="datetimeFigureOut">
              <a:rPr lang="en-US" smtClean="0"/>
              <a:t>8/3/2026</a:t>
            </a:fld>
            <a:endParaRPr lang="en-US" dirty="0"/>
          </a:p>
        </p:txBody>
      </p:sp>
      <p:sp>
        <p:nvSpPr>
          <p:cNvPr id="4" name="Footer Placeholder 3"/>
          <p:cNvSpPr>
            <a:spLocks noGrp="1"/>
          </p:cNvSpPr>
          <p:nvPr>
            <p:ph type="ftr" sz="quarter" idx="11"/>
            <p:custDataLst>
              <p:tags r:id="rId3"/>
            </p:custDataLst>
          </p:nvPr>
        </p:nvSpPr>
        <p:spPr/>
        <p:txBody>
          <a:bodyPr/>
          <a:lstStyle/>
          <a:p>
            <a:endParaRPr lang="en-US" dirty="0"/>
          </a:p>
        </p:txBody>
      </p:sp>
      <p:sp>
        <p:nvSpPr>
          <p:cNvPr id="5" name="Slide Number Placeholder 4"/>
          <p:cNvSpPr>
            <a:spLocks noGrp="1"/>
          </p:cNvSpPr>
          <p:nvPr>
            <p:ph type="sldNum" sz="quarter" idx="12"/>
            <p:custDataLst>
              <p:tags r:id="rId4"/>
            </p:custDataLst>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22092995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0FB4B4-2185-4162-9846-7C5876CD7D32}" type="datetimeFigureOut">
              <a:rPr lang="en-US" smtClean="0"/>
              <a:t>8/3/2026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17096221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9" name="Date Placeholder 8"/>
          <p:cNvSpPr>
            <a:spLocks noGrp="1"/>
          </p:cNvSpPr>
          <p:nvPr>
            <p:ph type="dt" sz="half" idx="10"/>
          </p:nvPr>
        </p:nvSpPr>
        <p:spPr/>
        <p:txBody>
          <a:bodyPr/>
          <a:lstStyle/>
          <a:p>
            <a:fld id="{B40FB4B4-2185-4162-9846-7C5876CD7D32}" type="datetimeFigureOut">
              <a:rPr lang="en-US" smtClean="0"/>
              <a:t>8/3/2026</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6055973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40FB4B4-2185-4162-9846-7C5876CD7D32}" type="datetimeFigureOut">
              <a:rPr lang="en-US" smtClean="0"/>
              <a:t>8/3/2026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32863047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B40FB4B4-2185-4162-9846-7C5876CD7D32}" type="datetimeFigureOut">
              <a:rPr lang="en-US" smtClean="0"/>
              <a:t>8/3/2026</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6608324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40FB4B4-2185-4162-9846-7C5876CD7D32}" type="datetimeFigureOut">
              <a:rPr lang="en-US" smtClean="0"/>
              <a:t>8/3/2026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16084363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40FB4B4-2185-4162-9846-7C5876CD7D32}" type="datetimeFigureOut">
              <a:rPr lang="en-US" smtClean="0"/>
              <a:t>8/3/2026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21140374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Date Placeholder 6"/>
          <p:cNvSpPr>
            <a:spLocks noGrp="1"/>
          </p:cNvSpPr>
          <p:nvPr>
            <p:ph type="dt" sz="half" idx="10"/>
          </p:nvPr>
        </p:nvSpPr>
        <p:spPr/>
        <p:txBody>
          <a:bodyPr/>
          <a:lstStyle/>
          <a:p>
            <a:fld id="{B40FB4B4-2185-4162-9846-7C5876CD7D32}" type="datetimeFigureOut">
              <a:rPr lang="en-US" smtClean="0"/>
              <a:t>8/3/2026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394196239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p>
            <a:r>
              <a:rPr lang="en-US"/>
              <a:t>Click to edit Master title style</a:t>
            </a:r>
            <a:endParaRPr lang="en-US" dirty="0"/>
          </a:p>
        </p:txBody>
      </p:sp>
      <p:sp>
        <p:nvSpPr>
          <p:cNvPr id="3" name="Content Placeholder 2"/>
          <p:cNvSpPr>
            <a:spLocks noGrp="1"/>
          </p:cNvSpPr>
          <p:nvPr>
            <p:ph sz="half" idx="1"/>
            <p:custDataLst>
              <p:tags r:id="rId2"/>
            </p:custDataLst>
          </p:nvPr>
        </p:nvSpPr>
        <p:spPr>
          <a:xfrm>
            <a:off x="1581912" y="2638044"/>
            <a:ext cx="4271771" cy="31019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custDataLst>
              <p:tags r:id="rId3"/>
            </p:custDataLst>
          </p:nvPr>
        </p:nvSpPr>
        <p:spPr>
          <a:xfrm>
            <a:off x="6338315" y="2638044"/>
            <a:ext cx="4270247" cy="310198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custDataLst>
              <p:tags r:id="rId4"/>
            </p:custDataLst>
          </p:nvPr>
        </p:nvSpPr>
        <p:spPr/>
        <p:txBody>
          <a:bodyPr/>
          <a:lstStyle/>
          <a:p>
            <a:fld id="{B40FB4B4-2185-4162-9846-7C5876CD7D32}" type="datetimeFigureOut">
              <a:rPr lang="en-US" smtClean="0"/>
              <a:t>8/3/2026</a:t>
            </a:fld>
            <a:endParaRPr lang="en-US" dirty="0"/>
          </a:p>
        </p:txBody>
      </p:sp>
      <p:sp>
        <p:nvSpPr>
          <p:cNvPr id="9" name="Footer Placeholder 8"/>
          <p:cNvSpPr>
            <a:spLocks noGrp="1"/>
          </p:cNvSpPr>
          <p:nvPr>
            <p:ph type="ftr" sz="quarter" idx="11"/>
            <p:custDataLst>
              <p:tags r:id="rId5"/>
            </p:custDataLst>
          </p:nvPr>
        </p:nvSpPr>
        <p:spPr/>
        <p:txBody>
          <a:bodyPr/>
          <a:lstStyle/>
          <a:p>
            <a:endParaRPr lang="en-US" dirty="0"/>
          </a:p>
        </p:txBody>
      </p:sp>
      <p:sp>
        <p:nvSpPr>
          <p:cNvPr id="10" name="Slide Number Placeholder 9"/>
          <p:cNvSpPr>
            <a:spLocks noGrp="1"/>
          </p:cNvSpPr>
          <p:nvPr>
            <p:ph type="sldNum" sz="quarter" idx="12"/>
            <p:custDataLst>
              <p:tags r:id="rId6"/>
            </p:custDataLst>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29242365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7" name="Date Placeholder 6"/>
          <p:cNvSpPr>
            <a:spLocks noGrp="1"/>
          </p:cNvSpPr>
          <p:nvPr>
            <p:ph type="dt" sz="half" idx="10"/>
          </p:nvPr>
        </p:nvSpPr>
        <p:spPr/>
        <p:txBody>
          <a:bodyPr/>
          <a:lstStyle/>
          <a:p>
            <a:fld id="{B40FB4B4-2185-4162-9846-7C5876CD7D32}" type="datetimeFigureOut">
              <a:rPr lang="en-US" smtClean="0"/>
              <a:t>8/3/2026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D0C1318-927F-4BC9-B599-DD0BEB3764AB}" type="slidenum">
              <a:rPr lang="en-US" smtClean="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3451363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40FB4B4-2185-4162-9846-7C5876CD7D32}" type="datetimeFigureOut">
              <a:rPr lang="en-US" smtClean="0"/>
              <a:t>8/3/2026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32118290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0FB4B4-2185-4162-9846-7C5876CD7D32}" type="datetimeFigureOut">
              <a:rPr lang="en-US" smtClean="0"/>
              <a:t>8/3/2026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2690903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9" name="Date Placeholder 8"/>
          <p:cNvSpPr>
            <a:spLocks noGrp="1"/>
          </p:cNvSpPr>
          <p:nvPr>
            <p:ph type="dt" sz="half" idx="10"/>
          </p:nvPr>
        </p:nvSpPr>
        <p:spPr/>
        <p:txBody>
          <a:bodyPr/>
          <a:lstStyle/>
          <a:p>
            <a:fld id="{B40FB4B4-2185-4162-9846-7C5876CD7D32}" type="datetimeFigureOut">
              <a:rPr lang="en-US" smtClean="0"/>
              <a:t>8/3/2026</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22969191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B40FB4B4-2185-4162-9846-7C5876CD7D32}" type="datetimeFigureOut">
              <a:rPr lang="en-US" smtClean="0"/>
              <a:t>8/3/2026</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BD0C1318-927F-4BC9-B599-DD0BEB3764AB}" type="slidenum">
              <a:rPr lang="en-US" smtClean="0"/>
              <a:t>‹#›</a:t>
            </a:fld>
            <a:endParaRPr lang="en-US" dirty="0"/>
          </a:p>
        </p:txBody>
      </p:sp>
    </p:spTree>
    <p:extLst>
      <p:ext uri="{BB962C8B-B14F-4D97-AF65-F5344CB8AC3E}">
        <p14:creationId xmlns:p14="http://schemas.microsoft.com/office/powerpoint/2010/main" val="10598021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5.xml"/><Relationship Id="rId2" Type="http://schemas.openxmlformats.org/officeDocument/2006/relationships/slideLayout" Target="../slideLayouts/slideLayout2.xml"/><Relationship Id="rId16" Type="http://schemas.openxmlformats.org/officeDocument/2006/relationships/tags" Target="../tags/tag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3.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17.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17" Type="http://schemas.openxmlformats.org/officeDocument/2006/relationships/tags" Target="../tags/tag21.xml"/><Relationship Id="rId2" Type="http://schemas.openxmlformats.org/officeDocument/2006/relationships/slideLayout" Target="../slideLayouts/slideLayout13.xml"/><Relationship Id="rId16" Type="http://schemas.openxmlformats.org/officeDocument/2006/relationships/tags" Target="../tags/tag20.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ags" Target="../tags/tag19.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ags" Target="../tags/tag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custDataLst>
              <p:tags r:id="rId13"/>
            </p:custDataLst>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custDataLst>
              <p:tags r:id="rId14"/>
            </p:custDataLst>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custDataLst>
              <p:tags r:id="rId15"/>
            </p:custDataLst>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B40FB4B4-2185-4162-9846-7C5876CD7D32}" type="datetimeFigureOut">
              <a:rPr lang="en-US" smtClean="0"/>
              <a:t>8/3/2026</a:t>
            </a:fld>
            <a:endParaRPr lang="en-US" dirty="0"/>
          </a:p>
        </p:txBody>
      </p:sp>
      <p:sp>
        <p:nvSpPr>
          <p:cNvPr id="5" name="Footer Placeholder 4"/>
          <p:cNvSpPr>
            <a:spLocks noGrp="1"/>
          </p:cNvSpPr>
          <p:nvPr>
            <p:ph type="ftr" sz="quarter" idx="3"/>
            <p:custDataLst>
              <p:tags r:id="rId16"/>
            </p:custDataLst>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custDataLst>
              <p:tags r:id="rId17"/>
            </p:custDataLst>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BD0C1318-927F-4BC9-B599-DD0BEB3764AB}" type="slidenum">
              <a:rPr lang="en-US" smtClean="0"/>
              <a:t>‹#›</a:t>
            </a:fld>
            <a:endParaRPr lang="en-US" dirty="0"/>
          </a:p>
        </p:txBody>
      </p:sp>
    </p:spTree>
    <p:extLst>
      <p:ext uri="{BB962C8B-B14F-4D97-AF65-F5344CB8AC3E}">
        <p14:creationId xmlns:p14="http://schemas.microsoft.com/office/powerpoint/2010/main" val="25452464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custDataLst>
              <p:tags r:id="rId13"/>
            </p:custDataLst>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custDataLst>
              <p:tags r:id="rId14"/>
            </p:custDataLst>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custDataLst>
              <p:tags r:id="rId15"/>
            </p:custDataLst>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B40FB4B4-2185-4162-9846-7C5876CD7D32}" type="datetimeFigureOut">
              <a:rPr lang="en-US" smtClean="0"/>
              <a:t>8/3/2026</a:t>
            </a:fld>
            <a:endParaRPr lang="en-US" dirty="0"/>
          </a:p>
        </p:txBody>
      </p:sp>
      <p:sp>
        <p:nvSpPr>
          <p:cNvPr id="5" name="Footer Placeholder 4"/>
          <p:cNvSpPr>
            <a:spLocks noGrp="1"/>
          </p:cNvSpPr>
          <p:nvPr>
            <p:ph type="ftr" sz="quarter" idx="3"/>
            <p:custDataLst>
              <p:tags r:id="rId16"/>
            </p:custDataLst>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custDataLst>
              <p:tags r:id="rId17"/>
            </p:custDataLst>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BD0C1318-927F-4BC9-B599-DD0BEB3764AB}" type="slidenum">
              <a:rPr lang="en-US" smtClean="0"/>
              <a:t>‹#›</a:t>
            </a:fld>
            <a:endParaRPr lang="en-US" dirty="0"/>
          </a:p>
        </p:txBody>
      </p:sp>
    </p:spTree>
    <p:extLst>
      <p:ext uri="{BB962C8B-B14F-4D97-AF65-F5344CB8AC3E}">
        <p14:creationId xmlns:p14="http://schemas.microsoft.com/office/powerpoint/2010/main" val="346397847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47.xml"/><Relationship Id="rId2" Type="http://schemas.openxmlformats.org/officeDocument/2006/relationships/tags" Target="../tags/tag46.xml"/><Relationship Id="rId1" Type="http://schemas.openxmlformats.org/officeDocument/2006/relationships/tags" Target="../tags/tag45.xml"/><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tags" Target="../tags/tag79.xml"/><Relationship Id="rId1" Type="http://schemas.openxmlformats.org/officeDocument/2006/relationships/tags" Target="../tags/tag78.xml"/><Relationship Id="rId4"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tags" Target="../tags/tag50.xml"/><Relationship Id="rId7" Type="http://schemas.openxmlformats.org/officeDocument/2006/relationships/notesSlide" Target="../notesSlides/notesSlide2.xml"/><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slideLayout" Target="../slideLayouts/slideLayout16.xml"/><Relationship Id="rId5" Type="http://schemas.openxmlformats.org/officeDocument/2006/relationships/tags" Target="../tags/tag52.xml"/><Relationship Id="rId4" Type="http://schemas.openxmlformats.org/officeDocument/2006/relationships/tags" Target="../tags/tag51.xml"/><Relationship Id="rId9" Type="http://schemas.openxmlformats.org/officeDocument/2006/relationships/image" Target="../media/image2.emf"/></Relationships>
</file>

<file path=ppt/slides/_rels/slide3.xml.rels><?xml version="1.0" encoding="UTF-8" standalone="yes"?>
<Relationships xmlns="http://schemas.openxmlformats.org/package/2006/relationships"><Relationship Id="rId3" Type="http://schemas.openxmlformats.org/officeDocument/2006/relationships/tags" Target="../tags/tag55.xml"/><Relationship Id="rId7" Type="http://schemas.openxmlformats.org/officeDocument/2006/relationships/image" Target="../media/image3.emf"/><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notesSlide" Target="../notesSlides/notesSlide3.xml"/><Relationship Id="rId5" Type="http://schemas.openxmlformats.org/officeDocument/2006/relationships/slideLayout" Target="../slideLayouts/slideLayout17.xml"/><Relationship Id="rId4" Type="http://schemas.openxmlformats.org/officeDocument/2006/relationships/tags" Target="../tags/tag56.xml"/></Relationships>
</file>

<file path=ppt/slides/_rels/slide4.xml.rels><?xml version="1.0" encoding="UTF-8" standalone="yes"?>
<Relationships xmlns="http://schemas.openxmlformats.org/package/2006/relationships"><Relationship Id="rId3" Type="http://schemas.openxmlformats.org/officeDocument/2006/relationships/tags" Target="../tags/tag59.xml"/><Relationship Id="rId7" Type="http://schemas.openxmlformats.org/officeDocument/2006/relationships/notesSlide" Target="../notesSlides/notesSlide4.xml"/><Relationship Id="rId2" Type="http://schemas.openxmlformats.org/officeDocument/2006/relationships/tags" Target="../tags/tag58.xml"/><Relationship Id="rId1" Type="http://schemas.openxmlformats.org/officeDocument/2006/relationships/tags" Target="../tags/tag57.xml"/><Relationship Id="rId6" Type="http://schemas.openxmlformats.org/officeDocument/2006/relationships/slideLayout" Target="../slideLayouts/slideLayout16.xml"/><Relationship Id="rId5" Type="http://schemas.openxmlformats.org/officeDocument/2006/relationships/tags" Target="../tags/tag61.xml"/><Relationship Id="rId4" Type="http://schemas.openxmlformats.org/officeDocument/2006/relationships/tags" Target="../tags/tag60.xml"/></Relationships>
</file>

<file path=ppt/slides/_rels/slide5.xml.rels><?xml version="1.0" encoding="UTF-8" standalone="yes"?>
<Relationships xmlns="http://schemas.openxmlformats.org/package/2006/relationships"><Relationship Id="rId3" Type="http://schemas.openxmlformats.org/officeDocument/2006/relationships/tags" Target="../tags/tag64.xml"/><Relationship Id="rId2" Type="http://schemas.openxmlformats.org/officeDocument/2006/relationships/tags" Target="../tags/tag63.xml"/><Relationship Id="rId1" Type="http://schemas.openxmlformats.org/officeDocument/2006/relationships/tags" Target="../tags/tag62.xml"/><Relationship Id="rId5" Type="http://schemas.openxmlformats.org/officeDocument/2006/relationships/notesSlide" Target="../notesSlides/notesSlide5.xml"/><Relationship Id="rId4"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tags" Target="../tags/tag67.xml"/><Relationship Id="rId7" Type="http://schemas.openxmlformats.org/officeDocument/2006/relationships/notesSlide" Target="../notesSlides/notesSlide6.xml"/><Relationship Id="rId2" Type="http://schemas.openxmlformats.org/officeDocument/2006/relationships/tags" Target="../tags/tag66.xml"/><Relationship Id="rId1" Type="http://schemas.openxmlformats.org/officeDocument/2006/relationships/tags" Target="../tags/tag65.xml"/><Relationship Id="rId6" Type="http://schemas.openxmlformats.org/officeDocument/2006/relationships/slideLayout" Target="../slideLayouts/slideLayout16.xml"/><Relationship Id="rId5" Type="http://schemas.openxmlformats.org/officeDocument/2006/relationships/tags" Target="../tags/tag69.xml"/><Relationship Id="rId4" Type="http://schemas.openxmlformats.org/officeDocument/2006/relationships/tags" Target="../tags/tag68.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tags" Target="../tags/tag71.xml"/><Relationship Id="rId1" Type="http://schemas.openxmlformats.org/officeDocument/2006/relationships/tags" Target="../tags/tag70.xml"/><Relationship Id="rId5" Type="http://schemas.openxmlformats.org/officeDocument/2006/relationships/image" Target="../media/image4.emf"/><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tags" Target="../tags/tag74.xml"/><Relationship Id="rId2" Type="http://schemas.openxmlformats.org/officeDocument/2006/relationships/tags" Target="../tags/tag73.xml"/><Relationship Id="rId1" Type="http://schemas.openxmlformats.org/officeDocument/2006/relationships/tags" Target="../tags/tag72.xml"/><Relationship Id="rId6" Type="http://schemas.openxmlformats.org/officeDocument/2006/relationships/image" Target="../media/image5.emf"/><Relationship Id="rId5" Type="http://schemas.openxmlformats.org/officeDocument/2006/relationships/notesSlide" Target="../notesSlides/notesSlide8.xml"/><Relationship Id="rId4"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tags" Target="../tags/tag77.xml"/><Relationship Id="rId2" Type="http://schemas.openxmlformats.org/officeDocument/2006/relationships/tags" Target="../tags/tag76.xml"/><Relationship Id="rId1" Type="http://schemas.openxmlformats.org/officeDocument/2006/relationships/tags" Target="../tags/tag75.xml"/><Relationship Id="rId6" Type="http://schemas.openxmlformats.org/officeDocument/2006/relationships/image" Target="../media/image6.emf"/><Relationship Id="rId5" Type="http://schemas.openxmlformats.org/officeDocument/2006/relationships/notesSlide" Target="../notesSlides/notesSlide9.xml"/><Relationship Id="rId4"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custDataLst>
              <p:tags r:id="rId1"/>
            </p:custDataLst>
          </p:nvPr>
        </p:nvSpPr>
        <p:spPr bwMode="blackWhite">
          <a:xfrm>
            <a:off x="1600200" y="2386744"/>
            <a:ext cx="8991600" cy="1645920"/>
          </a:xfrm>
          <a:prstGeom prst="rect">
            <a:avLst/>
          </a:prstGeom>
          <a:solidFill>
            <a:srgbClr val="FFFFFF"/>
          </a:solidFill>
          <a:ln w="38100" cap="sq">
            <a:solidFill>
              <a:srgbClr val="404040"/>
            </a:solidFill>
            <a:miter lim="800000"/>
          </a:ln>
        </p:spPr>
        <p:txBody>
          <a:bodyPr/>
          <a:lstStyle/>
          <a:p>
            <a:r>
              <a:rPr lang="en-US" dirty="0"/>
              <a:t>The Swapping problem</a:t>
            </a:r>
          </a:p>
        </p:txBody>
      </p:sp>
      <p:sp>
        <p:nvSpPr>
          <p:cNvPr id="3" name="Subtitle 2"/>
          <p:cNvSpPr>
            <a:spLocks noGrp="1"/>
          </p:cNvSpPr>
          <p:nvPr>
            <p:ph type="subTitle" idx="1"/>
            <p:custDataLst>
              <p:tags r:id="rId2"/>
            </p:custDataLst>
          </p:nvPr>
        </p:nvSpPr>
        <p:spPr>
          <a:xfrm>
            <a:off x="2695194" y="4352544"/>
            <a:ext cx="6801612" cy="1239894"/>
          </a:xfrm>
        </p:spPr>
        <p:txBody>
          <a:bodyPr/>
          <a:lstStyle/>
          <a:p>
            <a:r>
              <a:rPr lang="en-US" dirty="0"/>
              <a:t>Version 3</a:t>
            </a:r>
          </a:p>
        </p:txBody>
      </p:sp>
      <p:sp>
        <p:nvSpPr>
          <p:cNvPr id="4" name="TextBox 3"/>
          <p:cNvSpPr txBox="1"/>
          <p:nvPr>
            <p:custDataLst>
              <p:tags r:id="rId3"/>
            </p:custDataLst>
          </p:nvPr>
        </p:nvSpPr>
        <p:spPr>
          <a:xfrm>
            <a:off x="1600200" y="6179127"/>
            <a:ext cx="1506566" cy="276999"/>
          </a:xfrm>
          <a:prstGeom prst="rect">
            <a:avLst/>
          </a:prstGeom>
          <a:noFill/>
        </p:spPr>
        <p:txBody>
          <a:bodyPr wrap="none" rtlCol="0">
            <a:spAutoFit/>
          </a:bodyPr>
          <a:lstStyle/>
          <a:p>
            <a:r>
              <a:rPr lang="en-US" sz="1200" dirty="0"/>
              <a:t>Delroy A. Brinkerhoff</a:t>
            </a:r>
          </a:p>
        </p:txBody>
      </p:sp>
    </p:spTree>
    <p:extLst>
      <p:ext uri="{BB962C8B-B14F-4D97-AF65-F5344CB8AC3E}">
        <p14:creationId xmlns:p14="http://schemas.microsoft.com/office/powerpoint/2010/main" val="21247260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D8CCCD-7E79-A2E7-1245-B8BBC51599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8F1D85-40E3-F43E-07EB-250CFCD95B4F}"/>
              </a:ext>
            </a:extLst>
          </p:cNvPr>
          <p:cNvSpPr>
            <a:spLocks noGrp="1"/>
          </p:cNvSpPr>
          <p:nvPr>
            <p:ph type="title"/>
            <p:custDataLst>
              <p:tags r:id="rId1"/>
            </p:custDataLst>
          </p:nvPr>
        </p:nvSpPr>
        <p:spPr bwMode="black">
          <a:xfrm>
            <a:off x="2231136" y="964692"/>
            <a:ext cx="7729728" cy="1188720"/>
          </a:xfrm>
          <a:prstGeom prst="rect">
            <a:avLst/>
          </a:prstGeom>
          <a:solidFill>
            <a:srgbClr val="FFFFFF"/>
          </a:solidFill>
          <a:ln w="31750" cap="sq">
            <a:solidFill>
              <a:srgbClr val="404040"/>
            </a:solidFill>
            <a:miter lim="800000"/>
          </a:ln>
        </p:spPr>
        <p:txBody>
          <a:bodyPr/>
          <a:lstStyle/>
          <a:p>
            <a:r>
              <a:rPr lang="en-US" dirty="0"/>
              <a:t>Pass-by-Pointer (2)</a:t>
            </a:r>
          </a:p>
        </p:txBody>
      </p:sp>
      <p:sp>
        <p:nvSpPr>
          <p:cNvPr id="5" name="TextBox 4">
            <a:extLst>
              <a:ext uri="{FF2B5EF4-FFF2-40B4-BE49-F238E27FC236}">
                <a16:creationId xmlns:a16="http://schemas.microsoft.com/office/drawing/2014/main" id="{5FA22EA0-BACC-4040-AC2B-5750A9E14872}"/>
              </a:ext>
            </a:extLst>
          </p:cNvPr>
          <p:cNvSpPr txBox="1"/>
          <p:nvPr>
            <p:custDataLst>
              <p:tags r:id="rId2"/>
            </p:custDataLst>
          </p:nvPr>
        </p:nvSpPr>
        <p:spPr>
          <a:xfrm>
            <a:off x="2231134" y="2638044"/>
            <a:ext cx="6595995" cy="2862322"/>
          </a:xfrm>
          <a:prstGeom prst="rect">
            <a:avLst/>
          </a:prstGeom>
          <a:noFill/>
        </p:spPr>
        <p:txBody>
          <a:bodyPr wrap="square" rtlCol="0">
            <a:spAutoFit/>
          </a:bodyPr>
          <a:lstStyle/>
          <a:p>
            <a:r>
              <a:rPr lang="en-US" dirty="0">
                <a:latin typeface="Consolas" panose="020B0609020204030204" pitchFamily="49" charset="0"/>
              </a:rPr>
              <a:t>void swap(student</a:t>
            </a:r>
            <a:r>
              <a:rPr lang="en-US" dirty="0">
                <a:solidFill>
                  <a:srgbClr val="FF0000"/>
                </a:solidFill>
                <a:latin typeface="Consolas" panose="020B0609020204030204" pitchFamily="49" charset="0"/>
              </a:rPr>
              <a:t>*</a:t>
            </a:r>
            <a:r>
              <a:rPr lang="en-US" dirty="0">
                <a:latin typeface="Consolas" panose="020B0609020204030204" pitchFamily="49" charset="0"/>
              </a:rPr>
              <a:t>  p1,  student</a:t>
            </a:r>
            <a:r>
              <a:rPr lang="en-US" dirty="0">
                <a:solidFill>
                  <a:srgbClr val="FF0000"/>
                </a:solidFill>
                <a:latin typeface="Consolas" panose="020B0609020204030204" pitchFamily="49" charset="0"/>
              </a:rPr>
              <a:t>*</a:t>
            </a:r>
            <a:r>
              <a:rPr lang="en-US" dirty="0">
                <a:latin typeface="Consolas" panose="020B0609020204030204" pitchFamily="49" charset="0"/>
              </a:rPr>
              <a:t>  p2)</a:t>
            </a:r>
          </a:p>
          <a:p>
            <a:r>
              <a:rPr lang="en-US" dirty="0">
                <a:latin typeface="Consolas" panose="020B0609020204030204" pitchFamily="49" charset="0"/>
              </a:rPr>
              <a:t>{</a:t>
            </a:r>
          </a:p>
          <a:p>
            <a:r>
              <a:rPr lang="en-US" dirty="0">
                <a:latin typeface="Consolas" panose="020B0609020204030204" pitchFamily="49" charset="0"/>
              </a:rPr>
              <a:t>	student  temp = </a:t>
            </a:r>
            <a:r>
              <a:rPr lang="en-US" dirty="0">
                <a:solidFill>
                  <a:srgbClr val="FF0000"/>
                </a:solidFill>
                <a:latin typeface="Consolas" panose="020B0609020204030204" pitchFamily="49" charset="0"/>
              </a:rPr>
              <a:t>*</a:t>
            </a:r>
            <a:r>
              <a:rPr lang="en-US" dirty="0">
                <a:latin typeface="Consolas" panose="020B0609020204030204" pitchFamily="49" charset="0"/>
              </a:rPr>
              <a:t>p2;</a:t>
            </a:r>
          </a:p>
          <a:p>
            <a:r>
              <a:rPr lang="en-US" dirty="0">
                <a:latin typeface="Consolas" panose="020B0609020204030204" pitchFamily="49" charset="0"/>
              </a:rPr>
              <a:t>	</a:t>
            </a:r>
            <a:r>
              <a:rPr lang="en-US" dirty="0">
                <a:solidFill>
                  <a:srgbClr val="FF0000"/>
                </a:solidFill>
                <a:latin typeface="Consolas" panose="020B0609020204030204" pitchFamily="49" charset="0"/>
              </a:rPr>
              <a:t>*</a:t>
            </a:r>
            <a:r>
              <a:rPr lang="en-US" dirty="0">
                <a:latin typeface="Consolas" panose="020B0609020204030204" pitchFamily="49" charset="0"/>
              </a:rPr>
              <a:t>p2 = </a:t>
            </a:r>
            <a:r>
              <a:rPr lang="en-US" dirty="0">
                <a:solidFill>
                  <a:srgbClr val="FF0000"/>
                </a:solidFill>
                <a:latin typeface="Consolas" panose="020B0609020204030204" pitchFamily="49" charset="0"/>
              </a:rPr>
              <a:t>*</a:t>
            </a:r>
            <a:r>
              <a:rPr lang="en-US" dirty="0">
                <a:latin typeface="Consolas" panose="020B0609020204030204" pitchFamily="49" charset="0"/>
              </a:rPr>
              <a:t>p1;</a:t>
            </a:r>
          </a:p>
          <a:p>
            <a:r>
              <a:rPr lang="en-US" dirty="0">
                <a:latin typeface="Consolas" panose="020B0609020204030204" pitchFamily="49" charset="0"/>
              </a:rPr>
              <a:t>	</a:t>
            </a:r>
            <a:r>
              <a:rPr lang="en-US" dirty="0">
                <a:solidFill>
                  <a:srgbClr val="FF0000"/>
                </a:solidFill>
                <a:latin typeface="Consolas" panose="020B0609020204030204" pitchFamily="49" charset="0"/>
              </a:rPr>
              <a:t>*</a:t>
            </a:r>
            <a:r>
              <a:rPr lang="en-US" dirty="0">
                <a:latin typeface="Consolas" panose="020B0609020204030204" pitchFamily="49" charset="0"/>
              </a:rPr>
              <a:t>p1 = temp;</a:t>
            </a:r>
          </a:p>
          <a:p>
            <a:r>
              <a:rPr lang="en-US" dirty="0">
                <a:latin typeface="Consolas" panose="020B0609020204030204" pitchFamily="49" charset="0"/>
              </a:rPr>
              <a:t>}</a:t>
            </a:r>
          </a:p>
          <a:p>
            <a:endParaRPr lang="en-US" dirty="0">
              <a:latin typeface="Consolas" panose="020B0609020204030204" pitchFamily="49" charset="0"/>
            </a:endParaRPr>
          </a:p>
          <a:p>
            <a:r>
              <a:rPr lang="en-US" dirty="0">
                <a:latin typeface="Consolas" panose="020B0609020204030204" pitchFamily="49" charset="0"/>
              </a:rPr>
              <a:t>student</a:t>
            </a:r>
            <a:r>
              <a:rPr lang="en-US" dirty="0">
                <a:solidFill>
                  <a:srgbClr val="FF0000"/>
                </a:solidFill>
                <a:latin typeface="Consolas" panose="020B0609020204030204" pitchFamily="49" charset="0"/>
              </a:rPr>
              <a:t>*</a:t>
            </a:r>
            <a:r>
              <a:rPr lang="en-US" dirty="0">
                <a:latin typeface="Consolas" panose="020B0609020204030204" pitchFamily="49" charset="0"/>
              </a:rPr>
              <a:t>  s1 = new student { 123, "dilbert", 3.0 };</a:t>
            </a:r>
          </a:p>
          <a:p>
            <a:r>
              <a:rPr lang="en-US" dirty="0">
                <a:latin typeface="Consolas" panose="020B0609020204030204" pitchFamily="49" charset="0"/>
              </a:rPr>
              <a:t>student</a:t>
            </a:r>
            <a:r>
              <a:rPr lang="en-US" dirty="0">
                <a:solidFill>
                  <a:srgbClr val="FF0000"/>
                </a:solidFill>
                <a:latin typeface="Consolas" panose="020B0609020204030204" pitchFamily="49" charset="0"/>
              </a:rPr>
              <a:t>*</a:t>
            </a:r>
            <a:r>
              <a:rPr lang="en-US" dirty="0">
                <a:latin typeface="Consolas" panose="020B0609020204030204" pitchFamily="49" charset="0"/>
              </a:rPr>
              <a:t>  s2 = new student { 987, "alice", 4.0 };</a:t>
            </a:r>
          </a:p>
          <a:p>
            <a:r>
              <a:rPr lang="en-US" dirty="0">
                <a:latin typeface="Consolas" panose="020B0609020204030204" pitchFamily="49" charset="0"/>
              </a:rPr>
              <a:t>swap(s1,  s2);</a:t>
            </a:r>
          </a:p>
        </p:txBody>
      </p:sp>
    </p:spTree>
    <p:extLst>
      <p:ext uri="{BB962C8B-B14F-4D97-AF65-F5344CB8AC3E}">
        <p14:creationId xmlns:p14="http://schemas.microsoft.com/office/powerpoint/2010/main" val="28527785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5DA85D5-ED02-4B04-BAFD-E475C8F434BF}"/>
              </a:ext>
            </a:extLst>
          </p:cNvPr>
          <p:cNvSpPr>
            <a:spLocks noGrp="1"/>
          </p:cNvSpPr>
          <p:nvPr>
            <p:ph type="body" idx="1"/>
            <p:custDataLst>
              <p:tags r:id="rId1"/>
            </p:custDataLst>
          </p:nvPr>
        </p:nvSpPr>
        <p:spPr>
          <a:xfrm>
            <a:off x="1583436" y="2313433"/>
            <a:ext cx="4270248" cy="704087"/>
          </a:xfrm>
        </p:spPr>
        <p:txBody>
          <a:bodyPr/>
          <a:lstStyle/>
          <a:p>
            <a:r>
              <a:rPr lang="en-US" dirty="0"/>
              <a:t>Initial State</a:t>
            </a:r>
          </a:p>
        </p:txBody>
      </p:sp>
      <p:pic>
        <p:nvPicPr>
          <p:cNvPr id="8" name="Content Placeholder 7">
            <a:extLst>
              <a:ext uri="{FF2B5EF4-FFF2-40B4-BE49-F238E27FC236}">
                <a16:creationId xmlns:a16="http://schemas.microsoft.com/office/drawing/2014/main" id="{5C8917D8-638F-48E2-9B23-5EDBC4874EBB}"/>
              </a:ext>
            </a:extLst>
          </p:cNvPr>
          <p:cNvPicPr>
            <a:picLocks noGrp="1" noChangeAspect="1"/>
          </p:cNvPicPr>
          <p:nvPr>
            <p:ph sz="half" idx="2"/>
            <p:custDataLst>
              <p:tags r:id="rId2"/>
            </p:custDataLst>
          </p:nvPr>
        </p:nvPicPr>
        <p:blipFill>
          <a:blip r:embed="rId8"/>
          <a:stretch>
            <a:fillRect/>
          </a:stretch>
        </p:blipFill>
        <p:spPr>
          <a:xfrm>
            <a:off x="1822872" y="3421471"/>
            <a:ext cx="3791375" cy="1877283"/>
          </a:xfrm>
        </p:spPr>
      </p:pic>
      <p:pic>
        <p:nvPicPr>
          <p:cNvPr id="10" name="Content Placeholder 9">
            <a:extLst>
              <a:ext uri="{FF2B5EF4-FFF2-40B4-BE49-F238E27FC236}">
                <a16:creationId xmlns:a16="http://schemas.microsoft.com/office/drawing/2014/main" id="{8E31D992-75E6-4FD7-A4E8-7A767AE4F00D}"/>
              </a:ext>
            </a:extLst>
          </p:cNvPr>
          <p:cNvPicPr>
            <a:picLocks noGrp="1" noChangeAspect="1"/>
          </p:cNvPicPr>
          <p:nvPr>
            <p:ph sz="quarter" idx="4"/>
            <p:custDataLst>
              <p:tags r:id="rId3"/>
            </p:custDataLst>
          </p:nvPr>
        </p:nvPicPr>
        <p:blipFill>
          <a:blip r:embed="rId9"/>
          <a:stretch>
            <a:fillRect/>
          </a:stretch>
        </p:blipFill>
        <p:spPr>
          <a:xfrm>
            <a:off x="6586881" y="3410995"/>
            <a:ext cx="3773118" cy="1850279"/>
          </a:xfrm>
        </p:spPr>
      </p:pic>
      <p:sp>
        <p:nvSpPr>
          <p:cNvPr id="5" name="Text Placeholder 4">
            <a:extLst>
              <a:ext uri="{FF2B5EF4-FFF2-40B4-BE49-F238E27FC236}">
                <a16:creationId xmlns:a16="http://schemas.microsoft.com/office/drawing/2014/main" id="{D7948C24-8D73-40B5-9337-60B8ECE66704}"/>
              </a:ext>
            </a:extLst>
          </p:cNvPr>
          <p:cNvSpPr>
            <a:spLocks noGrp="1"/>
          </p:cNvSpPr>
          <p:nvPr>
            <p:ph type="body" sz="quarter" idx="13"/>
            <p:custDataLst>
              <p:tags r:id="rId4"/>
            </p:custDataLst>
          </p:nvPr>
        </p:nvSpPr>
        <p:spPr>
          <a:xfrm>
            <a:off x="6338316" y="2313433"/>
            <a:ext cx="4270248" cy="704087"/>
          </a:xfrm>
        </p:spPr>
        <p:txBody>
          <a:bodyPr/>
          <a:lstStyle/>
          <a:p>
            <a:r>
              <a:rPr lang="en-US" dirty="0"/>
              <a:t>Goal (Solution) State</a:t>
            </a:r>
          </a:p>
        </p:txBody>
      </p:sp>
      <p:sp>
        <p:nvSpPr>
          <p:cNvPr id="6" name="Title 5">
            <a:extLst>
              <a:ext uri="{FF2B5EF4-FFF2-40B4-BE49-F238E27FC236}">
                <a16:creationId xmlns:a16="http://schemas.microsoft.com/office/drawing/2014/main" id="{2561072D-6DFA-4BC3-BB6D-7AD26D48B2AB}"/>
              </a:ext>
            </a:extLst>
          </p:cNvPr>
          <p:cNvSpPr>
            <a:spLocks noGrp="1"/>
          </p:cNvSpPr>
          <p:nvPr>
            <p:ph type="title"/>
            <p:custDataLst>
              <p:tags r:id="rId5"/>
            </p:custDataLst>
          </p:nvPr>
        </p:nvSpPr>
        <p:spPr bwMode="black">
          <a:xfrm>
            <a:off x="2231136" y="964692"/>
            <a:ext cx="7729728" cy="1188720"/>
          </a:xfrm>
          <a:prstGeom prst="rect">
            <a:avLst/>
          </a:prstGeom>
          <a:solidFill>
            <a:srgbClr val="FFFFFF"/>
          </a:solidFill>
          <a:ln w="31750" cap="sq">
            <a:solidFill>
              <a:srgbClr val="404040"/>
            </a:solidFill>
            <a:miter lim="800000"/>
          </a:ln>
        </p:spPr>
        <p:txBody>
          <a:bodyPr/>
          <a:lstStyle/>
          <a:p>
            <a:r>
              <a:rPr lang="en-US" dirty="0"/>
              <a:t>The Problem</a:t>
            </a:r>
          </a:p>
        </p:txBody>
      </p:sp>
    </p:spTree>
    <p:extLst>
      <p:ext uri="{BB962C8B-B14F-4D97-AF65-F5344CB8AC3E}">
        <p14:creationId xmlns:p14="http://schemas.microsoft.com/office/powerpoint/2010/main" val="35414911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EC7FF834-B204-4967-8D47-8BB36EAF0E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1"/>
            </p:custDataLst>
            <p:extLst>
              <p:ext uri="{386F3935-93C4-4BCD-93E2-E3B085C9AB24}">
                <p16:designElem xmlns:p16="http://schemas.microsoft.com/office/powerpoint/2015/main" val="1"/>
              </p:ext>
            </p:extLst>
          </p:nvPr>
        </p:nvSpPr>
        <p:spPr>
          <a:xfrm>
            <a:off x="0" y="-2"/>
            <a:ext cx="12192000"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F780A22D-61EA-43E3-BD94-3E39CF9021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2"/>
            </p:custDataLst>
            <p:extLst>
              <p:ext uri="{386F3935-93C4-4BCD-93E2-E3B085C9AB24}">
                <p16:designElem xmlns:p16="http://schemas.microsoft.com/office/powerpoint/2015/main" val="1"/>
              </p:ext>
            </p:extLst>
          </p:nvPr>
        </p:nvSpPr>
        <p:spPr>
          <a:xfrm>
            <a:off x="0" y="4918509"/>
            <a:ext cx="12192000" cy="193949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2DEB70D-3FC7-4DC4-9C26-C614617D4BAF}"/>
              </a:ext>
            </a:extLst>
          </p:cNvPr>
          <p:cNvSpPr>
            <a:spLocks noGrp="1"/>
          </p:cNvSpPr>
          <p:nvPr>
            <p:ph type="title"/>
            <p:custDataLst>
              <p:tags r:id="rId3"/>
            </p:custDataLst>
          </p:nvPr>
        </p:nvSpPr>
        <p:spPr bwMode="black">
          <a:xfrm>
            <a:off x="1600200" y="4269282"/>
            <a:ext cx="8991600" cy="1264762"/>
          </a:xfrm>
          <a:prstGeom prst="rect">
            <a:avLst/>
          </a:prstGeom>
          <a:solidFill>
            <a:srgbClr val="FFFFFF"/>
          </a:solidFill>
          <a:ln w="31750" cap="sq">
            <a:solidFill>
              <a:srgbClr val="404040"/>
            </a:solidFill>
            <a:miter lim="800000"/>
          </a:ln>
        </p:spPr>
        <p:txBody>
          <a:bodyPr vert="horz" lIns="274320" tIns="182880" rIns="274320" bIns="182880" rtlCol="0" anchor="ctr" anchorCtr="1">
            <a:normAutofit/>
          </a:bodyPr>
          <a:lstStyle/>
          <a:p>
            <a:r>
              <a:rPr lang="en-US" sz="3200" dirty="0"/>
              <a:t>The Solution</a:t>
            </a:r>
          </a:p>
        </p:txBody>
      </p:sp>
      <p:pic>
        <p:nvPicPr>
          <p:cNvPr id="6" name="Picture 5">
            <a:extLst>
              <a:ext uri="{FF2B5EF4-FFF2-40B4-BE49-F238E27FC236}">
                <a16:creationId xmlns:a16="http://schemas.microsoft.com/office/drawing/2014/main" id="{55125FB0-AA3B-4093-A352-1AEF61F1A6D7}"/>
              </a:ext>
            </a:extLst>
          </p:cNvPr>
          <p:cNvPicPr>
            <a:picLocks noChangeAspect="1"/>
          </p:cNvPicPr>
          <p:nvPr>
            <p:custDataLst>
              <p:tags r:id="rId4"/>
            </p:custDataLst>
          </p:nvPr>
        </p:nvPicPr>
        <p:blipFill>
          <a:blip r:embed="rId7"/>
          <a:stretch>
            <a:fillRect/>
          </a:stretch>
        </p:blipFill>
        <p:spPr>
          <a:xfrm>
            <a:off x="635267" y="1370459"/>
            <a:ext cx="10921466" cy="1840544"/>
          </a:xfrm>
          <a:prstGeom prst="rect">
            <a:avLst/>
          </a:prstGeom>
        </p:spPr>
      </p:pic>
    </p:spTree>
    <p:extLst>
      <p:ext uri="{BB962C8B-B14F-4D97-AF65-F5344CB8AC3E}">
        <p14:creationId xmlns:p14="http://schemas.microsoft.com/office/powerpoint/2010/main" val="5923468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AD4D0248-9F53-47BC-A1D2-BEFBAAE03DAE}"/>
              </a:ext>
            </a:extLst>
          </p:cNvPr>
          <p:cNvSpPr>
            <a:spLocks noGrp="1"/>
          </p:cNvSpPr>
          <p:nvPr>
            <p:ph type="body" idx="1"/>
            <p:custDataLst>
              <p:tags r:id="rId1"/>
            </p:custDataLst>
          </p:nvPr>
        </p:nvSpPr>
        <p:spPr>
          <a:xfrm>
            <a:off x="1583436" y="2313433"/>
            <a:ext cx="4270248" cy="704087"/>
          </a:xfrm>
        </p:spPr>
        <p:txBody>
          <a:bodyPr/>
          <a:lstStyle/>
          <a:p>
            <a:r>
              <a:rPr lang="en-US" dirty="0"/>
              <a:t>General Solution</a:t>
            </a:r>
          </a:p>
        </p:txBody>
      </p:sp>
      <p:sp>
        <p:nvSpPr>
          <p:cNvPr id="3" name="Content Placeholder 2">
            <a:extLst>
              <a:ext uri="{FF2B5EF4-FFF2-40B4-BE49-F238E27FC236}">
                <a16:creationId xmlns:a16="http://schemas.microsoft.com/office/drawing/2014/main" id="{1BEC7562-4A27-49E5-8400-263495FEFC81}"/>
              </a:ext>
            </a:extLst>
          </p:cNvPr>
          <p:cNvSpPr>
            <a:spLocks noGrp="1"/>
          </p:cNvSpPr>
          <p:nvPr>
            <p:ph sz="half" idx="2"/>
            <p:custDataLst>
              <p:tags r:id="rId2"/>
            </p:custDataLst>
          </p:nvPr>
        </p:nvSpPr>
        <p:spPr>
          <a:xfrm>
            <a:off x="1583436" y="3143250"/>
            <a:ext cx="4270248" cy="2596776"/>
          </a:xfrm>
        </p:spPr>
        <p:txBody>
          <a:bodyPr/>
          <a:lstStyle/>
          <a:p>
            <a:r>
              <a:rPr lang="en-US" dirty="0">
                <a:latin typeface="Consolas" panose="020B0609020204030204" pitchFamily="49" charset="0"/>
                <a:cs typeface="Courier New" panose="02070309020205020404" pitchFamily="49" charset="0"/>
              </a:rPr>
              <a:t>T  temp = g2;	// step 1</a:t>
            </a:r>
          </a:p>
          <a:p>
            <a:r>
              <a:rPr lang="en-US" dirty="0">
                <a:latin typeface="Consolas" panose="020B0609020204030204" pitchFamily="49" charset="0"/>
                <a:cs typeface="Courier New" panose="02070309020205020404" pitchFamily="49" charset="0"/>
              </a:rPr>
              <a:t>g2 = g1;		// step 2</a:t>
            </a:r>
          </a:p>
          <a:p>
            <a:r>
              <a:rPr lang="en-US" dirty="0">
                <a:latin typeface="Consolas" panose="020B0609020204030204" pitchFamily="49" charset="0"/>
                <a:cs typeface="Courier New" panose="02070309020205020404" pitchFamily="49" charset="0"/>
              </a:rPr>
              <a:t>g1 = temp;		// step 3</a:t>
            </a:r>
          </a:p>
          <a:p>
            <a:pPr marL="0" indent="0">
              <a:buNone/>
            </a:pPr>
            <a:endParaRPr lang="en-US" dirty="0"/>
          </a:p>
        </p:txBody>
      </p:sp>
      <p:sp>
        <p:nvSpPr>
          <p:cNvPr id="12" name="Text Placeholder 11">
            <a:extLst>
              <a:ext uri="{FF2B5EF4-FFF2-40B4-BE49-F238E27FC236}">
                <a16:creationId xmlns:a16="http://schemas.microsoft.com/office/drawing/2014/main" id="{5D629327-C474-4D09-83AA-99875FD5681D}"/>
              </a:ext>
            </a:extLst>
          </p:cNvPr>
          <p:cNvSpPr>
            <a:spLocks noGrp="1"/>
          </p:cNvSpPr>
          <p:nvPr>
            <p:ph type="body" sz="quarter" idx="13"/>
            <p:custDataLst>
              <p:tags r:id="rId3"/>
            </p:custDataLst>
          </p:nvPr>
        </p:nvSpPr>
        <p:spPr>
          <a:xfrm>
            <a:off x="6338316" y="2313433"/>
            <a:ext cx="4270248" cy="704087"/>
          </a:xfrm>
        </p:spPr>
        <p:txBody>
          <a:bodyPr/>
          <a:lstStyle/>
          <a:p>
            <a:r>
              <a:rPr lang="en-US" dirty="0"/>
              <a:t>Example</a:t>
            </a:r>
          </a:p>
        </p:txBody>
      </p:sp>
      <p:sp>
        <p:nvSpPr>
          <p:cNvPr id="11" name="Title 10">
            <a:extLst>
              <a:ext uri="{FF2B5EF4-FFF2-40B4-BE49-F238E27FC236}">
                <a16:creationId xmlns:a16="http://schemas.microsoft.com/office/drawing/2014/main" id="{1AB362A9-AD89-4FF4-A5EF-F9C98B4C0B7B}"/>
              </a:ext>
            </a:extLst>
          </p:cNvPr>
          <p:cNvSpPr>
            <a:spLocks noGrp="1"/>
          </p:cNvSpPr>
          <p:nvPr>
            <p:ph type="title"/>
            <p:custDataLst>
              <p:tags r:id="rId4"/>
            </p:custDataLst>
          </p:nvPr>
        </p:nvSpPr>
        <p:spPr bwMode="black">
          <a:xfrm>
            <a:off x="2231136" y="964692"/>
            <a:ext cx="7729728" cy="1188720"/>
          </a:xfrm>
          <a:prstGeom prst="rect">
            <a:avLst/>
          </a:prstGeom>
          <a:solidFill>
            <a:srgbClr val="FFFFFF"/>
          </a:solidFill>
          <a:ln w="31750" cap="sq">
            <a:solidFill>
              <a:srgbClr val="404040"/>
            </a:solidFill>
            <a:miter lim="800000"/>
          </a:ln>
        </p:spPr>
        <p:txBody>
          <a:bodyPr/>
          <a:lstStyle/>
          <a:p>
            <a:r>
              <a:rPr lang="en-US" dirty="0"/>
              <a:t>Programming the solution</a:t>
            </a:r>
          </a:p>
        </p:txBody>
      </p:sp>
      <p:sp>
        <p:nvSpPr>
          <p:cNvPr id="14" name="TextBox 13">
            <a:extLst>
              <a:ext uri="{FF2B5EF4-FFF2-40B4-BE49-F238E27FC236}">
                <a16:creationId xmlns:a16="http://schemas.microsoft.com/office/drawing/2014/main" id="{D88C0929-7A2C-4C0D-B12D-CA545641F711}"/>
              </a:ext>
            </a:extLst>
          </p:cNvPr>
          <p:cNvSpPr txBox="1"/>
          <p:nvPr>
            <p:custDataLst>
              <p:tags r:id="rId5"/>
            </p:custDataLst>
          </p:nvPr>
        </p:nvSpPr>
        <p:spPr>
          <a:xfrm>
            <a:off x="6338316" y="3143250"/>
            <a:ext cx="4270248" cy="2862322"/>
          </a:xfrm>
          <a:prstGeom prst="rect">
            <a:avLst/>
          </a:prstGeom>
          <a:noFill/>
        </p:spPr>
        <p:txBody>
          <a:bodyPr wrap="square" rtlCol="0">
            <a:spAutoFit/>
          </a:bodyPr>
          <a:lstStyle/>
          <a:p>
            <a:r>
              <a:rPr lang="en-US" dirty="0">
                <a:latin typeface="Consolas" panose="020B0609020204030204" pitchFamily="49" charset="0"/>
              </a:rPr>
              <a:t>struct student</a:t>
            </a:r>
          </a:p>
          <a:p>
            <a:r>
              <a:rPr lang="en-US" dirty="0">
                <a:latin typeface="Consolas" panose="020B0609020204030204" pitchFamily="49" charset="0"/>
              </a:rPr>
              <a:t>{</a:t>
            </a:r>
          </a:p>
          <a:p>
            <a:r>
              <a:rPr lang="en-US" dirty="0">
                <a:latin typeface="Consolas" panose="020B0609020204030204" pitchFamily="49" charset="0"/>
              </a:rPr>
              <a:t>	int		id;</a:t>
            </a:r>
          </a:p>
          <a:p>
            <a:r>
              <a:rPr lang="en-US" dirty="0">
                <a:latin typeface="Consolas" panose="020B0609020204030204" pitchFamily="49" charset="0"/>
              </a:rPr>
              <a:t>	string	name;</a:t>
            </a:r>
          </a:p>
          <a:p>
            <a:r>
              <a:rPr lang="en-US" dirty="0">
                <a:latin typeface="Consolas" panose="020B0609020204030204" pitchFamily="49" charset="0"/>
              </a:rPr>
              <a:t>	double	gpa;</a:t>
            </a:r>
          </a:p>
          <a:p>
            <a:r>
              <a:rPr lang="en-US" dirty="0">
                <a:latin typeface="Consolas" panose="020B0609020204030204" pitchFamily="49" charset="0"/>
              </a:rPr>
              <a:t>};</a:t>
            </a:r>
          </a:p>
          <a:p>
            <a:endParaRPr lang="en-US" dirty="0">
              <a:latin typeface="Consolas" panose="020B0609020204030204" pitchFamily="49" charset="0"/>
            </a:endParaRPr>
          </a:p>
          <a:p>
            <a:r>
              <a:rPr lang="en-US" dirty="0">
                <a:latin typeface="Consolas" panose="020B0609020204030204" pitchFamily="49" charset="0"/>
              </a:rPr>
              <a:t>student temp = s2;</a:t>
            </a:r>
          </a:p>
          <a:p>
            <a:r>
              <a:rPr lang="en-US" dirty="0">
                <a:latin typeface="Consolas" panose="020B0609020204030204" pitchFamily="49" charset="0"/>
              </a:rPr>
              <a:t>s2 = s1;</a:t>
            </a:r>
          </a:p>
          <a:p>
            <a:r>
              <a:rPr lang="en-US" dirty="0">
                <a:latin typeface="Consolas" panose="020B0609020204030204" pitchFamily="49" charset="0"/>
              </a:rPr>
              <a:t>s1 = temp;</a:t>
            </a:r>
          </a:p>
        </p:txBody>
      </p:sp>
    </p:spTree>
    <p:extLst>
      <p:ext uri="{BB962C8B-B14F-4D97-AF65-F5344CB8AC3E}">
        <p14:creationId xmlns:p14="http://schemas.microsoft.com/office/powerpoint/2010/main" val="269780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C366E68-E979-4341-8F6E-D62621AB94CD}"/>
              </a:ext>
            </a:extLst>
          </p:cNvPr>
          <p:cNvSpPr>
            <a:spLocks noGrp="1"/>
          </p:cNvSpPr>
          <p:nvPr>
            <p:ph type="body" idx="1"/>
            <p:custDataLst>
              <p:tags r:id="rId1"/>
            </p:custDataLst>
          </p:nvPr>
        </p:nvSpPr>
        <p:spPr>
          <a:xfrm>
            <a:off x="1583436" y="2313433"/>
            <a:ext cx="4270248" cy="704087"/>
          </a:xfrm>
        </p:spPr>
        <p:txBody>
          <a:bodyPr/>
          <a:lstStyle/>
          <a:p>
            <a:r>
              <a:rPr lang="en-US" dirty="0"/>
              <a:t>Choices</a:t>
            </a:r>
          </a:p>
        </p:txBody>
      </p:sp>
      <p:sp>
        <p:nvSpPr>
          <p:cNvPr id="3" name="Content Placeholder 2">
            <a:extLst>
              <a:ext uri="{FF2B5EF4-FFF2-40B4-BE49-F238E27FC236}">
                <a16:creationId xmlns:a16="http://schemas.microsoft.com/office/drawing/2014/main" id="{D60ABFAB-DECE-43E5-BA1E-F9431EFAF30F}"/>
              </a:ext>
            </a:extLst>
          </p:cNvPr>
          <p:cNvSpPr>
            <a:spLocks noGrp="1"/>
          </p:cNvSpPr>
          <p:nvPr>
            <p:ph sz="half" idx="2"/>
            <p:custDataLst>
              <p:tags r:id="rId2"/>
            </p:custDataLst>
          </p:nvPr>
        </p:nvSpPr>
        <p:spPr>
          <a:xfrm>
            <a:off x="1583436" y="3143250"/>
            <a:ext cx="4270248" cy="2596776"/>
          </a:xfrm>
        </p:spPr>
        <p:txBody>
          <a:bodyPr/>
          <a:lstStyle/>
          <a:p>
            <a:r>
              <a:rPr lang="en-US" dirty="0">
                <a:latin typeface="Consolas" panose="020B0609020204030204" pitchFamily="49" charset="0"/>
              </a:rPr>
              <a:t>void swap(T p1, T p2);</a:t>
            </a:r>
          </a:p>
          <a:p>
            <a:endParaRPr lang="en-US" dirty="0"/>
          </a:p>
          <a:p>
            <a:r>
              <a:rPr lang="en-US" dirty="0"/>
              <a:t>Pass-by-value</a:t>
            </a:r>
          </a:p>
          <a:p>
            <a:r>
              <a:rPr lang="en-US" dirty="0"/>
              <a:t>Pass-by-reference</a:t>
            </a:r>
          </a:p>
          <a:p>
            <a:r>
              <a:rPr lang="en-US" dirty="0"/>
              <a:t>Pass-by-pointer</a:t>
            </a:r>
          </a:p>
        </p:txBody>
      </p:sp>
      <p:sp>
        <p:nvSpPr>
          <p:cNvPr id="6" name="Title 5">
            <a:extLst>
              <a:ext uri="{FF2B5EF4-FFF2-40B4-BE49-F238E27FC236}">
                <a16:creationId xmlns:a16="http://schemas.microsoft.com/office/drawing/2014/main" id="{36FE5CF2-9390-472F-A921-9E1C4D2F5300}"/>
              </a:ext>
            </a:extLst>
          </p:cNvPr>
          <p:cNvSpPr>
            <a:spLocks noGrp="1"/>
          </p:cNvSpPr>
          <p:nvPr>
            <p:ph type="title"/>
            <p:custDataLst>
              <p:tags r:id="rId3"/>
            </p:custDataLst>
          </p:nvPr>
        </p:nvSpPr>
        <p:spPr bwMode="black">
          <a:xfrm>
            <a:off x="2231136" y="964692"/>
            <a:ext cx="7729728" cy="1188720"/>
          </a:xfrm>
          <a:prstGeom prst="rect">
            <a:avLst/>
          </a:prstGeom>
          <a:solidFill>
            <a:srgbClr val="FFFFFF"/>
          </a:solidFill>
          <a:ln w="31750" cap="sq">
            <a:solidFill>
              <a:srgbClr val="404040"/>
            </a:solidFill>
            <a:miter lim="800000"/>
          </a:ln>
        </p:spPr>
        <p:txBody>
          <a:bodyPr/>
          <a:lstStyle/>
          <a:p>
            <a:r>
              <a:rPr lang="en-US" dirty="0"/>
              <a:t>Passing Function arguments</a:t>
            </a:r>
          </a:p>
        </p:txBody>
      </p:sp>
    </p:spTree>
    <p:extLst>
      <p:ext uri="{BB962C8B-B14F-4D97-AF65-F5344CB8AC3E}">
        <p14:creationId xmlns:p14="http://schemas.microsoft.com/office/powerpoint/2010/main" val="2372575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C366E68-E979-4341-8F6E-D62621AB94CD}"/>
              </a:ext>
            </a:extLst>
          </p:cNvPr>
          <p:cNvSpPr>
            <a:spLocks noGrp="1"/>
          </p:cNvSpPr>
          <p:nvPr>
            <p:ph type="body" idx="1"/>
            <p:custDataLst>
              <p:tags r:id="rId1"/>
            </p:custDataLst>
          </p:nvPr>
        </p:nvSpPr>
        <p:spPr>
          <a:xfrm>
            <a:off x="1583436" y="2313433"/>
            <a:ext cx="4270248" cy="704087"/>
          </a:xfrm>
        </p:spPr>
        <p:txBody>
          <a:bodyPr/>
          <a:lstStyle/>
          <a:p>
            <a:r>
              <a:rPr lang="en-US" dirty="0"/>
              <a:t>Choices</a:t>
            </a:r>
          </a:p>
        </p:txBody>
      </p:sp>
      <p:sp>
        <p:nvSpPr>
          <p:cNvPr id="3" name="Content Placeholder 2">
            <a:extLst>
              <a:ext uri="{FF2B5EF4-FFF2-40B4-BE49-F238E27FC236}">
                <a16:creationId xmlns:a16="http://schemas.microsoft.com/office/drawing/2014/main" id="{D60ABFAB-DECE-43E5-BA1E-F9431EFAF30F}"/>
              </a:ext>
            </a:extLst>
          </p:cNvPr>
          <p:cNvSpPr>
            <a:spLocks noGrp="1"/>
          </p:cNvSpPr>
          <p:nvPr>
            <p:ph sz="half" idx="2"/>
            <p:custDataLst>
              <p:tags r:id="rId2"/>
            </p:custDataLst>
          </p:nvPr>
        </p:nvSpPr>
        <p:spPr>
          <a:xfrm>
            <a:off x="1583436" y="3143250"/>
            <a:ext cx="4270248" cy="2596776"/>
          </a:xfrm>
        </p:spPr>
        <p:txBody>
          <a:bodyPr/>
          <a:lstStyle/>
          <a:p>
            <a:r>
              <a:rPr lang="en-US" dirty="0">
                <a:latin typeface="Consolas" panose="020B0609020204030204" pitchFamily="49" charset="0"/>
              </a:rPr>
              <a:t>void swap(T p1, T p2);</a:t>
            </a:r>
          </a:p>
          <a:p>
            <a:endParaRPr lang="en-US" dirty="0"/>
          </a:p>
          <a:p>
            <a:r>
              <a:rPr lang="en-US" dirty="0"/>
              <a:t>Pass-by-value</a:t>
            </a:r>
          </a:p>
          <a:p>
            <a:r>
              <a:rPr lang="en-US" dirty="0"/>
              <a:t>Pass-by-reference</a:t>
            </a:r>
          </a:p>
          <a:p>
            <a:r>
              <a:rPr lang="en-US" dirty="0"/>
              <a:t>Pass-by-pointer</a:t>
            </a:r>
          </a:p>
        </p:txBody>
      </p:sp>
      <p:sp>
        <p:nvSpPr>
          <p:cNvPr id="4" name="Content Placeholder 3">
            <a:extLst>
              <a:ext uri="{FF2B5EF4-FFF2-40B4-BE49-F238E27FC236}">
                <a16:creationId xmlns:a16="http://schemas.microsoft.com/office/drawing/2014/main" id="{2CE39B5B-7DFC-492C-9CEF-77F85EE8D797}"/>
              </a:ext>
            </a:extLst>
          </p:cNvPr>
          <p:cNvSpPr>
            <a:spLocks noGrp="1"/>
          </p:cNvSpPr>
          <p:nvPr>
            <p:ph sz="quarter" idx="4"/>
            <p:custDataLst>
              <p:tags r:id="rId3"/>
            </p:custDataLst>
          </p:nvPr>
        </p:nvSpPr>
        <p:spPr>
          <a:xfrm>
            <a:off x="6338316" y="3143250"/>
            <a:ext cx="4253484" cy="2596776"/>
          </a:xfrm>
        </p:spPr>
        <p:txBody>
          <a:bodyPr/>
          <a:lstStyle/>
          <a:p>
            <a:r>
              <a:rPr lang="en-US" dirty="0"/>
              <a:t>Function must change two arguments</a:t>
            </a:r>
          </a:p>
          <a:p>
            <a:pPr lvl="1"/>
            <a:r>
              <a:rPr lang="en-US" dirty="0"/>
              <a:t>Argument passing must be INOUT</a:t>
            </a:r>
          </a:p>
          <a:p>
            <a:r>
              <a:rPr lang="en-US" dirty="0"/>
              <a:t>Pass-by-value: IN only</a:t>
            </a:r>
          </a:p>
          <a:p>
            <a:r>
              <a:rPr lang="en-US" dirty="0"/>
              <a:t>Pass-by-reference: INOUT</a:t>
            </a:r>
          </a:p>
          <a:p>
            <a:r>
              <a:rPr lang="en-US" dirty="0"/>
              <a:t>Pass-by-pointer: INOUT</a:t>
            </a:r>
          </a:p>
        </p:txBody>
      </p:sp>
      <p:sp>
        <p:nvSpPr>
          <p:cNvPr id="5" name="Text Placeholder 4">
            <a:extLst>
              <a:ext uri="{FF2B5EF4-FFF2-40B4-BE49-F238E27FC236}">
                <a16:creationId xmlns:a16="http://schemas.microsoft.com/office/drawing/2014/main" id="{7DAF72BD-041C-43A9-B9AD-D299F1D72EAE}"/>
              </a:ext>
            </a:extLst>
          </p:cNvPr>
          <p:cNvSpPr>
            <a:spLocks noGrp="1"/>
          </p:cNvSpPr>
          <p:nvPr>
            <p:ph type="body" sz="quarter" idx="13"/>
            <p:custDataLst>
              <p:tags r:id="rId4"/>
            </p:custDataLst>
          </p:nvPr>
        </p:nvSpPr>
        <p:spPr>
          <a:xfrm>
            <a:off x="6338316" y="2313433"/>
            <a:ext cx="4270248" cy="704087"/>
          </a:xfrm>
        </p:spPr>
        <p:txBody>
          <a:bodyPr/>
          <a:lstStyle/>
          <a:p>
            <a:r>
              <a:rPr lang="en-US" dirty="0"/>
              <a:t>Reasoning</a:t>
            </a:r>
          </a:p>
        </p:txBody>
      </p:sp>
      <p:sp>
        <p:nvSpPr>
          <p:cNvPr id="6" name="Title 5">
            <a:extLst>
              <a:ext uri="{FF2B5EF4-FFF2-40B4-BE49-F238E27FC236}">
                <a16:creationId xmlns:a16="http://schemas.microsoft.com/office/drawing/2014/main" id="{36FE5CF2-9390-472F-A921-9E1C4D2F5300}"/>
              </a:ext>
            </a:extLst>
          </p:cNvPr>
          <p:cNvSpPr>
            <a:spLocks noGrp="1"/>
          </p:cNvSpPr>
          <p:nvPr>
            <p:ph type="title"/>
            <p:custDataLst>
              <p:tags r:id="rId5"/>
            </p:custDataLst>
          </p:nvPr>
        </p:nvSpPr>
        <p:spPr bwMode="black">
          <a:xfrm>
            <a:off x="2231136" y="964692"/>
            <a:ext cx="7729728" cy="1188720"/>
          </a:xfrm>
          <a:prstGeom prst="rect">
            <a:avLst/>
          </a:prstGeom>
          <a:solidFill>
            <a:srgbClr val="FFFFFF"/>
          </a:solidFill>
          <a:ln w="31750" cap="sq">
            <a:solidFill>
              <a:srgbClr val="404040"/>
            </a:solidFill>
            <a:miter lim="800000"/>
          </a:ln>
        </p:spPr>
        <p:txBody>
          <a:bodyPr/>
          <a:lstStyle/>
          <a:p>
            <a:r>
              <a:rPr lang="en-US" dirty="0"/>
              <a:t>Passing Function arguments</a:t>
            </a:r>
          </a:p>
        </p:txBody>
      </p:sp>
    </p:spTree>
    <p:extLst>
      <p:ext uri="{BB962C8B-B14F-4D97-AF65-F5344CB8AC3E}">
        <p14:creationId xmlns:p14="http://schemas.microsoft.com/office/powerpoint/2010/main" val="4950156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6DE24-C0A9-4658-BC8C-1C6A05F00D52}"/>
              </a:ext>
            </a:extLst>
          </p:cNvPr>
          <p:cNvSpPr>
            <a:spLocks noGrp="1"/>
          </p:cNvSpPr>
          <p:nvPr>
            <p:ph type="title"/>
            <p:custDataLst>
              <p:tags r:id="rId1"/>
            </p:custDataLst>
          </p:nvPr>
        </p:nvSpPr>
        <p:spPr bwMode="black">
          <a:xfrm>
            <a:off x="2231136" y="964692"/>
            <a:ext cx="7729728" cy="1188720"/>
          </a:xfrm>
          <a:prstGeom prst="rect">
            <a:avLst/>
          </a:prstGeom>
          <a:solidFill>
            <a:srgbClr val="FFFFFF"/>
          </a:solidFill>
          <a:ln w="31750" cap="sq">
            <a:solidFill>
              <a:srgbClr val="404040"/>
            </a:solidFill>
            <a:miter lim="800000"/>
          </a:ln>
        </p:spPr>
        <p:txBody>
          <a:bodyPr/>
          <a:lstStyle/>
          <a:p>
            <a:r>
              <a:rPr lang="en-US" dirty="0"/>
              <a:t>Pass-by-Reference</a:t>
            </a:r>
          </a:p>
        </p:txBody>
      </p:sp>
      <p:sp>
        <p:nvSpPr>
          <p:cNvPr id="5" name="TextBox 4">
            <a:extLst>
              <a:ext uri="{FF2B5EF4-FFF2-40B4-BE49-F238E27FC236}">
                <a16:creationId xmlns:a16="http://schemas.microsoft.com/office/drawing/2014/main" id="{EE9E323C-5957-44FD-97B7-58FF7B9FC40D}"/>
              </a:ext>
            </a:extLst>
          </p:cNvPr>
          <p:cNvSpPr txBox="1"/>
          <p:nvPr>
            <p:custDataLst>
              <p:tags r:id="rId2"/>
            </p:custDataLst>
          </p:nvPr>
        </p:nvSpPr>
        <p:spPr>
          <a:xfrm>
            <a:off x="1520972" y="2638044"/>
            <a:ext cx="4952245" cy="2862322"/>
          </a:xfrm>
          <a:prstGeom prst="rect">
            <a:avLst/>
          </a:prstGeom>
          <a:noFill/>
        </p:spPr>
        <p:txBody>
          <a:bodyPr wrap="square" rtlCol="0">
            <a:spAutoFit/>
          </a:bodyPr>
          <a:lstStyle/>
          <a:p>
            <a:r>
              <a:rPr lang="en-US" dirty="0">
                <a:latin typeface="Consolas" panose="020B0609020204030204" pitchFamily="49" charset="0"/>
              </a:rPr>
              <a:t>void swap(student</a:t>
            </a:r>
            <a:r>
              <a:rPr lang="en-US" dirty="0">
                <a:solidFill>
                  <a:srgbClr val="FF0000"/>
                </a:solidFill>
                <a:latin typeface="Consolas" panose="020B0609020204030204" pitchFamily="49" charset="0"/>
              </a:rPr>
              <a:t>&amp;</a:t>
            </a:r>
            <a:r>
              <a:rPr lang="en-US" dirty="0">
                <a:latin typeface="Consolas" panose="020B0609020204030204" pitchFamily="49" charset="0"/>
              </a:rPr>
              <a:t>  p1,  student</a:t>
            </a:r>
            <a:r>
              <a:rPr lang="en-US" dirty="0">
                <a:solidFill>
                  <a:srgbClr val="FF0000"/>
                </a:solidFill>
                <a:latin typeface="Consolas" panose="020B0609020204030204" pitchFamily="49" charset="0"/>
              </a:rPr>
              <a:t>&amp;</a:t>
            </a:r>
            <a:r>
              <a:rPr lang="en-US" dirty="0">
                <a:latin typeface="Consolas" panose="020B0609020204030204" pitchFamily="49" charset="0"/>
              </a:rPr>
              <a:t>  p2)</a:t>
            </a:r>
          </a:p>
          <a:p>
            <a:r>
              <a:rPr lang="en-US" dirty="0">
                <a:latin typeface="Consolas" panose="020B0609020204030204" pitchFamily="49" charset="0"/>
              </a:rPr>
              <a:t>{</a:t>
            </a:r>
          </a:p>
          <a:p>
            <a:r>
              <a:rPr lang="en-US" dirty="0">
                <a:latin typeface="Consolas" panose="020B0609020204030204" pitchFamily="49" charset="0"/>
              </a:rPr>
              <a:t>	student  temp = p2;</a:t>
            </a:r>
          </a:p>
          <a:p>
            <a:r>
              <a:rPr lang="en-US" dirty="0">
                <a:latin typeface="Consolas" panose="020B0609020204030204" pitchFamily="49" charset="0"/>
              </a:rPr>
              <a:t>	p2 = p1;</a:t>
            </a:r>
          </a:p>
          <a:p>
            <a:r>
              <a:rPr lang="en-US" dirty="0">
                <a:latin typeface="Consolas" panose="020B0609020204030204" pitchFamily="49" charset="0"/>
              </a:rPr>
              <a:t>	p1 = temp;</a:t>
            </a:r>
          </a:p>
          <a:p>
            <a:r>
              <a:rPr lang="en-US" dirty="0">
                <a:latin typeface="Consolas" panose="020B0609020204030204" pitchFamily="49" charset="0"/>
              </a:rPr>
              <a:t>}</a:t>
            </a:r>
          </a:p>
          <a:p>
            <a:endParaRPr lang="en-US" dirty="0">
              <a:latin typeface="Consolas" panose="020B0609020204030204" pitchFamily="49" charset="0"/>
            </a:endParaRPr>
          </a:p>
          <a:p>
            <a:r>
              <a:rPr lang="en-US" dirty="0">
                <a:latin typeface="Consolas" panose="020B0609020204030204" pitchFamily="49" charset="0"/>
              </a:rPr>
              <a:t>student  s1 = { 123, "dilbert", 3.0 };</a:t>
            </a:r>
          </a:p>
          <a:p>
            <a:r>
              <a:rPr lang="en-US" dirty="0">
                <a:latin typeface="Consolas" panose="020B0609020204030204" pitchFamily="49" charset="0"/>
              </a:rPr>
              <a:t>student  s2 = { 987, "alice", 4.0 };</a:t>
            </a:r>
          </a:p>
          <a:p>
            <a:r>
              <a:rPr lang="en-US" dirty="0">
                <a:latin typeface="Consolas" panose="020B0609020204030204" pitchFamily="49" charset="0"/>
              </a:rPr>
              <a:t>swap(s1,  s2);</a:t>
            </a:r>
          </a:p>
        </p:txBody>
      </p:sp>
      <p:pic>
        <p:nvPicPr>
          <p:cNvPr id="9" name="Picture 8">
            <a:extLst>
              <a:ext uri="{FF2B5EF4-FFF2-40B4-BE49-F238E27FC236}">
                <a16:creationId xmlns:a16="http://schemas.microsoft.com/office/drawing/2014/main" id="{AD8C4B1A-7DCA-2C51-1AB4-91294F5BE435}"/>
              </a:ext>
            </a:extLst>
          </p:cNvPr>
          <p:cNvPicPr>
            <a:picLocks noChangeAspect="1"/>
          </p:cNvPicPr>
          <p:nvPr/>
        </p:nvPicPr>
        <p:blipFill>
          <a:blip r:embed="rId5"/>
          <a:stretch>
            <a:fillRect/>
          </a:stretch>
        </p:blipFill>
        <p:spPr>
          <a:xfrm>
            <a:off x="6693789" y="2969533"/>
            <a:ext cx="3992091" cy="1722535"/>
          </a:xfrm>
          <a:prstGeom prst="rect">
            <a:avLst/>
          </a:prstGeom>
        </p:spPr>
      </p:pic>
    </p:spTree>
    <p:extLst>
      <p:ext uri="{BB962C8B-B14F-4D97-AF65-F5344CB8AC3E}">
        <p14:creationId xmlns:p14="http://schemas.microsoft.com/office/powerpoint/2010/main" val="25347476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6DE24-C0A9-4658-BC8C-1C6A05F00D52}"/>
              </a:ext>
            </a:extLst>
          </p:cNvPr>
          <p:cNvSpPr>
            <a:spLocks noGrp="1"/>
          </p:cNvSpPr>
          <p:nvPr>
            <p:ph type="title"/>
            <p:custDataLst>
              <p:tags r:id="rId1"/>
            </p:custDataLst>
          </p:nvPr>
        </p:nvSpPr>
        <p:spPr bwMode="black">
          <a:xfrm>
            <a:off x="2231136" y="964692"/>
            <a:ext cx="7729728" cy="1188720"/>
          </a:xfrm>
          <a:prstGeom prst="rect">
            <a:avLst/>
          </a:prstGeom>
          <a:solidFill>
            <a:srgbClr val="FFFFFF"/>
          </a:solidFill>
          <a:ln w="31750" cap="sq">
            <a:solidFill>
              <a:srgbClr val="404040"/>
            </a:solidFill>
            <a:miter lim="800000"/>
          </a:ln>
        </p:spPr>
        <p:txBody>
          <a:bodyPr/>
          <a:lstStyle/>
          <a:p>
            <a:r>
              <a:rPr lang="en-US" dirty="0"/>
              <a:t>Pass-by-Reference: Fail</a:t>
            </a:r>
          </a:p>
        </p:txBody>
      </p:sp>
      <p:pic>
        <p:nvPicPr>
          <p:cNvPr id="11" name="Content Placeholder 10">
            <a:extLst>
              <a:ext uri="{FF2B5EF4-FFF2-40B4-BE49-F238E27FC236}">
                <a16:creationId xmlns:a16="http://schemas.microsoft.com/office/drawing/2014/main" id="{06630000-D1AB-2C79-4E60-649F893E009D}"/>
              </a:ext>
            </a:extLst>
          </p:cNvPr>
          <p:cNvPicPr>
            <a:picLocks noGrp="1" noChangeAspect="1"/>
          </p:cNvPicPr>
          <p:nvPr>
            <p:ph sz="half" idx="1"/>
          </p:nvPr>
        </p:nvPicPr>
        <p:blipFill>
          <a:blip r:embed="rId6"/>
          <a:stretch>
            <a:fillRect/>
          </a:stretch>
        </p:blipFill>
        <p:spPr>
          <a:xfrm>
            <a:off x="2270848" y="3349699"/>
            <a:ext cx="2971104" cy="2264967"/>
          </a:xfrm>
          <a:prstGeom prst="rect">
            <a:avLst/>
          </a:prstGeom>
        </p:spPr>
      </p:pic>
      <p:graphicFrame>
        <p:nvGraphicFramePr>
          <p:cNvPr id="14" name="Content Placeholder 4">
            <a:extLst>
              <a:ext uri="{FF2B5EF4-FFF2-40B4-BE49-F238E27FC236}">
                <a16:creationId xmlns:a16="http://schemas.microsoft.com/office/drawing/2014/main" id="{A3BAFC60-B515-8FEB-2179-8BA80A10DEF2}"/>
              </a:ext>
            </a:extLst>
          </p:cNvPr>
          <p:cNvGraphicFramePr>
            <a:graphicFrameLocks noGrp="1"/>
          </p:cNvGraphicFramePr>
          <p:nvPr>
            <p:ph sz="half" idx="2"/>
            <p:custDataLst>
              <p:tags r:id="rId2"/>
            </p:custDataLst>
            <p:extLst>
              <p:ext uri="{D42A27DB-BD31-4B8C-83A1-F6EECF244321}">
                <p14:modId xmlns:p14="http://schemas.microsoft.com/office/powerpoint/2010/main" val="2776261361"/>
              </p:ext>
            </p:extLst>
          </p:nvPr>
        </p:nvGraphicFramePr>
        <p:xfrm>
          <a:off x="6338888" y="2638425"/>
          <a:ext cx="3552165" cy="1854200"/>
        </p:xfrm>
        <a:graphic>
          <a:graphicData uri="http://schemas.openxmlformats.org/drawingml/2006/table">
            <a:tbl>
              <a:tblPr firstRow="1" bandRow="1">
                <a:tableStyleId>{5C22544A-7EE6-4342-B048-85BDC9FD1C3A}</a:tableStyleId>
              </a:tblPr>
              <a:tblGrid>
                <a:gridCol w="1424600">
                  <a:extLst>
                    <a:ext uri="{9D8B030D-6E8A-4147-A177-3AD203B41FA5}">
                      <a16:colId xmlns:a16="http://schemas.microsoft.com/office/drawing/2014/main" val="2677591573"/>
                    </a:ext>
                  </a:extLst>
                </a:gridCol>
                <a:gridCol w="688064">
                  <a:extLst>
                    <a:ext uri="{9D8B030D-6E8A-4147-A177-3AD203B41FA5}">
                      <a16:colId xmlns:a16="http://schemas.microsoft.com/office/drawing/2014/main" val="4186597148"/>
                    </a:ext>
                  </a:extLst>
                </a:gridCol>
                <a:gridCol w="606582">
                  <a:extLst>
                    <a:ext uri="{9D8B030D-6E8A-4147-A177-3AD203B41FA5}">
                      <a16:colId xmlns:a16="http://schemas.microsoft.com/office/drawing/2014/main" val="849857205"/>
                    </a:ext>
                  </a:extLst>
                </a:gridCol>
                <a:gridCol w="832919">
                  <a:extLst>
                    <a:ext uri="{9D8B030D-6E8A-4147-A177-3AD203B41FA5}">
                      <a16:colId xmlns:a16="http://schemas.microsoft.com/office/drawing/2014/main" val="2024734211"/>
                    </a:ext>
                  </a:extLst>
                </a:gridCol>
              </a:tblGrid>
              <a:tr h="370840">
                <a:tc>
                  <a:txBody>
                    <a:bodyPr/>
                    <a:lstStyle/>
                    <a:p>
                      <a:endParaRPr lang="en-US" dirty="0"/>
                    </a:p>
                  </a:txBody>
                  <a:tcPr/>
                </a:tc>
                <a:tc>
                  <a:txBody>
                    <a:bodyPr/>
                    <a:lstStyle/>
                    <a:p>
                      <a:pPr algn="ctr"/>
                      <a:r>
                        <a:rPr lang="en-US" dirty="0"/>
                        <a:t>p1</a:t>
                      </a:r>
                    </a:p>
                  </a:txBody>
                  <a:tcPr/>
                </a:tc>
                <a:tc>
                  <a:txBody>
                    <a:bodyPr/>
                    <a:lstStyle/>
                    <a:p>
                      <a:pPr algn="ctr"/>
                      <a:r>
                        <a:rPr lang="en-US" dirty="0"/>
                        <a:t>p2</a:t>
                      </a:r>
                    </a:p>
                  </a:txBody>
                  <a:tcPr/>
                </a:tc>
                <a:tc>
                  <a:txBody>
                    <a:bodyPr/>
                    <a:lstStyle/>
                    <a:p>
                      <a:pPr algn="ctr"/>
                      <a:r>
                        <a:rPr lang="en-US" dirty="0"/>
                        <a:t>temp</a:t>
                      </a:r>
                    </a:p>
                  </a:txBody>
                  <a:tcPr/>
                </a:tc>
                <a:extLst>
                  <a:ext uri="{0D108BD9-81ED-4DB2-BD59-A6C34878D82A}">
                    <a16:rowId xmlns:a16="http://schemas.microsoft.com/office/drawing/2014/main" val="26383782"/>
                  </a:ext>
                </a:extLst>
              </a:tr>
              <a:tr h="370840">
                <a:tc>
                  <a:txBody>
                    <a:bodyPr/>
                    <a:lstStyle/>
                    <a:p>
                      <a:endParaRPr lang="en-US"/>
                    </a:p>
                  </a:txBody>
                  <a:tcPr/>
                </a:tc>
                <a:tc>
                  <a:txBody>
                    <a:bodyPr/>
                    <a:lstStyle/>
                    <a:p>
                      <a:pPr algn="ctr"/>
                      <a:r>
                        <a:rPr lang="en-US" dirty="0"/>
                        <a:t>x</a:t>
                      </a:r>
                    </a:p>
                  </a:txBody>
                  <a:tcPr/>
                </a:tc>
                <a:tc>
                  <a:txBody>
                    <a:bodyPr/>
                    <a:lstStyle/>
                    <a:p>
                      <a:pPr algn="ctr"/>
                      <a:r>
                        <a:rPr lang="en-US" dirty="0"/>
                        <a:t>y</a:t>
                      </a:r>
                    </a:p>
                  </a:txBody>
                  <a:tcPr/>
                </a:tc>
                <a:tc>
                  <a:txBody>
                    <a:bodyPr/>
                    <a:lstStyle/>
                    <a:p>
                      <a:pPr algn="ctr"/>
                      <a:endParaRPr lang="en-US" dirty="0"/>
                    </a:p>
                  </a:txBody>
                  <a:tcPr/>
                </a:tc>
                <a:extLst>
                  <a:ext uri="{0D108BD9-81ED-4DB2-BD59-A6C34878D82A}">
                    <a16:rowId xmlns:a16="http://schemas.microsoft.com/office/drawing/2014/main" val="1685125978"/>
                  </a:ext>
                </a:extLst>
              </a:tr>
              <a:tr h="370840">
                <a:tc>
                  <a:txBody>
                    <a:bodyPr/>
                    <a:lstStyle/>
                    <a:p>
                      <a:r>
                        <a:rPr lang="en-US" dirty="0"/>
                        <a:t>temp</a:t>
                      </a:r>
                      <a:r>
                        <a:rPr lang="en-US" dirty="0">
                          <a:solidFill>
                            <a:srgbClr val="FF0000"/>
                          </a:solidFill>
                        </a:rPr>
                        <a:t>&amp;</a:t>
                      </a:r>
                      <a:r>
                        <a:rPr lang="en-US" dirty="0"/>
                        <a:t> = p2</a:t>
                      </a:r>
                    </a:p>
                  </a:txBody>
                  <a:tcPr/>
                </a:tc>
                <a:tc>
                  <a:txBody>
                    <a:bodyPr/>
                    <a:lstStyle/>
                    <a:p>
                      <a:pPr algn="ctr"/>
                      <a:r>
                        <a:rPr lang="en-US" dirty="0"/>
                        <a:t>x</a:t>
                      </a:r>
                    </a:p>
                  </a:txBody>
                  <a:tcPr/>
                </a:tc>
                <a:tc>
                  <a:txBody>
                    <a:bodyPr/>
                    <a:lstStyle/>
                    <a:p>
                      <a:pPr algn="ctr"/>
                      <a:r>
                        <a:rPr lang="en-US" dirty="0"/>
                        <a:t>y</a:t>
                      </a:r>
                    </a:p>
                  </a:txBody>
                  <a:tcPr/>
                </a:tc>
                <a:tc>
                  <a:txBody>
                    <a:bodyPr/>
                    <a:lstStyle/>
                    <a:p>
                      <a:pPr algn="ctr"/>
                      <a:r>
                        <a:rPr lang="en-US" dirty="0"/>
                        <a:t>y</a:t>
                      </a:r>
                    </a:p>
                  </a:txBody>
                  <a:tcPr/>
                </a:tc>
                <a:extLst>
                  <a:ext uri="{0D108BD9-81ED-4DB2-BD59-A6C34878D82A}">
                    <a16:rowId xmlns:a16="http://schemas.microsoft.com/office/drawing/2014/main" val="2175817169"/>
                  </a:ext>
                </a:extLst>
              </a:tr>
              <a:tr h="370840">
                <a:tc>
                  <a:txBody>
                    <a:bodyPr/>
                    <a:lstStyle/>
                    <a:p>
                      <a:r>
                        <a:rPr lang="en-US" dirty="0"/>
                        <a:t>p2 = p1</a:t>
                      </a:r>
                    </a:p>
                  </a:txBody>
                  <a:tcPr/>
                </a:tc>
                <a:tc>
                  <a:txBody>
                    <a:bodyPr/>
                    <a:lstStyle/>
                    <a:p>
                      <a:pPr algn="ctr"/>
                      <a:r>
                        <a:rPr lang="en-US" dirty="0"/>
                        <a:t>x</a:t>
                      </a:r>
                    </a:p>
                  </a:txBody>
                  <a:tcPr/>
                </a:tc>
                <a:tc>
                  <a:txBody>
                    <a:bodyPr/>
                    <a:lstStyle/>
                    <a:p>
                      <a:pPr algn="ctr"/>
                      <a:r>
                        <a:rPr lang="en-US" dirty="0"/>
                        <a:t>x</a:t>
                      </a:r>
                    </a:p>
                  </a:txBody>
                  <a:tcPr/>
                </a:tc>
                <a:tc>
                  <a:txBody>
                    <a:bodyPr/>
                    <a:lstStyle/>
                    <a:p>
                      <a:pPr algn="ctr"/>
                      <a:r>
                        <a:rPr lang="en-US" dirty="0"/>
                        <a:t>x</a:t>
                      </a:r>
                    </a:p>
                  </a:txBody>
                  <a:tcPr/>
                </a:tc>
                <a:extLst>
                  <a:ext uri="{0D108BD9-81ED-4DB2-BD59-A6C34878D82A}">
                    <a16:rowId xmlns:a16="http://schemas.microsoft.com/office/drawing/2014/main" val="465412414"/>
                  </a:ext>
                </a:extLst>
              </a:tr>
              <a:tr h="370840">
                <a:tc>
                  <a:txBody>
                    <a:bodyPr/>
                    <a:lstStyle/>
                    <a:p>
                      <a:r>
                        <a:rPr lang="en-US" dirty="0"/>
                        <a:t>p1 = temp</a:t>
                      </a:r>
                    </a:p>
                  </a:txBody>
                  <a:tcPr/>
                </a:tc>
                <a:tc>
                  <a:txBody>
                    <a:bodyPr/>
                    <a:lstStyle/>
                    <a:p>
                      <a:pPr algn="ctr"/>
                      <a:r>
                        <a:rPr lang="en-US" dirty="0"/>
                        <a:t>x</a:t>
                      </a:r>
                    </a:p>
                  </a:txBody>
                  <a:tcPr/>
                </a:tc>
                <a:tc>
                  <a:txBody>
                    <a:bodyPr/>
                    <a:lstStyle/>
                    <a:p>
                      <a:pPr algn="ctr"/>
                      <a:r>
                        <a:rPr lang="en-US" dirty="0"/>
                        <a:t>x</a:t>
                      </a:r>
                    </a:p>
                  </a:txBody>
                  <a:tcPr/>
                </a:tc>
                <a:tc>
                  <a:txBody>
                    <a:bodyPr/>
                    <a:lstStyle/>
                    <a:p>
                      <a:pPr algn="ctr"/>
                      <a:r>
                        <a:rPr lang="en-US" dirty="0"/>
                        <a:t>x</a:t>
                      </a:r>
                    </a:p>
                  </a:txBody>
                  <a:tcPr/>
                </a:tc>
                <a:extLst>
                  <a:ext uri="{0D108BD9-81ED-4DB2-BD59-A6C34878D82A}">
                    <a16:rowId xmlns:a16="http://schemas.microsoft.com/office/drawing/2014/main" val="2976825826"/>
                  </a:ext>
                </a:extLst>
              </a:tr>
            </a:tbl>
          </a:graphicData>
        </a:graphic>
      </p:graphicFrame>
      <p:sp>
        <p:nvSpPr>
          <p:cNvPr id="15" name="TextBox 14">
            <a:extLst>
              <a:ext uri="{FF2B5EF4-FFF2-40B4-BE49-F238E27FC236}">
                <a16:creationId xmlns:a16="http://schemas.microsoft.com/office/drawing/2014/main" id="{42A1E0C7-17BC-18A0-4269-653C7F450EF5}"/>
              </a:ext>
            </a:extLst>
          </p:cNvPr>
          <p:cNvSpPr txBox="1"/>
          <p:nvPr>
            <p:custDataLst>
              <p:tags r:id="rId3"/>
            </p:custDataLst>
          </p:nvPr>
        </p:nvSpPr>
        <p:spPr>
          <a:xfrm>
            <a:off x="2231136" y="2638425"/>
            <a:ext cx="2971104" cy="369332"/>
          </a:xfrm>
          <a:prstGeom prst="rect">
            <a:avLst/>
          </a:prstGeom>
          <a:noFill/>
        </p:spPr>
        <p:txBody>
          <a:bodyPr wrap="square" rtlCol="0">
            <a:spAutoFit/>
          </a:bodyPr>
          <a:lstStyle/>
          <a:p>
            <a:r>
              <a:rPr lang="en-US" dirty="0">
                <a:latin typeface="Consolas" panose="020B0609020204030204" pitchFamily="49" charset="0"/>
              </a:rPr>
              <a:t>student</a:t>
            </a:r>
            <a:r>
              <a:rPr lang="en-US" dirty="0">
                <a:solidFill>
                  <a:srgbClr val="FF0000"/>
                </a:solidFill>
                <a:latin typeface="Consolas" panose="020B0609020204030204" pitchFamily="49" charset="0"/>
              </a:rPr>
              <a:t>&amp;</a:t>
            </a:r>
            <a:r>
              <a:rPr lang="en-US" dirty="0">
                <a:latin typeface="Consolas" panose="020B0609020204030204" pitchFamily="49" charset="0"/>
              </a:rPr>
              <a:t>  temp = p2;</a:t>
            </a:r>
            <a:endParaRPr lang="en-US" dirty="0"/>
          </a:p>
        </p:txBody>
      </p:sp>
    </p:spTree>
    <p:extLst>
      <p:ext uri="{BB962C8B-B14F-4D97-AF65-F5344CB8AC3E}">
        <p14:creationId xmlns:p14="http://schemas.microsoft.com/office/powerpoint/2010/main" val="29660272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6DE24-C0A9-4658-BC8C-1C6A05F00D52}"/>
              </a:ext>
            </a:extLst>
          </p:cNvPr>
          <p:cNvSpPr>
            <a:spLocks noGrp="1"/>
          </p:cNvSpPr>
          <p:nvPr>
            <p:ph type="title"/>
            <p:custDataLst>
              <p:tags r:id="rId1"/>
            </p:custDataLst>
          </p:nvPr>
        </p:nvSpPr>
        <p:spPr bwMode="black">
          <a:xfrm>
            <a:off x="2231136" y="964692"/>
            <a:ext cx="7729728" cy="1188720"/>
          </a:xfrm>
          <a:prstGeom prst="rect">
            <a:avLst/>
          </a:prstGeom>
          <a:solidFill>
            <a:srgbClr val="FFFFFF"/>
          </a:solidFill>
          <a:ln w="31750" cap="sq">
            <a:solidFill>
              <a:srgbClr val="404040"/>
            </a:solidFill>
            <a:miter lim="800000"/>
          </a:ln>
        </p:spPr>
        <p:txBody>
          <a:bodyPr/>
          <a:lstStyle/>
          <a:p>
            <a:r>
              <a:rPr lang="en-US" dirty="0"/>
              <a:t>Pass-by-Pointer (1)</a:t>
            </a:r>
          </a:p>
        </p:txBody>
      </p:sp>
      <p:sp>
        <p:nvSpPr>
          <p:cNvPr id="5" name="TextBox 4">
            <a:extLst>
              <a:ext uri="{FF2B5EF4-FFF2-40B4-BE49-F238E27FC236}">
                <a16:creationId xmlns:a16="http://schemas.microsoft.com/office/drawing/2014/main" id="{EE9E323C-5957-44FD-97B7-58FF7B9FC40D}"/>
              </a:ext>
            </a:extLst>
          </p:cNvPr>
          <p:cNvSpPr txBox="1"/>
          <p:nvPr>
            <p:custDataLst>
              <p:tags r:id="rId2"/>
            </p:custDataLst>
          </p:nvPr>
        </p:nvSpPr>
        <p:spPr>
          <a:xfrm>
            <a:off x="1520978" y="2638044"/>
            <a:ext cx="4988460" cy="2862322"/>
          </a:xfrm>
          <a:prstGeom prst="rect">
            <a:avLst/>
          </a:prstGeom>
          <a:noFill/>
        </p:spPr>
        <p:txBody>
          <a:bodyPr wrap="square" rtlCol="0">
            <a:spAutoFit/>
          </a:bodyPr>
          <a:lstStyle/>
          <a:p>
            <a:r>
              <a:rPr lang="en-US" dirty="0">
                <a:latin typeface="Consolas" panose="020B0609020204030204" pitchFamily="49" charset="0"/>
              </a:rPr>
              <a:t>void swap(student</a:t>
            </a:r>
            <a:r>
              <a:rPr lang="en-US" dirty="0">
                <a:solidFill>
                  <a:srgbClr val="FF0000"/>
                </a:solidFill>
                <a:latin typeface="Consolas" panose="020B0609020204030204" pitchFamily="49" charset="0"/>
              </a:rPr>
              <a:t>*</a:t>
            </a:r>
            <a:r>
              <a:rPr lang="en-US" dirty="0">
                <a:latin typeface="Consolas" panose="020B0609020204030204" pitchFamily="49" charset="0"/>
              </a:rPr>
              <a:t>  p1,  student</a:t>
            </a:r>
            <a:r>
              <a:rPr lang="en-US" dirty="0">
                <a:solidFill>
                  <a:srgbClr val="FF0000"/>
                </a:solidFill>
                <a:latin typeface="Consolas" panose="020B0609020204030204" pitchFamily="49" charset="0"/>
              </a:rPr>
              <a:t>*</a:t>
            </a:r>
            <a:r>
              <a:rPr lang="en-US" dirty="0">
                <a:latin typeface="Consolas" panose="020B0609020204030204" pitchFamily="49" charset="0"/>
              </a:rPr>
              <a:t>  p2)</a:t>
            </a:r>
          </a:p>
          <a:p>
            <a:r>
              <a:rPr lang="en-US" dirty="0">
                <a:latin typeface="Consolas" panose="020B0609020204030204" pitchFamily="49" charset="0"/>
              </a:rPr>
              <a:t>{</a:t>
            </a:r>
          </a:p>
          <a:p>
            <a:r>
              <a:rPr lang="en-US" dirty="0">
                <a:latin typeface="Consolas" panose="020B0609020204030204" pitchFamily="49" charset="0"/>
              </a:rPr>
              <a:t>	student  temp = </a:t>
            </a:r>
            <a:r>
              <a:rPr lang="en-US" dirty="0">
                <a:solidFill>
                  <a:srgbClr val="FF0000"/>
                </a:solidFill>
                <a:latin typeface="Consolas" panose="020B0609020204030204" pitchFamily="49" charset="0"/>
              </a:rPr>
              <a:t>*</a:t>
            </a:r>
            <a:r>
              <a:rPr lang="en-US" dirty="0">
                <a:latin typeface="Consolas" panose="020B0609020204030204" pitchFamily="49" charset="0"/>
              </a:rPr>
              <a:t>p2;</a:t>
            </a:r>
          </a:p>
          <a:p>
            <a:r>
              <a:rPr lang="en-US" dirty="0">
                <a:latin typeface="Consolas" panose="020B0609020204030204" pitchFamily="49" charset="0"/>
              </a:rPr>
              <a:t>	</a:t>
            </a:r>
            <a:r>
              <a:rPr lang="en-US" dirty="0">
                <a:solidFill>
                  <a:srgbClr val="FF0000"/>
                </a:solidFill>
                <a:latin typeface="Consolas" panose="020B0609020204030204" pitchFamily="49" charset="0"/>
              </a:rPr>
              <a:t>*</a:t>
            </a:r>
            <a:r>
              <a:rPr lang="en-US" dirty="0">
                <a:latin typeface="Consolas" panose="020B0609020204030204" pitchFamily="49" charset="0"/>
              </a:rPr>
              <a:t>p2 = </a:t>
            </a:r>
            <a:r>
              <a:rPr lang="en-US" dirty="0">
                <a:solidFill>
                  <a:srgbClr val="FF0000"/>
                </a:solidFill>
                <a:latin typeface="Consolas" panose="020B0609020204030204" pitchFamily="49" charset="0"/>
              </a:rPr>
              <a:t>*</a:t>
            </a:r>
            <a:r>
              <a:rPr lang="en-US" dirty="0">
                <a:latin typeface="Consolas" panose="020B0609020204030204" pitchFamily="49" charset="0"/>
              </a:rPr>
              <a:t>p1;</a:t>
            </a:r>
          </a:p>
          <a:p>
            <a:r>
              <a:rPr lang="en-US" dirty="0">
                <a:latin typeface="Consolas" panose="020B0609020204030204" pitchFamily="49" charset="0"/>
              </a:rPr>
              <a:t>	</a:t>
            </a:r>
            <a:r>
              <a:rPr lang="en-US" dirty="0">
                <a:solidFill>
                  <a:srgbClr val="FF0000"/>
                </a:solidFill>
                <a:latin typeface="Consolas" panose="020B0609020204030204" pitchFamily="49" charset="0"/>
              </a:rPr>
              <a:t>*</a:t>
            </a:r>
            <a:r>
              <a:rPr lang="en-US" dirty="0">
                <a:latin typeface="Consolas" panose="020B0609020204030204" pitchFamily="49" charset="0"/>
              </a:rPr>
              <a:t>p1 = temp;</a:t>
            </a:r>
          </a:p>
          <a:p>
            <a:r>
              <a:rPr lang="en-US" dirty="0">
                <a:latin typeface="Consolas" panose="020B0609020204030204" pitchFamily="49" charset="0"/>
              </a:rPr>
              <a:t>}</a:t>
            </a:r>
          </a:p>
          <a:p>
            <a:endParaRPr lang="en-US" dirty="0">
              <a:latin typeface="Consolas" panose="020B0609020204030204" pitchFamily="49" charset="0"/>
            </a:endParaRPr>
          </a:p>
          <a:p>
            <a:r>
              <a:rPr lang="en-US" dirty="0">
                <a:latin typeface="Consolas" panose="020B0609020204030204" pitchFamily="49" charset="0"/>
              </a:rPr>
              <a:t>student  s1 = { 123, "dilbert", 3.0 };</a:t>
            </a:r>
          </a:p>
          <a:p>
            <a:r>
              <a:rPr lang="en-US" dirty="0">
                <a:latin typeface="Consolas" panose="020B0609020204030204" pitchFamily="49" charset="0"/>
              </a:rPr>
              <a:t>student  s2 = { 987, "alice", 4.0 };</a:t>
            </a:r>
          </a:p>
          <a:p>
            <a:r>
              <a:rPr lang="en-US" dirty="0">
                <a:latin typeface="Consolas" panose="020B0609020204030204" pitchFamily="49" charset="0"/>
              </a:rPr>
              <a:t>swap(</a:t>
            </a:r>
            <a:r>
              <a:rPr lang="en-US" dirty="0">
                <a:solidFill>
                  <a:srgbClr val="FF0000"/>
                </a:solidFill>
                <a:latin typeface="Consolas" panose="020B0609020204030204" pitchFamily="49" charset="0"/>
              </a:rPr>
              <a:t>&amp;</a:t>
            </a:r>
            <a:r>
              <a:rPr lang="en-US" dirty="0">
                <a:latin typeface="Consolas" panose="020B0609020204030204" pitchFamily="49" charset="0"/>
              </a:rPr>
              <a:t>s1,  </a:t>
            </a:r>
            <a:r>
              <a:rPr lang="en-US" dirty="0">
                <a:solidFill>
                  <a:srgbClr val="FF0000"/>
                </a:solidFill>
                <a:latin typeface="Consolas" panose="020B0609020204030204" pitchFamily="49" charset="0"/>
              </a:rPr>
              <a:t>&amp;</a:t>
            </a:r>
            <a:r>
              <a:rPr lang="en-US" dirty="0">
                <a:latin typeface="Consolas" panose="020B0609020204030204" pitchFamily="49" charset="0"/>
              </a:rPr>
              <a:t>s2);</a:t>
            </a:r>
          </a:p>
        </p:txBody>
      </p:sp>
      <p:pic>
        <p:nvPicPr>
          <p:cNvPr id="7" name="Content Placeholder 6">
            <a:extLst>
              <a:ext uri="{FF2B5EF4-FFF2-40B4-BE49-F238E27FC236}">
                <a16:creationId xmlns:a16="http://schemas.microsoft.com/office/drawing/2014/main" id="{530840AD-6AFB-4FB7-B0A6-7898995B4A64}"/>
              </a:ext>
            </a:extLst>
          </p:cNvPr>
          <p:cNvPicPr>
            <a:picLocks noGrp="1" noChangeAspect="1"/>
          </p:cNvPicPr>
          <p:nvPr>
            <p:ph sz="half" idx="2"/>
            <p:custDataLst>
              <p:tags r:id="rId3"/>
            </p:custDataLst>
          </p:nvPr>
        </p:nvPicPr>
        <p:blipFill>
          <a:blip r:embed="rId6"/>
          <a:stretch>
            <a:fillRect/>
          </a:stretch>
        </p:blipFill>
        <p:spPr>
          <a:xfrm>
            <a:off x="7315201" y="2514147"/>
            <a:ext cx="2078038" cy="3004003"/>
          </a:xfrm>
        </p:spPr>
      </p:pic>
    </p:spTree>
    <p:extLst>
      <p:ext uri="{BB962C8B-B14F-4D97-AF65-F5344CB8AC3E}">
        <p14:creationId xmlns:p14="http://schemas.microsoft.com/office/powerpoint/2010/main" val="39596779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24&quot;/&gt;&lt;lineCharCount val=&quot;13&quot;/&gt;&lt;lineCharCount val=&quot;12&quot;/&gt;&lt;lineCharCount val=&quot;13&quot;/&gt;&lt;lineCharCount val=&quot;11&quot;/&gt;&lt;/TableIndex&gt;&lt;/ShapeTextInfo&gt;"/>
</p:tagLst>
</file>

<file path=ppt/tags/tag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24&quot;/&gt;&lt;lineCharCount val=&quot;13&quot;/&gt;&lt;lineCharCount val=&quot;12&quot;/&gt;&lt;lineCharCount val=&quot;13&quot;/&gt;&lt;lineCharCount val=&quot;11&quot;/&gt;&lt;/TableIndex&gt;&lt;/ShapeTextInfo&gt;"/>
</p:tagLst>
</file>

<file path=ppt/tags/tag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8&quot;/&gt;&lt;/TableIndex&gt;&lt;/ShapeTextInfo&gt;"/>
</p:tagLst>
</file>

<file path=ppt/tags/tag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1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24&quot;/&gt;&lt;lineCharCount val=&quot;13&quot;/&gt;&lt;lineCharCount val=&quot;12&quot;/&gt;&lt;lineCharCount val=&quot;13&quot;/&gt;&lt;lineCharCount val=&quot;11&quot;/&gt;&lt;/TableIndex&gt;&lt;/ShapeTextInfo&gt;"/>
</p:tagLst>
</file>

<file path=ppt/tags/tag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8&quot;/&gt;&lt;/TableIndex&gt;&lt;/ShapeTextInfo&gt;"/>
</p:tagLst>
</file>

<file path=ppt/tags/tag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24&quot;/&gt;&lt;lineCharCount val=&quot;13&quot;/&gt;&lt;lineCharCount val=&quot;12&quot;/&gt;&lt;lineCharCount val=&quot;13&quot;/&gt;&lt;lineCharCount val=&quot;11&quot;/&gt;&lt;/TableIndex&gt;&lt;/ShapeTextInfo&gt;"/>
</p:tagLst>
</file>

<file path=ppt/tags/tag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27&quot;/&gt;&lt;lineCharCount val=&quot;5&quot;/&gt;&lt;/TableIndex&gt;&lt;/ShapeTextInfo&gt;"/>
</p:tagLst>
</file>

<file path=ppt/tags/tag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5&quot;/&gt;&lt;/TableIndex&gt;&lt;/ShapeTextInfo&gt;"/>
</p:tagLst>
</file>

<file path=ppt/tags/tag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8&quot;/&gt;&lt;/TableIndex&gt;&lt;/ShapeTextInfo&gt;"/>
</p:tagLst>
</file>

<file path=ppt/tags/tag2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2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2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24&quot;/&gt;&lt;lineCharCount val=&quot;13&quot;/&gt;&lt;lineCharCount val=&quot;12&quot;/&gt;&lt;lineCharCount val=&quot;13&quot;/&gt;&lt;lineCharCount val=&quot;11&quot;/&gt;&lt;/TableIndex&gt;&lt;/ShapeTextInfo&gt;"/>
</p:tagLst>
</file>

<file path=ppt/tags/tag2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24&quot;/&gt;&lt;lineCharCount val=&quot;13&quot;/&gt;&lt;lineCharCount val=&quot;12&quot;/&gt;&lt;lineCharCount val=&quot;13&quot;/&gt;&lt;lineCharCount val=&quot;11&quot;/&gt;&lt;/TableIndex&gt;&lt;/ShapeTextInfo&gt;"/>
</p:tagLst>
</file>

<file path=ppt/tags/tag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8&quot;/&gt;&lt;/TableIndex&gt;&lt;/ShapeTextInfo&gt;"/>
</p:tagLst>
</file>

<file path=ppt/tags/tag3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8&quot;/&gt;&lt;/TableIndex&gt;&lt;/ShapeTextInfo&gt;"/>
</p:tagLst>
</file>

<file path=ppt/tags/tag3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3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3&quot;/&gt;&lt;/TableIndex&gt;&lt;/ShapeTextInfo&gt;"/>
</p:tagLst>
</file>

<file path=ppt/tags/tag3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24&quot;/&gt;&lt;lineCharCount val=&quot;13&quot;/&gt;&lt;lineCharCount val=&quot;12&quot;/&gt;&lt;lineCharCount val=&quot;13&quot;/&gt;&lt;lineCharCount val=&quot;11&quot;/&gt;&lt;/TableIndex&gt;&lt;/ShapeTextInfo&gt;"/>
</p:tagLst>
</file>

<file path=ppt/tags/tag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24&quot;/&gt;&lt;lineCharCount val=&quot;13&quot;/&gt;&lt;lineCharCount val=&quot;12&quot;/&gt;&lt;lineCharCount val=&quot;13&quot;/&gt;&lt;lineCharCount val=&quot;11&quot;/&gt;&lt;/TableIndex&gt;&lt;/ShapeTextInfo&gt;"/>
</p:tagLst>
</file>

<file path=ppt/tags/tag3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3&quot;/&gt;&lt;/TableIndex&gt;&lt;/ShapeTextInfo&gt;"/>
</p:tagLst>
</file>

<file path=ppt/tags/tag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8&quot;/&gt;&lt;/TableIndex&gt;&lt;/ShapeTextInfo&gt;"/>
</p:tagLst>
</file>

<file path=ppt/tags/tag3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4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4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8&quot;/&gt;&lt;/TableIndex&gt;&lt;/ShapeTextInfo&gt;"/>
</p:tagLst>
</file>

<file path=ppt/tags/tag4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4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0&quot;/&gt;&lt;/TableIndex&gt;&lt;/ShapeTextInfo&gt;"/>
  <p:tag name="PRESENTER_DUMMYTAG" val="&lt;DummyForForceWrite&gt;&lt;/DummyForForceWrite&gt;"/>
  <p:tag name="HTML_SHAPEINFO" val="&lt;ThreeDShapeInfo&gt;&lt;uuid val=&quot;{7F108640-8878-4CD7-AAAB-8FEA356A21DC}&quot;/&gt;&lt;isInvalidForFieldText val=&quot;0&quot;/&gt;&lt;Image&gt;&lt;filename val=&quot;C:\Users\delroy\AppData\Local\Temp\CP1364824684796Session\CPTrustFolder1364824684796\PPTImport1364824733031\data\asimages\{7F108640-8878-4CD7-AAAB-8FEA356A21DC}_1.png&quot;/&gt;&lt;left val=&quot;167&quot;/&gt;&lt;top val=&quot;249&quot;/&gt;&lt;width val=&quot;945&quot;/&gt;&lt;height val=&quot;174&quot;/&gt;&lt;hasText val=&quot;1&quot;/&gt;&lt;/Image&gt;&lt;/ThreeDShapeInfo&gt;"/>
</p:tagLst>
</file>

<file path=ppt/tags/tag4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9&quot;/&gt;&lt;/TableIndex&gt;&lt;/ShapeTextInfo&gt;"/>
  <p:tag name="PRESENTER_DUMMYTAG" val="&lt;DummyForForceWrite&gt;&lt;/DummyForForceWrite&gt;"/>
  <p:tag name="HTML_SHAPEINFO" val="&lt;ThreeDShapeInfo&gt;&lt;uuid val=&quot;{4DD27E06-8E66-4D37-8EA6-CE2B691E57A9}&quot;/&gt;&lt;isInvalidForFieldText val=&quot;0&quot;/&gt;&lt;Image&gt;&lt;filename val=&quot;C:\Users\delroy\AppData\Local\Temp\CP1364824684796Session\CPTrustFolder1364824684796\PPTImport1364824733031\data\asimages\{4DD27E06-8E66-4D37-8EA6-CE2B691E57A9}_1.png&quot;/&gt;&lt;left val=&quot;282&quot;/&gt;&lt;top val=&quot;452&quot;/&gt;&lt;width val=&quot;715&quot;/&gt;&lt;height val=&quot;135&quot;/&gt;&lt;hasText val=&quot;1&quot;/&gt;&lt;/Image&gt;&lt;/ThreeDShapeInfo&gt;"/>
</p:tagLst>
</file>

<file path=ppt/tags/tag4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1&quot;/&gt;&lt;/TableIndex&gt;&lt;/ShapeTextInfo&gt;"/>
  <p:tag name="PRESENTER_DUMMYTAG" val="&lt;DummyForForceWrite&gt;&lt;/DummyForForceWrite&gt;"/>
  <p:tag name="HTML_SHAPEINFO" val="&lt;ThreeDShapeInfo&gt;&lt;uuid val=&quot;{A5089A43-0297-4A8B-A30F-2650EA233D7A}&quot;/&gt;&lt;isInvalidForFieldText val=&quot;0&quot;/&gt;&lt;Image&gt;&lt;filename val=&quot;C:\Users\delroy\AppData\Local\Temp\CP1364824684796Session\CPTrustFolder1364824684796\PPTImport1364824733031\data\asimages\{A5089A43-0297-4A8B-A30F-2650EA233D7A}_1.png&quot;/&gt;&lt;left val=&quot;167&quot;/&gt;&lt;top val=&quot;647&quot;/&gt;&lt;width val=&quot;159&quot;/&gt;&lt;height val=&quot;35&quot;/&gt;&lt;hasText val=&quot;1&quot;/&gt;&lt;/Image&gt;&lt;/ThreeDShapeInfo&gt;"/>
</p:tagLst>
</file>

<file path=ppt/tags/tag4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3&quot;/&gt;&lt;/TableIndex&gt;&lt;/ShapeTextInfo&gt;"/>
  <p:tag name="HTML_SHAPEINFO" val="&lt;ThreeDShapeInfo&gt;&lt;uuid val=&quot;{1FB5959D-DD51-454F-8F6E-76BA833600F5}&quot;/&gt;&lt;isInvalidForFieldText val=&quot;0&quot;/&gt;&lt;Image&gt;&lt;filename val=&quot;C:\Users\delroy\AppData\Local\Temp\CP1364824684796Session\CPTrustFolder1364824684796\PPTImport1364824733031\data\asimages\{1FB5959D-DD51-454F-8F6E-76BA833600F5}_2.png&quot;/&gt;&lt;left val=&quot;165&quot;/&gt;&lt;top val=&quot;242&quot;/&gt;&lt;width val=&quot;449&quot;/&gt;&lt;height val=&quot;85&quot;/&gt;&lt;hasText val=&quot;1&quot;/&gt;&lt;/Image&gt;&lt;/ThreeDShapeInfo&gt;"/>
</p:tagLst>
</file>

<file path=ppt/tags/tag49.xml><?xml version="1.0" encoding="utf-8"?>
<p:tagLst xmlns:a="http://schemas.openxmlformats.org/drawingml/2006/main" xmlns:r="http://schemas.openxmlformats.org/officeDocument/2006/relationships" xmlns:p="http://schemas.openxmlformats.org/presentationml/2006/main">
  <p:tag name="HTML_AUTOSHAPE_INFO" val="&lt;ThreeDShapeInfo&gt;&lt;uuid val=&quot;{D27A1515-A888-4EA3-99BE-9A357F506338}&quot;/&gt;&lt;isInvalidForFieldText val=&quot;0&quot;/&gt;&lt;Image&gt;&lt;filename val=&quot;C:\Users\delroy\AppData\Local\Temp\CP1927624473562Session\CPTrustFolder1927624473562\PPTImport1927624506421\data\asimages\{D27A1515-A888-4EA3-99BE-9A357F506338}.png&quot;/&gt;&lt;left val=&quot;190&quot;/&gt;&lt;top val=&quot;358&quot;/&gt;&lt;width val=&quot;399&quot;/&gt;&lt;height val=&quot;198&quot;/&gt;&lt;hasText val=&quot;1&quot;/&gt;&lt;/Image&gt;&lt;/ThreeDShapeInfo&gt;"/>
</p:tagLst>
</file>

<file path=ppt/tags/tag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50.xml><?xml version="1.0" encoding="utf-8"?>
<p:tagLst xmlns:a="http://schemas.openxmlformats.org/drawingml/2006/main" xmlns:r="http://schemas.openxmlformats.org/officeDocument/2006/relationships" xmlns:p="http://schemas.openxmlformats.org/presentationml/2006/main">
  <p:tag name="HTML_AUTOSHAPE_INFO" val="&lt;ThreeDShapeInfo&gt;&lt;uuid val=&quot;{71CA435F-EF9F-445D-9B7B-99487A69D380}&quot;/&gt;&lt;isInvalidForFieldText val=&quot;0&quot;/&gt;&lt;Image&gt;&lt;filename val=&quot;C:\Users\delroy\AppData\Local\Temp\CP1927624473562Session\CPTrustFolder1927624473562\PPTImport1927624506421\data\asimages\{71CA435F-EF9F-445D-9B7B-99487A69D380}.png&quot;/&gt;&lt;left val=&quot;690&quot;/&gt;&lt;top val=&quot;357&quot;/&gt;&lt;width val=&quot;397&quot;/&gt;&lt;height val=&quot;195&quot;/&gt;&lt;hasText val=&quot;1&quot;/&gt;&lt;/Image&gt;&lt;/ThreeDShapeInfo&gt;"/>
</p:tagLst>
</file>

<file path=ppt/tags/tag5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1&quot;/&gt;&lt;/TableIndex&gt;&lt;/ShapeTextInfo&gt;"/>
  <p:tag name="HTML_SHAPEINFO" val="&lt;ThreeDShapeInfo&gt;&lt;uuid val=&quot;{55BCEF4E-6C6D-4C2D-A76A-3A66542B6977}&quot;/&gt;&lt;isInvalidForFieldText val=&quot;0&quot;/&gt;&lt;Image&gt;&lt;filename val=&quot;C:\Users\delroy\AppData\Local\Temp\CP1364824684796Session\CPTrustFolder1364824684796\PPTImport1364824733031\data\asimages\{55BCEF4E-6C6D-4C2D-A76A-3A66542B6977}_2.png&quot;/&gt;&lt;left val=&quot;664&quot;/&gt;&lt;top val=&quot;242&quot;/&gt;&lt;width val=&quot;449&quot;/&gt;&lt;height val=&quot;85&quot;/&gt;&lt;hasText val=&quot;1&quot;/&gt;&lt;/Image&gt;&lt;/ThreeDShapeInfo&gt;"/>
</p:tagLst>
</file>

<file path=ppt/tags/tag5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1&quot;/&gt;&lt;/TableIndex&gt;&lt;/ShapeTextInfo&gt;"/>
  <p:tag name="HTML_SHAPEINFO" val="&lt;ThreeDShapeInfo&gt;&lt;uuid val=&quot;{DA8ED36A-6B37-4336-9BCA-645BEFC70645}&quot;/&gt;&lt;isInvalidForFieldText val=&quot;0&quot;/&gt;&lt;Image&gt;&lt;filename val=&quot;C:\Users\delroy\AppData\Local\Temp\CP1364824684796Session\CPTrustFolder1364824684796\PPTImport1364824733031\data\asimages\{DA8ED36A-6B37-4336-9BCA-645BEFC70645}_2.png&quot;/&gt;&lt;left val=&quot;233&quot;/&gt;&lt;top val=&quot;100&quot;/&gt;&lt;width val=&quot;813&quot;/&gt;&lt;height val=&quot;126&quot;/&gt;&lt;hasText val=&quot;1&quot;/&gt;&lt;/Image&gt;&lt;/ThreeDShapeInfo&gt;"/>
</p:tagLst>
</file>

<file path=ppt/tags/tag5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2&quot;/&gt;&lt;/TableIndex&gt;&lt;/ShapeTextInfo&gt;"/>
  <p:tag name="HTML_SHAPEINFO" val="&lt;ThreeDShapeInfo&gt;&lt;uuid val=&quot;{77500323-8E0D-4CE8-8DD2-F2FF31F77658}&quot;/&gt;&lt;isInvalidForFieldText val=&quot;0&quot;/&gt;&lt;Image&gt;&lt;filename val=&quot;C:\Users\delroy\AppData\Local\Temp\CP1364824684796Session\CPTrustFolder1364824684796\PPTImport1364824733031\data\asimages\{77500323-8E0D-4CE8-8DD2-F2FF31F77658}_3.png&quot;/&gt;&lt;left val=&quot;167&quot;/&gt;&lt;top val=&quot;447&quot;/&gt;&lt;width val=&quot;945&quot;/&gt;&lt;height val=&quot;134&quot;/&gt;&lt;hasText val=&quot;1&quot;/&gt;&lt;/Image&gt;&lt;/ThreeDShapeInfo&gt;"/>
</p:tagLst>
</file>

<file path=ppt/tags/tag56.xml><?xml version="1.0" encoding="utf-8"?>
<p:tagLst xmlns:a="http://schemas.openxmlformats.org/drawingml/2006/main" xmlns:r="http://schemas.openxmlformats.org/officeDocument/2006/relationships" xmlns:p="http://schemas.openxmlformats.org/presentationml/2006/main">
  <p:tag name="HTML_AUTOSHAPE_INFO" val="&lt;ThreeDShapeInfo&gt;&lt;uuid val=&quot;{5C880144-BAAC-40BE-8A5D-325301E3E6DD}&quot;/&gt;&lt;isInvalidForFieldText val=&quot;0&quot;/&gt;&lt;Image&gt;&lt;filename val=&quot;C:\Users\delroy\AppData\Local\Temp\CP1927624473562Session\CPTrustFolder1927624473562\PPTImport1927624506421\data\asimages\{5C880144-BAAC-40BE-8A5D-325301E3E6DD}.png&quot;/&gt;&lt;left val=&quot;65&quot;/&gt;&lt;top val=&quot;143&quot;/&gt;&lt;width val=&quot;1148&quot;/&gt;&lt;height val=&quot;194&quot;/&gt;&lt;hasText val=&quot;1&quot;/&gt;&lt;/Image&gt;&lt;/ThreeDShapeInfo&gt;"/>
</p:tagLst>
</file>

<file path=ppt/tags/tag5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6&quot;/&gt;&lt;/TableIndex&gt;&lt;/ShapeTextInfo&gt;"/>
  <p:tag name="HTML_SHAPEINFO" val="&lt;ThreeDShapeInfo&gt;&lt;uuid val=&quot;{C949C4F7-9B66-45C7-A8DA-113EB8E88C47}&quot;/&gt;&lt;isInvalidForFieldText val=&quot;0&quot;/&gt;&lt;Image&gt;&lt;filename val=&quot;C:\Users\delroy\AppData\Local\Temp\CP1364824684796Session\CPTrustFolder1364824684796\PPTImport1364824733031\data\asimages\{C949C4F7-9B66-45C7-A8DA-113EB8E88C47}_4.png&quot;/&gt;&lt;left val=&quot;165&quot;/&gt;&lt;top val=&quot;242&quot;/&gt;&lt;width val=&quot;449&quot;/&gt;&lt;height val=&quot;85&quot;/&gt;&lt;hasText val=&quot;1&quot;/&gt;&lt;/Image&gt;&lt;/ThreeDShapeInfo&gt;"/>
</p:tagLst>
</file>

<file path=ppt/tags/tag5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24&quot;/&gt;&lt;lineCharCount val=&quot;20&quot;/&gt;&lt;lineCharCount val=&quot;22&quot;/&gt;&lt;/TableIndex&gt;&lt;/ShapeTextInfo&gt;"/>
  <p:tag name="HTML_SHAPEINFO" val="&lt;ThreeDShapeInfo&gt;&lt;uuid val=&quot;{2476E26B-3A3C-4ABD-A043-04EDD51C4F0F}&quot;/&gt;&lt;isInvalidForFieldText val=&quot;0&quot;/&gt;&lt;Image&gt;&lt;filename val=&quot;C:\Users\delroy\AppData\Local\Temp\CP1364824684796Session\CPTrustFolder1364824684796\PPTImport1364824733031\data\asimages\{2476E26B-3A3C-4ABD-A043-04EDD51C4F0F}_4.png&quot;/&gt;&lt;left val=&quot;161&quot;/&gt;&lt;top val=&quot;326&quot;/&gt;&lt;width val=&quot;453&quot;/&gt;&lt;height val=&quot;276&quot;/&gt;&lt;hasText val=&quot;1&quot;/&gt;&lt;/Image&gt;&lt;/ThreeDShapeInfo&gt;"/>
</p:tagLst>
</file>

<file path=ppt/tags/tag5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7&quot;/&gt;&lt;/TableIndex&gt;&lt;/ShapeTextInfo&gt;"/>
  <p:tag name="HTML_SHAPEINFO" val="&lt;ThreeDShapeInfo&gt;&lt;uuid val=&quot;{1F86CE5C-0F7E-42A1-9FB3-262F0B61F851}&quot;/&gt;&lt;isInvalidForFieldText val=&quot;0&quot;/&gt;&lt;Image&gt;&lt;filename val=&quot;C:\Users\delroy\AppData\Local\Temp\CP1364824684796Session\CPTrustFolder1364824684796\PPTImport1364824733031\data\asimages\{1F86CE5C-0F7E-42A1-9FB3-262F0B61F851}_4.png&quot;/&gt;&lt;left val=&quot;664&quot;/&gt;&lt;top val=&quot;242&quot;/&gt;&lt;width val=&quot;449&quot;/&gt;&lt;height val=&quot;85&quot;/&gt;&lt;hasText val=&quot;1&quot;/&gt;&lt;/Image&gt;&lt;/ThreeDShapeInfo&gt;"/>
</p:tagLst>
</file>

<file path=ppt/tags/tag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27&quot;/&gt;&lt;lineCharCount val=&quot;5&quot;/&gt;&lt;/TableIndex&gt;&lt;/ShapeTextInfo&gt;"/>
</p:tagLst>
</file>

<file path=ppt/tags/tag6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4&quot;/&gt;&lt;/TableIndex&gt;&lt;/ShapeTextInfo&gt;"/>
  <p:tag name="HTML_SHAPEINFO" val="&lt;ThreeDShapeInfo&gt;&lt;uuid val=&quot;{CF4D8A0D-BA3B-4315-A5BE-61C57D450A9C}&quot;/&gt;&lt;isInvalidForFieldText val=&quot;0&quot;/&gt;&lt;Image&gt;&lt;filename val=&quot;C:\Users\delroy\AppData\Local\Temp\CP1364824684796Session\CPTrustFolder1364824684796\PPTImport1364824733031\data\asimages\{CF4D8A0D-BA3B-4315-A5BE-61C57D450A9C}_4.png&quot;/&gt;&lt;left val=&quot;233&quot;/&gt;&lt;top val=&quot;100&quot;/&gt;&lt;width val=&quot;813&quot;/&gt;&lt;height val=&quot;126&quot;/&gt;&lt;hasText val=&quot;1&quot;/&gt;&lt;/Image&gt;&lt;/ThreeDShapeInfo&gt;"/>
</p:tagLst>
</file>

<file path=ppt/tags/tag6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0&quot;/&gt;&lt;lineCharCount val=&quot;15&quot;/&gt;&lt;lineCharCount val=&quot;2&quot;/&gt;&lt;lineCharCount val=&quot;10&quot;/&gt;&lt;lineCharCount val=&quot;14&quot;/&gt;&lt;lineCharCount val=&quot;13&quot;/&gt;&lt;lineCharCount val=&quot;3&quot;/&gt;&lt;lineCharCount val=&quot;1&quot;/&gt;&lt;lineCharCount val=&quot;19&quot;/&gt;&lt;lineCharCount val=&quot;9&quot;/&gt;&lt;lineCharCount val=&quot;10&quot;/&gt;&lt;/TableIndex&gt;&lt;/ShapeTextInfo&gt;"/>
  <p:tag name="HTML_SHAPEINFO" val="&lt;ThreeDShapeInfo&gt;&lt;uuid val=&quot;{B69D103C-E24F-4838-B281-0FB423D52FF7}&quot;/&gt;&lt;isInvalidForFieldText val=&quot;0&quot;/&gt;&lt;Image&gt;&lt;filename val=&quot;C:\Users\delroy\AppData\Local\Temp\CP1364824684796Session\CPTrustFolder1364824684796\PPTImport1364824733031\data\asimages\{B69D103C-E24F-4838-B281-0FB423D52FF7}_4.png&quot;/&gt;&lt;left val=&quot;659&quot;/&gt;&lt;top val=&quot;326&quot;/&gt;&lt;width val=&quot;454&quot;/&gt;&lt;height val=&quot;311&quot;/&gt;&lt;hasText val=&quot;1&quot;/&gt;&lt;/Image&gt;&lt;/ThreeDShapeInfo&gt;"/>
</p:tagLst>
</file>

<file path=ppt/tags/tag6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7&quot;/&gt;&lt;/TableIndex&gt;&lt;/ShapeTextInfo&gt;"/>
  <p:tag name="HTML_SHAPEINFO" val="&lt;ThreeDShapeInfo&gt;&lt;uuid val=&quot;{FBF3448F-785A-4AFB-8D1B-C4FAFF110D5C}&quot;/&gt;&lt;isInvalidForFieldText val=&quot;0&quot;/&gt;&lt;Image&gt;&lt;filename val=&quot;C:\Users\delroy\AppData\Local\Temp\CP1364824684796Session\CPTrustFolder1364824684796\PPTImport1364824733031\data\asimages\{FBF3448F-785A-4AFB-8D1B-C4FAFF110D5C}_5.png&quot;/&gt;&lt;left val=&quot;165&quot;/&gt;&lt;top val=&quot;242&quot;/&gt;&lt;width val=&quot;449&quot;/&gt;&lt;height val=&quot;85&quot;/&gt;&lt;hasText val=&quot;1&quot;/&gt;&lt;/Image&gt;&lt;/ThreeDShapeInfo&gt;"/>
</p:tagLst>
</file>

<file path=ppt/tags/tag6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23&quot;/&gt;&lt;lineCharCount val=&quot;1&quot;/&gt;&lt;lineCharCount val=&quot;14&quot;/&gt;&lt;lineCharCount val=&quot;18&quot;/&gt;&lt;lineCharCount val=&quot;15&quot;/&gt;&lt;/TableIndex&gt;&lt;/ShapeTextInfo&gt;"/>
  <p:tag name="HTML_SHAPEINFO" val="&lt;ThreeDShapeInfo&gt;&lt;uuid val=&quot;{F51D2B96-5C02-4555-834B-EC46E1940015}&quot;/&gt;&lt;isInvalidForFieldText val=&quot;0&quot;/&gt;&lt;Image&gt;&lt;filename val=&quot;C:\Users\delroy\AppData\Local\Temp\CP1364824684796Session\CPTrustFolder1364824684796\PPTImport1364824733031\data\asimages\{F51D2B96-5C02-4555-834B-EC46E1940015}_5.png&quot;/&gt;&lt;left val=&quot;161&quot;/&gt;&lt;top val=&quot;326&quot;/&gt;&lt;width val=&quot;453&quot;/&gt;&lt;height val=&quot;276&quot;/&gt;&lt;hasText val=&quot;1&quot;/&gt;&lt;/Image&gt;&lt;/ThreeDShapeInfo&gt;"/>
</p:tagLst>
</file>

<file path=ppt/tags/tag6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6&quot;/&gt;&lt;/TableIndex&gt;&lt;/ShapeTextInfo&gt;"/>
  <p:tag name="HTML_SHAPEINFO" val="&lt;ThreeDShapeInfo&gt;&lt;uuid val=&quot;{6EC6EDB8-B39A-4B93-BA0B-17C91B5C11EF}&quot;/&gt;&lt;isInvalidForFieldText val=&quot;0&quot;/&gt;&lt;Image&gt;&lt;filename val=&quot;C:\Users\delroy\AppData\Local\Temp\CP1364824684796Session\CPTrustFolder1364824684796\PPTImport1364824733031\data\asimages\{6EC6EDB8-B39A-4B93-BA0B-17C91B5C11EF}_5.png&quot;/&gt;&lt;left val=&quot;233&quot;/&gt;&lt;top val=&quot;100&quot;/&gt;&lt;width val=&quot;813&quot;/&gt;&lt;height val=&quot;126&quot;/&gt;&lt;hasText val=&quot;1&quot;/&gt;&lt;/Image&gt;&lt;/ThreeDShapeInfo&gt;"/>
</p:tagLst>
</file>

<file path=ppt/tags/tag6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7&quot;/&gt;&lt;/TableIndex&gt;&lt;/ShapeTextInfo&gt;"/>
  <p:tag name="HTML_SHAPEINFO" val="&lt;ThreeDShapeInfo&gt;&lt;uuid val=&quot;{1FBAC858-2EA0-4397-8F42-4A907B741A06}&quot;/&gt;&lt;isInvalidForFieldText val=&quot;0&quot;/&gt;&lt;Image&gt;&lt;filename val=&quot;C:\Users\delroy\AppData\Local\Temp\CP1364824684796Session\CPTrustFolder1364824684796\PPTImport1364824733031\data\asimages\{1FBAC858-2EA0-4397-8F42-4A907B741A06}_6.png&quot;/&gt;&lt;left val=&quot;165&quot;/&gt;&lt;top val=&quot;242&quot;/&gt;&lt;width val=&quot;449&quot;/&gt;&lt;height val=&quot;85&quot;/&gt;&lt;hasText val=&quot;1&quot;/&gt;&lt;/Image&gt;&lt;/ThreeDShapeInfo&gt;"/>
</p:tagLst>
</file>

<file path=ppt/tags/tag6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23&quot;/&gt;&lt;lineCharCount val=&quot;1&quot;/&gt;&lt;lineCharCount val=&quot;14&quot;/&gt;&lt;lineCharCount val=&quot;18&quot;/&gt;&lt;lineCharCount val=&quot;15&quot;/&gt;&lt;/TableIndex&gt;&lt;/ShapeTextInfo&gt;"/>
  <p:tag name="HTML_SHAPEINFO" val="&lt;ThreeDShapeInfo&gt;&lt;uuid val=&quot;{F4BE94E7-8BE7-47BF-A564-148B5F3B52D7}&quot;/&gt;&lt;isInvalidForFieldText val=&quot;0&quot;/&gt;&lt;Image&gt;&lt;filename val=&quot;C:\Users\delroy\AppData\Local\Temp\CP1364824684796Session\CPTrustFolder1364824684796\PPTImport1364824733031\data\asimages\{F4BE94E7-8BE7-47BF-A564-148B5F3B52D7}_6.png&quot;/&gt;&lt;left val=&quot;161&quot;/&gt;&lt;top val=&quot;326&quot;/&gt;&lt;width val=&quot;453&quot;/&gt;&lt;height val=&quot;276&quot;/&gt;&lt;hasText val=&quot;1&quot;/&gt;&lt;/Image&gt;&lt;/ThreeDShapeInfo&gt;"/>
</p:tagLst>
</file>

<file path=ppt/tags/tag6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35&quot;/&gt;&lt;lineCharCount val=&quot;31&quot;/&gt;&lt;lineCharCount val=&quot;23&quot;/&gt;&lt;lineCharCount val=&quot;25&quot;/&gt;&lt;lineCharCount val=&quot;22&quot;/&gt;&lt;/TableIndex&gt;&lt;/ShapeTextInfo&gt;"/>
  <p:tag name="HTML_SHAPEINFO" val="&lt;ThreeDShapeInfo&gt;&lt;uuid val=&quot;{9DE6C8FA-C501-4771-9B22-1D7943D110FF}&quot;/&gt;&lt;isInvalidForFieldText val=&quot;0&quot;/&gt;&lt;Image&gt;&lt;filename val=&quot;C:\Users\delroy\AppData\Local\Temp\CP1364824684796Session\CPTrustFolder1364824684796\PPTImport1364824733031\data\asimages\{9DE6C8FA-C501-4771-9B22-1D7943D110FF}_6.png&quot;/&gt;&lt;left val=&quot;660&quot;/&gt;&lt;top val=&quot;326&quot;/&gt;&lt;width val=&quot;452&quot;/&gt;&lt;height val=&quot;276&quot;/&gt;&lt;hasText val=&quot;1&quot;/&gt;&lt;/Image&gt;&lt;/ThreeDShapeInfo&gt;"/>
</p:tagLst>
</file>

<file path=ppt/tags/tag6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9&quot;/&gt;&lt;/TableIndex&gt;&lt;/ShapeTextInfo&gt;"/>
  <p:tag name="HTML_SHAPEINFO" val="&lt;ThreeDShapeInfo&gt;&lt;uuid val=&quot;{55AB9EEC-10ED-4852-AD99-98A743A1F966}&quot;/&gt;&lt;isInvalidForFieldText val=&quot;0&quot;/&gt;&lt;Image&gt;&lt;filename val=&quot;C:\Users\delroy\AppData\Local\Temp\CP1364824684796Session\CPTrustFolder1364824684796\PPTImport1364824733031\data\asimages\{55AB9EEC-10ED-4852-AD99-98A743A1F966}_6.png&quot;/&gt;&lt;left val=&quot;664&quot;/&gt;&lt;top val=&quot;242&quot;/&gt;&lt;width val=&quot;449&quot;/&gt;&lt;height val=&quot;85&quot;/&gt;&lt;hasText val=&quot;1&quot;/&gt;&lt;/Image&gt;&lt;/ThreeDShapeInfo&gt;"/>
</p:tagLst>
</file>

<file path=ppt/tags/tag6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6&quot;/&gt;&lt;/TableIndex&gt;&lt;/ShapeTextInfo&gt;"/>
  <p:tag name="HTML_SHAPEINFO" val="&lt;ThreeDShapeInfo&gt;&lt;uuid val=&quot;{18CE7171-2C3B-42AD-8982-E78A4E824D20}&quot;/&gt;&lt;isInvalidForFieldText val=&quot;0&quot;/&gt;&lt;Image&gt;&lt;filename val=&quot;C:\Users\delroy\AppData\Local\Temp\CP1364824684796Session\CPTrustFolder1364824684796\PPTImport1364824733031\data\asimages\{18CE7171-2C3B-42AD-8982-E78A4E824D20}_6.png&quot;/&gt;&lt;left val=&quot;233&quot;/&gt;&lt;top val=&quot;100&quot;/&gt;&lt;width val=&quot;813&quot;/&gt;&lt;height val=&quot;126&quot;/&gt;&lt;hasText val=&quot;1&quot;/&gt;&lt;/Image&gt;&lt;/ThreeDShapeInfo&gt;"/>
</p:tagLst>
</file>

<file path=ppt/tags/tag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5&quot;/&gt;&lt;/TableIndex&gt;&lt;/ShapeTextInfo&gt;"/>
</p:tagLst>
</file>

<file path=ppt/tags/tag7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7&quot;/&gt;&lt;/TableIndex&gt;&lt;/ShapeTextInfo&gt;"/>
  <p:tag name="HTML_SHAPEINFO" val="&lt;ThreeDShapeInfo&gt;&lt;uuid val=&quot;{AFB26DDF-2C9E-4F60-9F0C-C08969ECF6F7}&quot;/&gt;&lt;isInvalidForFieldText val=&quot;0&quot;/&gt;&lt;Image&gt;&lt;filename val=&quot;C:\Users\delroy\AppData\Local\Temp\CP1364824684796Session\CPTrustFolder1364824684796\PPTImport1364824733031\data\asimages\{AFB26DDF-2C9E-4F60-9F0C-C08969ECF6F7}_7.png&quot;/&gt;&lt;left val=&quot;233&quot;/&gt;&lt;top val=&quot;100&quot;/&gt;&lt;width val=&quot;813&quot;/&gt;&lt;height val=&quot;126&quot;/&gt;&lt;hasText val=&quot;1&quot;/&gt;&lt;/Image&gt;&lt;/ThreeDShapeInfo&gt;"/>
</p:tagLst>
</file>

<file path=ppt/tags/tag7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0&quot;/&gt;&lt;lineCharCount val=&quot;39&quot;/&gt;&lt;lineCharCount val=&quot;2&quot;/&gt;&lt;lineCharCount val=&quot;21&quot;/&gt;&lt;lineCharCount val=&quot;10&quot;/&gt;&lt;lineCharCount val=&quot;12&quot;/&gt;&lt;lineCharCount val=&quot;2&quot;/&gt;&lt;lineCharCount val=&quot;1&quot;/&gt;&lt;lineCharCount val=&quot;39&quot;/&gt;&lt;lineCharCount val=&quot;37&quot;/&gt;&lt;lineCharCount val=&quot;14&quot;/&gt;&lt;/TableIndex&gt;&lt;/ShapeTextInfo&gt;"/>
  <p:tag name="HTML_SHAPEINFO" val="&lt;ThreeDShapeInfo&gt;&lt;uuid val=&quot;{E0683E6A-166E-4FD3-BC0F-238FEFA7D4D3}&quot;/&gt;&lt;isInvalidForFieldText val=&quot;0&quot;/&gt;&lt;Image&gt;&lt;filename val=&quot;C:\Users\delroy\AppData\Local\Temp\CP1364824684796Session\CPTrustFolder1364824684796\PPTImport1364824733031\data\asimages\{E0683E6A-166E-4FD3-BC0F-238FEFA7D4D3}_7.png&quot;/&gt;&lt;left val=&quot;154&quot;/&gt;&lt;top val=&quot;273&quot;/&gt;&lt;width val=&quot;530&quot;/&gt;&lt;height val=&quot;311&quot;/&gt;&lt;hasText val=&quot;1&quot;/&gt;&lt;/Image&gt;&lt;/ThreeDShapeInfo&gt;"/>
</p:tagLst>
</file>

<file path=ppt/tags/tag7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3&quot;/&gt;&lt;/TableIndex&gt;&lt;/ShapeTextInfo&gt;"/>
  <p:tag name="HTML_SHAPEINFO" val="&lt;ThreeDShapeInfo&gt;&lt;uuid val=&quot;{9CE67102-2D33-4C14-A37C-8E807C3771B8}&quot;/&gt;&lt;isInvalidForFieldText val=&quot;0&quot;/&gt;&lt;Image&gt;&lt;filename val=&quot;C:\Users\delroy\AppData\Local\Temp\CP1364824684796Session\CPTrustFolder1364824684796\PPTImport1364824733031\data\asimages\{9CE67102-2D33-4C14-A37C-8E807C3771B8}_8.png&quot;/&gt;&lt;left val=&quot;233&quot;/&gt;&lt;top val=&quot;100&quot;/&gt;&lt;width val=&quot;813&quot;/&gt;&lt;height val=&quot;126&quot;/&gt;&lt;hasText val=&quot;1&quot;/&gt;&lt;/Image&gt;&lt;/ThreeDShapeInfo&gt;"/>
</p:tagLst>
</file>

<file path=ppt/tags/tag7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TableIndex row=&quot;1&quot; col=&quot;2&quot;&gt;&lt;linesCount val=&quot;1&quot;/&gt;&lt;lineCharCount val=&quot;2&quot;/&gt;&lt;/TableIndex&gt;&lt;TableIndex row=&quot;1&quot; col=&quot;3&quot;&gt;&lt;linesCount val=&quot;1&quot;/&gt;&lt;lineCharCount val=&quot;2&quot;/&gt;&lt;/TableIndex&gt;&lt;TableIndex row=&quot;1&quot; col=&quot;4&quot;&gt;&lt;linesCount val=&quot;1&quot;/&gt;&lt;lineCharCount val=&quot;4&quot;/&gt;&lt;/TableIndex&gt;&lt;TableIndex row=&quot;2&quot; col=&quot;1&quot;&gt;&lt;linesCount val=&quot;0&quot;/&gt;&lt;/TableIndex&gt;&lt;TableIndex row=&quot;2&quot; col=&quot;2&quot;&gt;&lt;linesCount val=&quot;1&quot;/&gt;&lt;lineCharCount val=&quot;1&quot;/&gt;&lt;/TableIndex&gt;&lt;TableIndex row=&quot;2&quot; col=&quot;3&quot;&gt;&lt;linesCount val=&quot;1&quot;/&gt;&lt;lineCharCount val=&quot;1&quot;/&gt;&lt;/TableIndex&gt;&lt;TableIndex row=&quot;2&quot; col=&quot;4&quot;&gt;&lt;linesCount val=&quot;0&quot;/&gt;&lt;/TableIndex&gt;&lt;TableIndex row=&quot;3&quot; col=&quot;1&quot;&gt;&lt;linesCount val=&quot;1&quot;/&gt;&lt;lineCharCount val=&quot;10&quot;/&gt;&lt;/TableIndex&gt;&lt;TableIndex row=&quot;3&quot; col=&quot;2&quot;&gt;&lt;linesCount val=&quot;1&quot;/&gt;&lt;lineCharCount val=&quot;1&quot;/&gt;&lt;/TableIndex&gt;&lt;TableIndex row=&quot;3&quot; col=&quot;3&quot;&gt;&lt;linesCount val=&quot;1&quot;/&gt;&lt;lineCharCount val=&quot;1&quot;/&gt;&lt;/TableIndex&gt;&lt;TableIndex row=&quot;3&quot; col=&quot;4&quot;&gt;&lt;linesCount val=&quot;1&quot;/&gt;&lt;lineCharCount val=&quot;1&quot;/&gt;&lt;/TableIndex&gt;&lt;TableIndex row=&quot;4&quot; col=&quot;1&quot;&gt;&lt;linesCount val=&quot;1&quot;/&gt;&lt;lineCharCount val=&quot;7&quot;/&gt;&lt;/TableIndex&gt;&lt;TableIndex row=&quot;4&quot; col=&quot;2&quot;&gt;&lt;linesCount val=&quot;1&quot;/&gt;&lt;lineCharCount val=&quot;1&quot;/&gt;&lt;/TableIndex&gt;&lt;TableIndex row=&quot;4&quot; col=&quot;3&quot;&gt;&lt;linesCount val=&quot;1&quot;/&gt;&lt;lineCharCount val=&quot;1&quot;/&gt;&lt;/TableIndex&gt;&lt;TableIndex row=&quot;4&quot; col=&quot;4&quot;&gt;&lt;linesCount val=&quot;1&quot;/&gt;&lt;lineCharCount val=&quot;1&quot;/&gt;&lt;/TableIndex&gt;&lt;TableIndex row=&quot;5&quot; col=&quot;1&quot;&gt;&lt;linesCount val=&quot;1&quot;/&gt;&lt;lineCharCount val=&quot;9&quot;/&gt;&lt;/TableIndex&gt;&lt;TableIndex row=&quot;5&quot; col=&quot;2&quot;&gt;&lt;linesCount val=&quot;1&quot;/&gt;&lt;lineCharCount val=&quot;1&quot;/&gt;&lt;/TableIndex&gt;&lt;TableIndex row=&quot;5&quot; col=&quot;3&quot;&gt;&lt;linesCount val=&quot;1&quot;/&gt;&lt;lineCharCount val=&quot;1&quot;/&gt;&lt;/TableIndex&gt;&lt;TableIndex row=&quot;5&quot; col=&quot;4&quot;&gt;&lt;linesCount val=&quot;1&quot;/&gt;&lt;lineCharCount val=&quot;1&quot;/&gt;&lt;/TableIndex&gt;&lt;/ShapeTextInfo&gt;"/>
  <p:tag name="PRESENTER_SHAPEINFO" val="&lt;ThreeDShapeInfo&gt;&lt;uuid val=&quot;{1A386C4C-4263-4751-97CA-AE492E70E0E8}&quot;/&gt;&lt;isInvalidForFieldText val=&quot;0&quot;/&gt;&lt;Image&gt;&lt;filename val=&quot;C:\Users\delroy\AppData\Local\Temp\CP1364824684796Session\CPTrustFolder1364824684796\PPTImport1364824733031\data\asimages\{1A386C4C-4263-4751-97CA-AE492E70E0E8}_8.png&quot;/&gt;&lt;left val=&quot;664&quot;/&gt;&lt;top val=&quot;273&quot;/&gt;&lt;width val=&quot;377&quot;/&gt;&lt;height val=&quot;207&quot;/&gt;&lt;hasText val=&quot;1&quot;/&gt;&lt;/Image&gt;&lt;/ThreeDShapeInfo&gt;"/>
</p:tagLst>
</file>

<file path=ppt/tags/tag7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0&quot;/&gt;&lt;/TableIndex&gt;&lt;/ShapeTextInfo&gt;"/>
  <p:tag name="HTML_SHAPEINFO" val="&lt;ThreeDShapeInfo&gt;&lt;uuid val=&quot;{72A3A70A-5927-4398-833E-B4EB6D0A819F}&quot;/&gt;&lt;isInvalidForFieldText val=&quot;0&quot;/&gt;&lt;Image&gt;&lt;filename val=&quot;C:\Users\delroy\AppData\Local\Temp\CP1364824684796Session\CPTrustFolder1364824684796\PPTImport1364824733031\data\asimages\{72A3A70A-5927-4398-833E-B4EB6D0A819F}_8.png&quot;/&gt;&lt;left val=&quot;228&quot;/&gt;&lt;top val=&quot;273&quot;/&gt;&lt;width val=&quot;318&quot;/&gt;&lt;height val=&quot;52&quot;/&gt;&lt;hasText val=&quot;1&quot;/&gt;&lt;/Image&gt;&lt;/ThreeDShapeInfo&gt;"/>
</p:tagLst>
</file>

<file path=ppt/tags/tag7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 name="HTML_SHAPEINFO" val="&lt;ThreeDShapeInfo&gt;&lt;uuid val=&quot;{12EF2DF7-8373-4B91-B59A-5B001374E5B2}&quot;/&gt;&lt;isInvalidForFieldText val=&quot;0&quot;/&gt;&lt;Image&gt;&lt;filename val=&quot;C:\Users\delroy\AppData\Local\Temp\CP1364824684796Session\CPTrustFolder1364824684796\PPTImport1364824733031\data\asimages\{12EF2DF7-8373-4B91-B59A-5B001374E5B2}_9.png&quot;/&gt;&lt;left val=&quot;233&quot;/&gt;&lt;top val=&quot;100&quot;/&gt;&lt;width val=&quot;813&quot;/&gt;&lt;height val=&quot;126&quot;/&gt;&lt;hasText val=&quot;1&quot;/&gt;&lt;/Image&gt;&lt;/ThreeDShapeInfo&gt;"/>
</p:tagLst>
</file>

<file path=ppt/tags/tag7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0&quot;/&gt;&lt;lineCharCount val=&quot;39&quot;/&gt;&lt;lineCharCount val=&quot;2&quot;/&gt;&lt;lineCharCount val=&quot;22&quot;/&gt;&lt;lineCharCount val=&quot;12&quot;/&gt;&lt;lineCharCount val=&quot;13&quot;/&gt;&lt;lineCharCount val=&quot;2&quot;/&gt;&lt;lineCharCount val=&quot;1&quot;/&gt;&lt;lineCharCount val=&quot;39&quot;/&gt;&lt;lineCharCount val=&quot;37&quot;/&gt;&lt;lineCharCount val=&quot;16&quot;/&gt;&lt;/TableIndex&gt;&lt;/ShapeTextInfo&gt;"/>
  <p:tag name="HTML_SHAPEINFO" val="&lt;ThreeDShapeInfo&gt;&lt;uuid val=&quot;{BDA1CABF-8C28-4786-94C2-3857E64D3C2A}&quot;/&gt;&lt;isInvalidForFieldText val=&quot;0&quot;/&gt;&lt;Image&gt;&lt;filename val=&quot;C:\Users\delroy\AppData\Local\Temp\CP1364824684796Session\CPTrustFolder1364824684796\PPTImport1364824733031\data\asimages\{BDA1CABF-8C28-4786-94C2-3857E64D3C2A}_9.png&quot;/&gt;&lt;left val=&quot;154&quot;/&gt;&lt;top val=&quot;273&quot;/&gt;&lt;width val=&quot;530&quot;/&gt;&lt;height val=&quot;311&quot;/&gt;&lt;hasText val=&quot;1&quot;/&gt;&lt;/Image&gt;&lt;/ThreeDShapeInfo&gt;"/>
</p:tagLst>
</file>

<file path=ppt/tags/tag77.xml><?xml version="1.0" encoding="utf-8"?>
<p:tagLst xmlns:a="http://schemas.openxmlformats.org/drawingml/2006/main" xmlns:r="http://schemas.openxmlformats.org/officeDocument/2006/relationships" xmlns:p="http://schemas.openxmlformats.org/presentationml/2006/main">
  <p:tag name="HTML_AUTOSHAPE_INFO" val="&lt;ThreeDShapeInfo&gt;&lt;uuid val=&quot;{33C8C22A-FEA2-4877-97E2-1AE1139EFF7F}&quot;/&gt;&lt;isInvalidForFieldText val=&quot;0&quot;/&gt;&lt;Image&gt;&lt;filename val=&quot;C:\Users\delroy\AppData\Local\Temp\CP1927624473562Session\CPTrustFolder1927624473562\PPTImport1927624506421\data\asimages\{33C8C22A-FEA2-4877-97E2-1AE1139EFF7F}.png&quot;/&gt;&lt;left val=&quot;767&quot;/&gt;&lt;top val=&quot;263&quot;/&gt;&lt;width val=&quot;219&quot;/&gt;&lt;height val=&quot;316&quot;/&gt;&lt;hasText val=&quot;1&quot;/&gt;&lt;/Image&gt;&lt;/ThreeDShapeInfo&gt;"/>
</p:tagLst>
</file>

<file path=ppt/tags/tag7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 name="HTML_SHAPEINFO" val="&lt;ThreeDShapeInfo&gt;&lt;uuid val=&quot;{D9F321A0-E821-4C86-85BC-FA15BC36C935}&quot;/&gt;&lt;isInvalidForFieldText val=&quot;0&quot;/&gt;&lt;Image&gt;&lt;filename val=&quot;C:\Users\delroy\AppData\Local\Temp\CP1364824684796Session\CPTrustFolder1364824684796\PPTImport1364824733031\data\asimages\{D9F321A0-E821-4C86-85BC-FA15BC36C935}_10.png&quot;/&gt;&lt;left val=&quot;233&quot;/&gt;&lt;top val=&quot;100&quot;/&gt;&lt;width val=&quot;813&quot;/&gt;&lt;height val=&quot;126&quot;/&gt;&lt;hasText val=&quot;1&quot;/&gt;&lt;/Image&gt;&lt;/ThreeDShapeInfo&gt;"/>
</p:tagLst>
</file>

<file path=ppt/tags/tag7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0&quot;/&gt;&lt;lineCharCount val=&quot;39&quot;/&gt;&lt;lineCharCount val=&quot;2&quot;/&gt;&lt;lineCharCount val=&quot;22&quot;/&gt;&lt;lineCharCount val=&quot;12&quot;/&gt;&lt;lineCharCount val=&quot;13&quot;/&gt;&lt;lineCharCount val=&quot;2&quot;/&gt;&lt;lineCharCount val=&quot;1&quot;/&gt;&lt;lineCharCount val=&quot;52&quot;/&gt;&lt;lineCharCount val=&quot;50&quot;/&gt;&lt;lineCharCount val=&quot;14&quot;/&gt;&lt;/TableIndex&gt;&lt;/ShapeTextInfo&gt;"/>
  <p:tag name="HTML_SHAPEINFO" val="&lt;ThreeDShapeInfo&gt;&lt;uuid val=&quot;{78DD372B-291F-4EBF-8A72-3EC0E8344A89}&quot;/&gt;&lt;isInvalidForFieldText val=&quot;0&quot;/&gt;&lt;Image&gt;&lt;filename val=&quot;C:\Users\delroy\AppData\Local\Temp\CP1364824684796Session\CPTrustFolder1364824684796\PPTImport1364824733031\data\asimages\{78DD372B-291F-4EBF-8A72-3EC0E8344A89}_10.png&quot;/&gt;&lt;left val=&quot;228&quot;/&gt;&lt;top val=&quot;273&quot;/&gt;&lt;width val=&quot;702&quot;/&gt;&lt;height val=&quot;311&quot;/&gt;&lt;hasText val=&quot;1&quot;/&gt;&lt;/Image&gt;&lt;/ThreeDShapeInfo&gt;"/>
</p:tagLst>
</file>

<file path=ppt/tags/tag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8&quot;/&gt;&lt;/TableIndex&gt;&lt;/ShapeTextInfo&gt;"/>
</p:tagLst>
</file>

<file path=ppt/tags/tag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1_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Parcel</Template>
  <TotalTime>1469</TotalTime>
  <Words>1261</Words>
  <Application>Microsoft Office PowerPoint</Application>
  <PresentationFormat>Widescreen</PresentationFormat>
  <Paragraphs>117</Paragraphs>
  <Slides>10</Slides>
  <Notes>10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10</vt:i4>
      </vt:variant>
    </vt:vector>
  </HeadingPairs>
  <TitlesOfParts>
    <vt:vector size="16" baseType="lpstr">
      <vt:lpstr>Arial</vt:lpstr>
      <vt:lpstr>Calibri</vt:lpstr>
      <vt:lpstr>Consolas</vt:lpstr>
      <vt:lpstr>Gill Sans MT</vt:lpstr>
      <vt:lpstr>Parcel</vt:lpstr>
      <vt:lpstr>1_Parcel</vt:lpstr>
      <vt:lpstr>The Swapping problem</vt:lpstr>
      <vt:lpstr>The Problem</vt:lpstr>
      <vt:lpstr>The Solution</vt:lpstr>
      <vt:lpstr>Programming the solution</vt:lpstr>
      <vt:lpstr>Passing Function arguments</vt:lpstr>
      <vt:lpstr>Passing Function arguments</vt:lpstr>
      <vt:lpstr>Pass-by-Reference</vt:lpstr>
      <vt:lpstr>Pass-by-Reference: Fail</vt:lpstr>
      <vt:lpstr>Pass-by-Pointer (1)</vt:lpstr>
      <vt:lpstr>Pass-by-Pointer (2)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Swap(3)</dc:title>
  <dc:creator>Delroy Brinkerhoff</dc:creator>
  <cp:lastModifiedBy>delroy</cp:lastModifiedBy>
  <cp:revision>30</cp:revision>
  <dcterms:created xsi:type="dcterms:W3CDTF">2016-07-13T22:03:45Z</dcterms:created>
  <dcterms:modified xsi:type="dcterms:W3CDTF">2026-08-03T16:31:31Z</dcterms:modified>
</cp:coreProperties>
</file>