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A381B-02AF-4094-8B53-7CFF35BA11AE}"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3110A3-FB2A-4512-88FE-E04E5545ADBC}" type="slidenum">
              <a:rPr lang="en-US" smtClean="0"/>
              <a:t>‹#›</a:t>
            </a:fld>
            <a:endParaRPr lang="en-US"/>
          </a:p>
        </p:txBody>
      </p:sp>
    </p:spTree>
    <p:extLst>
      <p:ext uri="{BB962C8B-B14F-4D97-AF65-F5344CB8AC3E}">
        <p14:creationId xmlns:p14="http://schemas.microsoft.com/office/powerpoint/2010/main" val="2205816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This short slideshow introduces C++ arrays, which are structured, compound, or aggregate datatypes, which just means that they are a variable or a container that can hold many variables and access and manipulate them with just one name.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63110A3-FB2A-4512-88FE-E04E5545ADBC}" type="slidenum">
              <a:rPr lang="en-US" smtClean="0"/>
              <a:t>1</a:t>
            </a:fld>
            <a:endParaRPr lang="en-US"/>
          </a:p>
        </p:txBody>
      </p:sp>
    </p:spTree>
    <p:extLst>
      <p:ext uri="{BB962C8B-B14F-4D97-AF65-F5344CB8AC3E}">
        <p14:creationId xmlns:p14="http://schemas.microsoft.com/office/powerpoint/2010/main" val="657854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Arrays give programmers the ability to name and manipulate many variables with just a single name. Each variable in an array is called an array element. All of the variables or elements in an array must be of the same datatype. All of the variables or elements are accessed with what is called an index or a subscript. The size of the array is established when the array is first created and may not change thereafter. All of the variables or elements in an array are arranged contiguously in memory, which simply means that they are adjacent or next to each other in memory.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63110A3-FB2A-4512-88FE-E04E5545ADBC}" type="slidenum">
              <a:rPr lang="en-US" smtClean="0"/>
              <a:t>2</a:t>
            </a:fld>
            <a:endParaRPr lang="en-US"/>
          </a:p>
        </p:txBody>
      </p:sp>
    </p:spTree>
    <p:extLst>
      <p:ext uri="{BB962C8B-B14F-4D97-AF65-F5344CB8AC3E}">
        <p14:creationId xmlns:p14="http://schemas.microsoft.com/office/powerpoint/2010/main" val="4158472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An array is itself a variable and therefore an array definition has all of the parts that any variable definition would have. The definition begins with the datatype, which in this example, is an int; next is the variable or array name, "test" in this example. But an array definition has one additional part that other variable definitions do not have: a size. The size of an array is the maximum number of elements that the array can hold and is specified at the end of the definition by a value enclosed between square brackets.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individual variables or elements inside of an array are selected or accessed by an index value, which is also specified between opening and closing square brackets. Individual array elements behave exactly like any variable of the specified type. That is, "test[3]" or "test[2]," may be used anywhere that a regular integer variable may be used. Specifically, an array element may appear on the left side of the assignment operator (i.e., it may be an l-value) or it may be used on the right side of an assignment operator as an expression (i.e., it may be an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r-value</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863110A3-FB2A-4512-88FE-E04E5545ADBC}" type="slidenum">
              <a:rPr lang="en-US" smtClean="0"/>
              <a:t>3</a:t>
            </a:fld>
            <a:endParaRPr lang="en-US"/>
          </a:p>
        </p:txBody>
      </p:sp>
    </p:spTree>
    <p:extLst>
      <p:ext uri="{BB962C8B-B14F-4D97-AF65-F5344CB8AC3E}">
        <p14:creationId xmlns:p14="http://schemas.microsoft.com/office/powerpoint/2010/main" val="33635993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Introduction to Arrays</a:t>
            </a:r>
          </a:p>
        </p:txBody>
      </p:sp>
      <p:sp>
        <p:nvSpPr>
          <p:cNvPr id="3" name="Subtitle 2"/>
          <p:cNvSpPr>
            <a:spLocks noGrp="1"/>
          </p:cNvSpPr>
          <p:nvPr>
            <p:ph type="subTitle" idx="1"/>
          </p:nvPr>
        </p:nvSpPr>
        <p:spPr/>
        <p:txBody>
          <a:bodyPr/>
          <a:lstStyle/>
          <a:p>
            <a:r>
              <a:rPr lang="en-US" dirty="0"/>
              <a:t>Structured, Compound, or Aggregate Data</a:t>
            </a:r>
          </a:p>
          <a:p>
            <a:r>
              <a:rPr lang="en-US" dirty="0"/>
              <a:t>Many variables accessed with one name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a:t>
            </a:r>
          </a:p>
        </p:txBody>
      </p:sp>
      <p:sp>
        <p:nvSpPr>
          <p:cNvPr id="3" name="Content Placeholder 2"/>
          <p:cNvSpPr>
            <a:spLocks noGrp="1"/>
          </p:cNvSpPr>
          <p:nvPr>
            <p:ph idx="1"/>
          </p:nvPr>
        </p:nvSpPr>
        <p:spPr/>
        <p:txBody>
          <a:bodyPr/>
          <a:lstStyle/>
          <a:p>
            <a:r>
              <a:rPr lang="en-US" dirty="0"/>
              <a:t>Name many variables with one name</a:t>
            </a:r>
          </a:p>
          <a:p>
            <a:r>
              <a:rPr lang="en-US" dirty="0"/>
              <a:t>Each variable is called an array element</a:t>
            </a:r>
          </a:p>
          <a:p>
            <a:r>
              <a:rPr lang="en-US" dirty="0"/>
              <a:t>All of the variables or elements must be the same data type</a:t>
            </a:r>
          </a:p>
          <a:p>
            <a:r>
              <a:rPr lang="en-US" dirty="0"/>
              <a:t>Individual variables or elements are accessed with an index or subscript</a:t>
            </a:r>
          </a:p>
          <a:p>
            <a:r>
              <a:rPr lang="en-US" dirty="0"/>
              <a:t>The size of the array is specified when the array is created</a:t>
            </a:r>
          </a:p>
          <a:p>
            <a:r>
              <a:rPr lang="en-US" dirty="0"/>
              <a:t>All of the variables or elements are arranged contiguously (i.e., next to each other) in memory</a:t>
            </a:r>
          </a:p>
        </p:txBody>
      </p:sp>
    </p:spTree>
    <p:extLst>
      <p:ext uri="{BB962C8B-B14F-4D97-AF65-F5344CB8AC3E}">
        <p14:creationId xmlns:p14="http://schemas.microsoft.com/office/powerpoint/2010/main" val="390210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Examples</a:t>
            </a:r>
          </a:p>
        </p:txBody>
      </p:sp>
      <p:sp>
        <p:nvSpPr>
          <p:cNvPr id="3" name="Content Placeholder 2"/>
          <p:cNvSpPr>
            <a:spLocks noGrp="1"/>
          </p:cNvSpPr>
          <p:nvPr>
            <p:ph idx="1"/>
          </p:nvPr>
        </p:nvSpPr>
        <p:spPr>
          <a:xfrm>
            <a:off x="2231136" y="2638044"/>
            <a:ext cx="7729728" cy="3485665"/>
          </a:xfrm>
        </p:spPr>
        <p:txBody>
          <a:bodyPr>
            <a:normAutofit/>
          </a:bodyPr>
          <a:lstStyle/>
          <a:p>
            <a:r>
              <a:rPr lang="en-US" dirty="0"/>
              <a:t>Defining an array: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test[10];</a:t>
            </a:r>
          </a:p>
          <a:p>
            <a:pPr lvl="1"/>
            <a:r>
              <a:rPr lang="en-US" dirty="0"/>
              <a:t>The array type is </a:t>
            </a:r>
            <a:r>
              <a:rPr lang="en-US" dirty="0" err="1">
                <a:latin typeface="Courier New" panose="02070309020205020404" pitchFamily="49" charset="0"/>
                <a:cs typeface="Courier New" panose="02070309020205020404" pitchFamily="49" charset="0"/>
              </a:rPr>
              <a:t>int</a:t>
            </a:r>
            <a:r>
              <a:rPr lang="en-US" dirty="0"/>
              <a:t> (all of the array elements are integers)</a:t>
            </a:r>
          </a:p>
          <a:p>
            <a:pPr lvl="1"/>
            <a:r>
              <a:rPr lang="en-US" dirty="0"/>
              <a:t>The array name is </a:t>
            </a:r>
            <a:r>
              <a:rPr lang="en-US" dirty="0">
                <a:latin typeface="Courier New" panose="02070309020205020404" pitchFamily="49" charset="0"/>
                <a:cs typeface="Courier New" panose="02070309020205020404" pitchFamily="49" charset="0"/>
              </a:rPr>
              <a:t>test</a:t>
            </a:r>
          </a:p>
          <a:p>
            <a:pPr lvl="1"/>
            <a:r>
              <a:rPr lang="en-US" dirty="0"/>
              <a:t>The size of the array is 10 – the maximum number of element the array can hold</a:t>
            </a:r>
          </a:p>
          <a:p>
            <a:pPr lvl="1"/>
            <a:r>
              <a:rPr lang="en-US" dirty="0"/>
              <a:t>C++ arrays, like Java arrays, are </a:t>
            </a:r>
            <a:r>
              <a:rPr lang="en-US" i="1" dirty="0"/>
              <a:t>zero-indexed: </a:t>
            </a:r>
            <a:r>
              <a:rPr lang="en-US" dirty="0"/>
              <a:t>legal index values range from 0 to 9</a:t>
            </a:r>
          </a:p>
          <a:p>
            <a:r>
              <a:rPr lang="en-US" dirty="0"/>
              <a:t>Accessing array elements:</a:t>
            </a:r>
          </a:p>
          <a:p>
            <a:pPr lvl="1"/>
            <a:r>
              <a:rPr lang="en-US" dirty="0">
                <a:latin typeface="Courier New" panose="02070309020205020404" pitchFamily="49" charset="0"/>
                <a:cs typeface="Courier New" panose="02070309020205020404" pitchFamily="49" charset="0"/>
              </a:rPr>
              <a:t>test[3] = 100;</a:t>
            </a:r>
          </a:p>
          <a:p>
            <a:pPr lvl="1"/>
            <a:r>
              <a:rPr lang="en-US" dirty="0">
                <a:latin typeface="Courier New" panose="02070309020205020404" pitchFamily="49" charset="0"/>
                <a:cs typeface="Courier New" panose="02070309020205020404" pitchFamily="49" charset="0"/>
              </a:rPr>
              <a:t>sum += test[2];</a:t>
            </a:r>
          </a:p>
          <a:p>
            <a:pPr lvl="1"/>
            <a:r>
              <a:rPr lang="en-US" dirty="0" err="1">
                <a:latin typeface="Courier New" panose="02070309020205020404" pitchFamily="49" charset="0"/>
                <a:cs typeface="Courier New" panose="02070309020205020404" pitchFamily="49" charset="0"/>
              </a:rPr>
              <a:t>cout</a:t>
            </a:r>
            <a:r>
              <a:rPr lang="en-US" dirty="0">
                <a:latin typeface="Courier New" panose="02070309020205020404" pitchFamily="49" charset="0"/>
                <a:cs typeface="Courier New" panose="02070309020205020404" pitchFamily="49" charset="0"/>
              </a:rPr>
              <a:t> &lt;&lt; test[8] &lt;&lt; </a:t>
            </a:r>
            <a:r>
              <a:rPr lang="en-US" dirty="0" err="1">
                <a:latin typeface="Courier New" panose="02070309020205020404" pitchFamily="49" charset="0"/>
                <a:cs typeface="Courier New" panose="02070309020205020404" pitchFamily="49" charset="0"/>
              </a:rPr>
              <a:t>endl</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73466315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TotalTime>
  <Words>569</Words>
  <Application>Microsoft Office PowerPoint</Application>
  <PresentationFormat>Widescreen</PresentationFormat>
  <Paragraphs>29</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Courier New</vt:lpstr>
      <vt:lpstr>Gill Sans MT</vt:lpstr>
      <vt:lpstr>Parcel</vt:lpstr>
      <vt:lpstr>Introduction to Arrays</vt:lpstr>
      <vt:lpstr>Arrays</vt:lpstr>
      <vt:lpstr>Array Examples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Arrays</dc:title>
  <dc:creator>Delroy Brinkerhoff</dc:creator>
  <cp:lastModifiedBy>delroy</cp:lastModifiedBy>
  <cp:revision>9</cp:revision>
  <dcterms:created xsi:type="dcterms:W3CDTF">2016-07-13T22:03:45Z</dcterms:created>
  <dcterms:modified xsi:type="dcterms:W3CDTF">2024-05-29T21:34:40Z</dcterms:modified>
</cp:coreProperties>
</file>