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3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5890E-F02D-4F47-9A4B-660A96A0C68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0BF70-01F7-4B08-8120-5D529E2CE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11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 is an intuitive and easy to use function that returns the length of a C-string.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30BF70-01F7-4B08-8120-5D529E2CE5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7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Java arrays and Strings are instances of classes and therefore have a length attribute and a length method respectively. However, C-strings are primitive data types that do not have member functions nor attributes. That means that we cannot use .length in any form to find the length of a C-string.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C-string library does have a function called string length or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does calculate and return the length of a C-string, that is, the number of characters that appear before the null-termination character. Note that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 not include the null termination character in the count. Furthermore,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works with C-strings formed by arrays or represented solely by a pointer.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are confused by the example, “hello” and “world” each have five characters, remember that the space also counts as a character and is included in the length of the string.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30BF70-01F7-4B08-8120-5D529E2CE5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0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81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3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0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0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96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3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13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2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90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919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24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strlen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C-String Length Function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6179127"/>
            <a:ext cx="1506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Delroy A. Brinkerhoff</a:t>
            </a:r>
          </a:p>
        </p:txBody>
      </p:sp>
    </p:spTree>
    <p:extLst>
      <p:ext uri="{BB962C8B-B14F-4D97-AF65-F5344CB8AC3E}">
        <p14:creationId xmlns:p14="http://schemas.microsoft.com/office/powerpoint/2010/main" val="212472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C-String length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296299"/>
            <a:ext cx="7729728" cy="387359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C-strings are a primitive data type:  They do not support member functions nor do they have attributes</a:t>
            </a:r>
          </a:p>
          <a:p>
            <a:pPr lvl="1"/>
            <a:r>
              <a:rPr lang="en-US" dirty="0"/>
              <a:t>Specifically, C-strings DO NOT have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.length() </a:t>
            </a:r>
            <a:r>
              <a:rPr lang="en-US" dirty="0"/>
              <a:t>function nor do they have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.length </a:t>
            </a:r>
            <a:r>
              <a:rPr lang="en-US" dirty="0"/>
              <a:t>attribute</a:t>
            </a:r>
          </a:p>
          <a:p>
            <a:pPr lvl="1"/>
            <a:r>
              <a:rPr lang="en-US" dirty="0"/>
              <a:t>The strlen function returns the number of characters in a C-string before the null-termination character; the null-termination character is NOT counted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char* s1 = “hello world”;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 s2[100] = “hello world”;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strlen(s1) </a:t>
            </a:r>
            <a:r>
              <a:rPr lang="en-US" dirty="0"/>
              <a:t>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strlen(s2) </a:t>
            </a:r>
            <a:r>
              <a:rPr lang="en-US" dirty="0"/>
              <a:t>both return 11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712" y="3897745"/>
            <a:ext cx="3706576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30723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15</TotalTime>
  <Words>281</Words>
  <Application>Microsoft Office PowerPoint</Application>
  <PresentationFormat>Widescreen</PresentationFormat>
  <Paragraphs>19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Gill Sans MT</vt:lpstr>
      <vt:lpstr>Parcel</vt:lpstr>
      <vt:lpstr>strlen</vt:lpstr>
      <vt:lpstr>The C-String length Function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strlen</dc:title>
  <dc:creator>Delroy Brinkerhoff</dc:creator>
  <cp:lastModifiedBy>delroy</cp:lastModifiedBy>
  <cp:revision>8</cp:revision>
  <dcterms:created xsi:type="dcterms:W3CDTF">2016-07-13T22:03:45Z</dcterms:created>
  <dcterms:modified xsi:type="dcterms:W3CDTF">2026-01-24T18:27:05Z</dcterms:modified>
</cp:coreProperties>
</file>