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7"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38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9EF1F2-33F2-404A-B744-77D5F3E4BFC7}" type="datetimeFigureOut">
              <a:rPr lang="en-US" smtClean="0"/>
              <a:t>1/24/2026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91C760-4DDE-4E6A-BCCD-BA4FF46175E3}" type="slidenum">
              <a:rPr lang="en-US" smtClean="0"/>
              <a:t>‹#›</a:t>
            </a:fld>
            <a:endParaRPr lang="en-US"/>
          </a:p>
        </p:txBody>
      </p:sp>
    </p:spTree>
    <p:extLst>
      <p:ext uri="{BB962C8B-B14F-4D97-AF65-F5344CB8AC3E}">
        <p14:creationId xmlns:p14="http://schemas.microsoft.com/office/powerpoint/2010/main" val="16403243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assignment operator does not copy a one C-string to another, so the C-string library provides the string copy function to carry out this operation.</a:t>
            </a:r>
          </a:p>
          <a:p>
            <a:endParaRPr lang="en-US" dirty="0"/>
          </a:p>
        </p:txBody>
      </p:sp>
      <p:sp>
        <p:nvSpPr>
          <p:cNvPr id="4" name="Slide Number Placeholder 3"/>
          <p:cNvSpPr>
            <a:spLocks noGrp="1"/>
          </p:cNvSpPr>
          <p:nvPr>
            <p:ph type="sldNum" sz="quarter" idx="5"/>
          </p:nvPr>
        </p:nvSpPr>
        <p:spPr/>
        <p:txBody>
          <a:bodyPr/>
          <a:lstStyle/>
          <a:p>
            <a:fld id="{B391C760-4DDE-4E6A-BCCD-BA4FF46175E3}" type="slidenum">
              <a:rPr lang="en-US" smtClean="0"/>
              <a:t>1</a:t>
            </a:fld>
            <a:endParaRPr lang="en-US"/>
          </a:p>
        </p:txBody>
      </p:sp>
    </p:spTree>
    <p:extLst>
      <p:ext uri="{BB962C8B-B14F-4D97-AF65-F5344CB8AC3E}">
        <p14:creationId xmlns:p14="http://schemas.microsoft.com/office/powerpoint/2010/main" val="25786834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strcpy</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copies the second argument to the first, that is, it copies from right to left. Although the function alters its first argument, it also returns the address of that argument as a convenience.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s1 must be an array or must point to memory allocated with new, but however the memory is allocated, it must be large enough to hold the contents of s2. s1 may be an empty character array as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strcpy</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will copy the null-terminator at the end of s2 to s1, creating a C-string. If s1 stores any characters before the copy operation, they are overridden by the copy operation. In this example the ‘E’ at the end of “example” is left in s1 after the copy operation but is ignored due to the null-termination character copied to its left.</a:t>
            </a:r>
          </a:p>
          <a:p>
            <a:endParaRPr lang="en-US" dirty="0"/>
          </a:p>
        </p:txBody>
      </p:sp>
      <p:sp>
        <p:nvSpPr>
          <p:cNvPr id="4" name="Slide Number Placeholder 3"/>
          <p:cNvSpPr>
            <a:spLocks noGrp="1"/>
          </p:cNvSpPr>
          <p:nvPr>
            <p:ph type="sldNum" sz="quarter" idx="5"/>
          </p:nvPr>
        </p:nvSpPr>
        <p:spPr/>
        <p:txBody>
          <a:bodyPr/>
          <a:lstStyle/>
          <a:p>
            <a:fld id="{B391C760-4DDE-4E6A-BCCD-BA4FF46175E3}" type="slidenum">
              <a:rPr lang="en-US" smtClean="0"/>
              <a:t>2</a:t>
            </a:fld>
            <a:endParaRPr lang="en-US"/>
          </a:p>
        </p:txBody>
      </p:sp>
    </p:spTree>
    <p:extLst>
      <p:ext uri="{BB962C8B-B14F-4D97-AF65-F5344CB8AC3E}">
        <p14:creationId xmlns:p14="http://schemas.microsoft.com/office/powerpoint/2010/main" val="3899079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1/24/2026</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1/24/2026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1/24/2026</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1/24/2026</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1/24/2026</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Strcpy</a:t>
            </a:r>
            <a:endParaRPr lang="en-US" dirty="0"/>
          </a:p>
        </p:txBody>
      </p:sp>
      <p:sp>
        <p:nvSpPr>
          <p:cNvPr id="3" name="Subtitle 2"/>
          <p:cNvSpPr>
            <a:spLocks noGrp="1"/>
          </p:cNvSpPr>
          <p:nvPr>
            <p:ph type="subTitle" idx="1"/>
          </p:nvPr>
        </p:nvSpPr>
        <p:spPr/>
        <p:txBody>
          <a:bodyPr/>
          <a:lstStyle/>
          <a:p>
            <a:r>
              <a:rPr lang="en-US" dirty="0"/>
              <a:t>C-String Copy</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C-String Copy Function</a:t>
            </a:r>
          </a:p>
        </p:txBody>
      </p:sp>
      <p:sp>
        <p:nvSpPr>
          <p:cNvPr id="3" name="Content Placeholder 2"/>
          <p:cNvSpPr>
            <a:spLocks noGrp="1"/>
          </p:cNvSpPr>
          <p:nvPr>
            <p:ph idx="1"/>
          </p:nvPr>
        </p:nvSpPr>
        <p:spPr/>
        <p:txBody>
          <a:bodyPr/>
          <a:lstStyle/>
          <a:p>
            <a:r>
              <a:rPr lang="fr-FR" dirty="0">
                <a:latin typeface="Courier New" panose="02070309020205020404" pitchFamily="49" charset="0"/>
                <a:cs typeface="Courier New" panose="02070309020205020404" pitchFamily="49" charset="0"/>
              </a:rPr>
              <a:t>char* </a:t>
            </a:r>
            <a:r>
              <a:rPr lang="fr-FR" dirty="0" err="1">
                <a:latin typeface="Courier New" panose="02070309020205020404" pitchFamily="49" charset="0"/>
                <a:cs typeface="Courier New" panose="02070309020205020404" pitchFamily="49" charset="0"/>
              </a:rPr>
              <a:t>strcpy</a:t>
            </a:r>
            <a:r>
              <a:rPr lang="fr-FR" dirty="0">
                <a:latin typeface="Courier New" panose="02070309020205020404" pitchFamily="49" charset="0"/>
                <a:cs typeface="Courier New" panose="02070309020205020404" pitchFamily="49" charset="0"/>
              </a:rPr>
              <a:t>(char* s1, </a:t>
            </a:r>
            <a:r>
              <a:rPr lang="fr-FR" dirty="0" err="1">
                <a:latin typeface="Courier New" panose="02070309020205020404" pitchFamily="49" charset="0"/>
                <a:cs typeface="Courier New" panose="02070309020205020404" pitchFamily="49" charset="0"/>
              </a:rPr>
              <a:t>const</a:t>
            </a:r>
            <a:r>
              <a:rPr lang="fr-FR" dirty="0">
                <a:latin typeface="Courier New" panose="02070309020205020404" pitchFamily="49" charset="0"/>
                <a:cs typeface="Courier New" panose="02070309020205020404" pitchFamily="49" charset="0"/>
              </a:rPr>
              <a:t> char* s2);</a:t>
            </a:r>
            <a:endParaRPr lang="en-US" dirty="0"/>
          </a:p>
          <a:p>
            <a:r>
              <a:rPr lang="en-US" dirty="0"/>
              <a:t>Copies s2 to s1, returns s1</a:t>
            </a:r>
          </a:p>
          <a:p>
            <a:pPr lvl="1"/>
            <a:r>
              <a:rPr lang="en-US" dirty="0"/>
              <a:t>s1 must be large enough to contain all of the characters in s2</a:t>
            </a:r>
          </a:p>
          <a:p>
            <a:pPr lvl="1"/>
            <a:r>
              <a:rPr lang="en-US" dirty="0"/>
              <a:t>s1 may be empty (can be an unterminated character array)</a:t>
            </a:r>
          </a:p>
          <a:p>
            <a:pPr lvl="1"/>
            <a:r>
              <a:rPr lang="en-US" dirty="0"/>
              <a:t>If s1 is not empty, the current contents are overridden</a:t>
            </a:r>
          </a:p>
        </p:txBody>
      </p:sp>
      <p:pic>
        <p:nvPicPr>
          <p:cNvPr id="4" name="Picture 3"/>
          <p:cNvPicPr>
            <a:picLocks noChangeAspect="1"/>
          </p:cNvPicPr>
          <p:nvPr/>
        </p:nvPicPr>
        <p:blipFill>
          <a:blip r:embed="rId3"/>
          <a:stretch>
            <a:fillRect/>
          </a:stretch>
        </p:blipFill>
        <p:spPr>
          <a:xfrm>
            <a:off x="4230018" y="4451928"/>
            <a:ext cx="3731963" cy="1371600"/>
          </a:xfrm>
          <a:prstGeom prst="rect">
            <a:avLst/>
          </a:prstGeom>
        </p:spPr>
      </p:pic>
    </p:spTree>
    <p:extLst>
      <p:ext uri="{BB962C8B-B14F-4D97-AF65-F5344CB8AC3E}">
        <p14:creationId xmlns:p14="http://schemas.microsoft.com/office/powerpoint/2010/main" val="4016764744"/>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7</TotalTime>
  <Words>248</Words>
  <Application>Microsoft Office PowerPoint</Application>
  <PresentationFormat>Widescreen</PresentationFormat>
  <Paragraphs>14</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Courier New</vt:lpstr>
      <vt:lpstr>Gill Sans MT</vt:lpstr>
      <vt:lpstr>Parcel</vt:lpstr>
      <vt:lpstr>Strcpy</vt:lpstr>
      <vt:lpstr>The C-String Copy Function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strcpy</dc:title>
  <dc:creator>Delroy Brinkerhoff</dc:creator>
  <cp:lastModifiedBy>delroy</cp:lastModifiedBy>
  <cp:revision>6</cp:revision>
  <dcterms:created xsi:type="dcterms:W3CDTF">2016-07-13T22:03:45Z</dcterms:created>
  <dcterms:modified xsi:type="dcterms:W3CDTF">2026-01-24T18:28:03Z</dcterms:modified>
</cp:coreProperties>
</file>