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38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70F188-BB93-4AFC-96EF-F0A579A2734C}" type="datetimeFigureOut">
              <a:rPr lang="en-US" smtClean="0"/>
              <a:t>1/24/2026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916519-B219-4E6C-95B1-B897B1DAFA21}" type="slidenum">
              <a:rPr lang="en-US" smtClean="0"/>
              <a:t>‹#›</a:t>
            </a:fld>
            <a:endParaRPr lang="en-US"/>
          </a:p>
        </p:txBody>
      </p:sp>
    </p:spTree>
    <p:extLst>
      <p:ext uri="{BB962C8B-B14F-4D97-AF65-F5344CB8AC3E}">
        <p14:creationId xmlns:p14="http://schemas.microsoft.com/office/powerpoint/2010/main" val="3748121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String concatenation is an operation that appends one C-string to the end of another. In Java, the ‘+’ operator is overloaded to perform concatenation, but C-strings do not support any operators, including +. So, the C-string library must provide a concatenation function.</a:t>
            </a:r>
          </a:p>
          <a:p>
            <a:endParaRPr lang="en-US" dirty="0"/>
          </a:p>
        </p:txBody>
      </p:sp>
      <p:sp>
        <p:nvSpPr>
          <p:cNvPr id="4" name="Slide Number Placeholder 3"/>
          <p:cNvSpPr>
            <a:spLocks noGrp="1"/>
          </p:cNvSpPr>
          <p:nvPr>
            <p:ph type="sldNum" sz="quarter" idx="5"/>
          </p:nvPr>
        </p:nvSpPr>
        <p:spPr/>
        <p:txBody>
          <a:bodyPr/>
          <a:lstStyle/>
          <a:p>
            <a:fld id="{31916519-B219-4E6C-95B1-B897B1DAFA21}" type="slidenum">
              <a:rPr lang="en-US" smtClean="0"/>
              <a:t>1</a:t>
            </a:fld>
            <a:endParaRPr lang="en-US"/>
          </a:p>
        </p:txBody>
      </p:sp>
    </p:spTree>
    <p:extLst>
      <p:ext uri="{BB962C8B-B14F-4D97-AF65-F5344CB8AC3E}">
        <p14:creationId xmlns:p14="http://schemas.microsoft.com/office/powerpoint/2010/main" val="2573732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strcat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appends the second argument to the end of the first argument, which, because it is a pass by pointer, is both an IN and OUT argument. Although the function alters its first argument, it also returns the address of that argument as a convenience.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s1 must be an array or must point to memory allocated with new, but however the memory is allocated, it must be large enough to hold the contents of both strings. Furthermore, s1 must be null-terminated before the concatenation operation begins.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this example the string “EXAMPLE” is concatenated or appended to the end of the string “HELLO.” The first character of the second string overwrites the null-terminator of the first string, resulting in s1 containing “HELLO EXAMPLE” following the concatenation operation.</a:t>
            </a:r>
          </a:p>
          <a:p>
            <a:endParaRPr lang="en-US" dirty="0"/>
          </a:p>
        </p:txBody>
      </p:sp>
      <p:sp>
        <p:nvSpPr>
          <p:cNvPr id="4" name="Slide Number Placeholder 3"/>
          <p:cNvSpPr>
            <a:spLocks noGrp="1"/>
          </p:cNvSpPr>
          <p:nvPr>
            <p:ph type="sldNum" sz="quarter" idx="5"/>
          </p:nvPr>
        </p:nvSpPr>
        <p:spPr/>
        <p:txBody>
          <a:bodyPr/>
          <a:lstStyle/>
          <a:p>
            <a:fld id="{31916519-B219-4E6C-95B1-B897B1DAFA21}" type="slidenum">
              <a:rPr lang="en-US" smtClean="0"/>
              <a:t>2</a:t>
            </a:fld>
            <a:endParaRPr lang="en-US"/>
          </a:p>
        </p:txBody>
      </p:sp>
    </p:spTree>
    <p:extLst>
      <p:ext uri="{BB962C8B-B14F-4D97-AF65-F5344CB8AC3E}">
        <p14:creationId xmlns:p14="http://schemas.microsoft.com/office/powerpoint/2010/main" val="2584234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1/24/2026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1/24/2026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1/24/2026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Strcat</a:t>
            </a:r>
          </a:p>
        </p:txBody>
      </p:sp>
      <p:sp>
        <p:nvSpPr>
          <p:cNvPr id="3" name="Subtitle 2"/>
          <p:cNvSpPr>
            <a:spLocks noGrp="1"/>
          </p:cNvSpPr>
          <p:nvPr>
            <p:ph type="subTitle" idx="1"/>
          </p:nvPr>
        </p:nvSpPr>
        <p:spPr/>
        <p:txBody>
          <a:bodyPr/>
          <a:lstStyle/>
          <a:p>
            <a:r>
              <a:rPr lang="en-US" dirty="0"/>
              <a:t>C-String Concatenation Function</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C-String Concatenation Function</a:t>
            </a:r>
          </a:p>
        </p:txBody>
      </p:sp>
      <p:sp>
        <p:nvSpPr>
          <p:cNvPr id="3" name="Content Placeholder 2"/>
          <p:cNvSpPr>
            <a:spLocks noGrp="1"/>
          </p:cNvSpPr>
          <p:nvPr>
            <p:ph idx="1"/>
          </p:nvPr>
        </p:nvSpPr>
        <p:spPr/>
        <p:txBody>
          <a:bodyPr/>
          <a:lstStyle/>
          <a:p>
            <a:r>
              <a:rPr lang="fr-FR" dirty="0">
                <a:latin typeface="Courier New" panose="02070309020205020404" pitchFamily="49" charset="0"/>
                <a:cs typeface="Courier New" panose="02070309020205020404" pitchFamily="49" charset="0"/>
              </a:rPr>
              <a:t>char* strcat(char* s1, const char* s2);</a:t>
            </a:r>
            <a:endParaRPr lang="en-US" dirty="0">
              <a:latin typeface="Courier New" panose="02070309020205020404" pitchFamily="49" charset="0"/>
              <a:cs typeface="Courier New" panose="02070309020205020404" pitchFamily="49" charset="0"/>
            </a:endParaRPr>
          </a:p>
          <a:p>
            <a:r>
              <a:rPr lang="en-US" dirty="0"/>
              <a:t>Concatenates s2 at the end of s1, returns s1</a:t>
            </a:r>
          </a:p>
          <a:p>
            <a:pPr lvl="1"/>
            <a:r>
              <a:rPr lang="en-US" dirty="0"/>
              <a:t>s1 must be large enough to hold the contents of s1 and s2</a:t>
            </a:r>
          </a:p>
          <a:p>
            <a:pPr lvl="1"/>
            <a:r>
              <a:rPr lang="en-US" dirty="0"/>
              <a:t>s1 may or many not be empty, but it must be null-terminated</a:t>
            </a:r>
          </a:p>
          <a:p>
            <a:pPr lvl="1"/>
            <a:r>
              <a:rPr lang="en-US" dirty="0"/>
              <a:t>The old null-termination character is overridden</a:t>
            </a:r>
          </a:p>
        </p:txBody>
      </p:sp>
      <p:pic>
        <p:nvPicPr>
          <p:cNvPr id="4" name="Picture 3"/>
          <p:cNvPicPr>
            <a:picLocks noChangeAspect="1"/>
          </p:cNvPicPr>
          <p:nvPr/>
        </p:nvPicPr>
        <p:blipFill>
          <a:blip r:embed="rId3"/>
          <a:stretch>
            <a:fillRect/>
          </a:stretch>
        </p:blipFill>
        <p:spPr>
          <a:xfrm>
            <a:off x="3468393" y="4614025"/>
            <a:ext cx="5255213" cy="1320800"/>
          </a:xfrm>
          <a:prstGeom prst="rect">
            <a:avLst/>
          </a:prstGeom>
        </p:spPr>
      </p:pic>
    </p:spTree>
    <p:extLst>
      <p:ext uri="{BB962C8B-B14F-4D97-AF65-F5344CB8AC3E}">
        <p14:creationId xmlns:p14="http://schemas.microsoft.com/office/powerpoint/2010/main" val="1375884327"/>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9</TotalTime>
  <Words>265</Words>
  <Application>Microsoft Office PowerPoint</Application>
  <PresentationFormat>Widescreen</PresentationFormat>
  <Paragraphs>15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Courier New</vt:lpstr>
      <vt:lpstr>Gill Sans MT</vt:lpstr>
      <vt:lpstr>Parcel</vt:lpstr>
      <vt:lpstr>Strcat</vt:lpstr>
      <vt:lpstr>The C-String Concatenation Function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strcat</dc:title>
  <dc:creator>Delroy Brinkerhoff</dc:creator>
  <cp:lastModifiedBy>delroy</cp:lastModifiedBy>
  <cp:revision>5</cp:revision>
  <dcterms:created xsi:type="dcterms:W3CDTF">2016-07-13T22:03:45Z</dcterms:created>
  <dcterms:modified xsi:type="dcterms:W3CDTF">2026-01-24T18:28:48Z</dcterms:modified>
</cp:coreProperties>
</file>