
<file path=[Content_Types].xml><?xml version="1.0" encoding="utf-8"?>
<Types xmlns="http://schemas.openxmlformats.org/package/2006/content-types">
  <Default Extension="bin" ContentType="application/vnd.openxmlformats-officedocument.oleObject"/>
  <Default Extension="rels" ContentType="application/vnd.openxmlformats-package.relationships+xml"/>
  <Default Extension="wmf" ContentType="image/x-wmf"/>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96" r:id="rId1"/>
  </p:sldMasterIdLst>
  <p:notesMasterIdLst>
    <p:notesMasterId r:id="rId13"/>
  </p:notesMasterIdLst>
  <p:sldIdLst>
    <p:sldId id="256" r:id="rId2"/>
    <p:sldId id="268" r:id="rId3"/>
    <p:sldId id="269" r:id="rId4"/>
    <p:sldId id="270" r:id="rId5"/>
    <p:sldId id="271" r:id="rId6"/>
    <p:sldId id="272" r:id="rId7"/>
    <p:sldId id="277" r:id="rId8"/>
    <p:sldId id="279" r:id="rId9"/>
    <p:sldId id="281" r:id="rId10"/>
    <p:sldId id="283" r:id="rId11"/>
    <p:sldId id="284" r:id="rId12"/>
  </p:sldIdLst>
  <p:sldSz cx="12192000" cy="6858000"/>
  <p:notesSz cx="7315200" cy="96012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wmf>
</file>

<file path=ppt/media/image2.wmf>
</file>

<file path=ppt/media/image3.wmf>
</file>

<file path=ppt/media/image4.wmf>
</file>

<file path=ppt/media/image5.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70238" cy="481013"/>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4143375" y="0"/>
            <a:ext cx="3170238" cy="481013"/>
          </a:xfrm>
          <a:prstGeom prst="rect">
            <a:avLst/>
          </a:prstGeom>
        </p:spPr>
        <p:txBody>
          <a:bodyPr vert="horz" lIns="91440" tIns="45720" rIns="91440" bIns="45720" rtlCol="0"/>
          <a:lstStyle>
            <a:lvl1pPr algn="r">
              <a:defRPr sz="1200"/>
            </a:lvl1pPr>
          </a:lstStyle>
          <a:p>
            <a:fld id="{4FA0AC94-2483-4324-9EEE-3D9408DD7C59}" type="datetimeFigureOut">
              <a:rPr lang="en-US" smtClean="0"/>
              <a:t>6/11/2021</a:t>
            </a:fld>
            <a:endParaRPr lang="en-US"/>
          </a:p>
        </p:txBody>
      </p:sp>
      <p:sp>
        <p:nvSpPr>
          <p:cNvPr id="4" name="Slide Image Placeholder 3"/>
          <p:cNvSpPr>
            <a:spLocks noGrp="1" noRot="1" noChangeAspect="1"/>
          </p:cNvSpPr>
          <p:nvPr>
            <p:ph type="sldImg" idx="2"/>
          </p:nvPr>
        </p:nvSpPr>
        <p:spPr>
          <a:xfrm>
            <a:off x="777875" y="1200150"/>
            <a:ext cx="5759450" cy="3240088"/>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31838" y="4621213"/>
            <a:ext cx="5851525" cy="3779837"/>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9120188"/>
            <a:ext cx="3170238" cy="481012"/>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4143375" y="9120188"/>
            <a:ext cx="3170238" cy="481012"/>
          </a:xfrm>
          <a:prstGeom prst="rect">
            <a:avLst/>
          </a:prstGeom>
        </p:spPr>
        <p:txBody>
          <a:bodyPr vert="horz" lIns="91440" tIns="45720" rIns="91440" bIns="45720" rtlCol="0" anchor="b"/>
          <a:lstStyle>
            <a:lvl1pPr algn="r">
              <a:defRPr sz="1200"/>
            </a:lvl1pPr>
          </a:lstStyle>
          <a:p>
            <a:fld id="{2598131C-4E74-4931-88A6-7B1612842B27}" type="slidenum">
              <a:rPr lang="en-US" smtClean="0"/>
              <a:t>‹#›</a:t>
            </a:fld>
            <a:endParaRPr lang="en-US"/>
          </a:p>
        </p:txBody>
      </p:sp>
    </p:spTree>
    <p:extLst>
      <p:ext uri="{BB962C8B-B14F-4D97-AF65-F5344CB8AC3E}">
        <p14:creationId xmlns:p14="http://schemas.microsoft.com/office/powerpoint/2010/main" val="326983309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Chapter 1 consists of a brief introduction to the object-oriented programming paradigm, and a review of CS 1400 and the Java programming language. Together, the introduction and the review form a context for our study of the C++ programming language and how we implement object-oriented programs in C++.</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 </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The first section briefly describes some of the techniques that have been developed over the last half-century to design software.</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1</a:t>
            </a:fld>
            <a:endParaRPr lang="en-US"/>
          </a:p>
        </p:txBody>
      </p:sp>
    </p:spTree>
    <p:extLst>
      <p:ext uri="{BB962C8B-B14F-4D97-AF65-F5344CB8AC3E}">
        <p14:creationId xmlns:p14="http://schemas.microsoft.com/office/powerpoint/2010/main" val="229268837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The object-oriented model or paradigm has many features in common with both the procedural model and the data flow model. During analysis, the original problem is seen as a collection of classes, which are refined during design. Classes ultimately represent data and so accrue many of the advantages of the data flow model. Specifically, it is easier for non-programmers to understand the analysis and design in terms of classes (especially when the classes are named in such a way that they reflect features easily observed in the original problem) and they can provide the implementers with insights into the original problem. Furthermore, the classes form a common vocabulary that spans analysis, design, and implementation. This common vocabulary forms a bridge that easily spans the gaps from the problem to analysis and design, and from analysis and design to implementation.</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10</a:t>
            </a:fld>
            <a:endParaRPr lang="en-US"/>
          </a:p>
        </p:txBody>
      </p:sp>
    </p:spTree>
    <p:extLst>
      <p:ext uri="{BB962C8B-B14F-4D97-AF65-F5344CB8AC3E}">
        <p14:creationId xmlns:p14="http://schemas.microsoft.com/office/powerpoint/2010/main" val="93913214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Finally, we need to understand the Java and the C++ programming languages in the context of these programming models or paradigms. Java is a pure object-oriented language, which means that all of the features must be contained in a class. (As a side bar, I am using the term "feature" as does James Rumbaugh to mean anything that can appear inside of a class, such as variables, constants, and methods or functions.) Alternatively, C++ is a hybrid language. That means that it provides support for both the procedural and the object oriented programming paradigms. We will begin our study of C++ by focusing on the procedural paradigm, but at the same time we must acknowledge that some features of C++ are inherently object-oriented. We must further rely on your experience with object orientation in CS 1400 to help us to understand these features until classes and objects are formally introduced later.</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11</a:t>
            </a:fld>
            <a:endParaRPr lang="en-US"/>
          </a:p>
        </p:txBody>
      </p:sp>
    </p:spTree>
    <p:extLst>
      <p:ext uri="{BB962C8B-B14F-4D97-AF65-F5344CB8AC3E}">
        <p14:creationId xmlns:p14="http://schemas.microsoft.com/office/powerpoint/2010/main" val="22116741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"A life cycle is a collection of phases that divide an effort into several more manageable and controllable subordinate efforts." However, there is no universally agreed-upon lifecycle or set of phases that are included in a lifecycle; nor is there an agreed-upon order in which the phases appear within the lifecycle.</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Finally, there is no universal process establishing when the tasks of a phase are carried out or specifying when a phase is complete.</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 </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Nevertheless, "The choice of the software development process has a significant influence on the project success. The appropriate process can lead to faster completion, reduced cost, improved quality, and lower risk. The wrong process can lead to duplicate work efforts and schedule slips, and create continual management problems."</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2</a:t>
            </a:fld>
            <a:endParaRPr lang="en-US"/>
          </a:p>
        </p:txBody>
      </p:sp>
    </p:spTree>
    <p:extLst>
      <p:ext uri="{BB962C8B-B14F-4D97-AF65-F5344CB8AC3E}">
        <p14:creationId xmlns:p14="http://schemas.microsoft.com/office/powerpoint/2010/main" val="33364690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Although lifecycle phases can and do very, the seven phases listed here are typical of many software development processes. In CS 1410, we focus on three phases: analysis, design, and implementation (or programming). Together, these phases represent the main software development tasks.</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3</a:t>
            </a:fld>
            <a:endParaRPr lang="en-US"/>
          </a:p>
        </p:txBody>
      </p:sp>
    </p:spTree>
    <p:extLst>
      <p:ext uri="{BB962C8B-B14F-4D97-AF65-F5344CB8AC3E}">
        <p14:creationId xmlns:p14="http://schemas.microsoft.com/office/powerpoint/2010/main" val="167086947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During analysis the focus is on the problem rather than on the solution. The analyst attempts to extract from the real world (also known as the problem domain or the application domain) the essential aspects or features of the problem. For example, if the problem relates to a bank, the analyst may recognize tellers, customers, and various kinds of accounts. The results of a good analysis must be understood by all of the major stakeholders such as customers, domain experts, and implementers. At this point the analysis is independent of any programming language or hardware system. Any deficiencies in the requirements are corrected at this time. When we apply analysis to the object-oriented paradigm or model, it is typically abbreviated 00A.</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4</a:t>
            </a:fld>
            <a:endParaRPr lang="en-US"/>
          </a:p>
        </p:txBody>
      </p:sp>
    </p:spTree>
    <p:extLst>
      <p:ext uri="{BB962C8B-B14F-4D97-AF65-F5344CB8AC3E}">
        <p14:creationId xmlns:p14="http://schemas.microsoft.com/office/powerpoint/2010/main" val="192006571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The design forms a bridge between analysis and implementation by creating a static framework or architecture upon which we can implement the features discovered during analysis. In particular, it is often necessary to add data structures that did not exist in the problem domain but which are required for a software solution. The appearance and behavior of many of the main components are specified during this phase, but language and system independence is maintained. When applied to the object model or paradigm design is frequently abbreviated as OOD.</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5</a:t>
            </a:fld>
            <a:endParaRPr lang="en-US"/>
          </a:p>
        </p:txBody>
      </p:sp>
    </p:spTree>
    <p:extLst>
      <p:ext uri="{BB962C8B-B14F-4D97-AF65-F5344CB8AC3E}">
        <p14:creationId xmlns:p14="http://schemas.microsoft.com/office/powerpoint/2010/main" val="261520817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During the implementation or programming phase the features created during design are finally implemented. The results of this phase form the most significant part of the project deliverables, that is the software and/or hardware that is ultimately delivered to the client. But other deliverables, such as documentation, are also produced during this phase. When applied to the object-oriented model this phase is often abbreviated 00P for object-oriented programming. Obviously, this is where we will spend the majority of our effort during CS 1410.</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6</a:t>
            </a:fld>
            <a:endParaRPr lang="en-US"/>
          </a:p>
        </p:txBody>
      </p:sp>
    </p:spTree>
    <p:extLst>
      <p:ext uri="{BB962C8B-B14F-4D97-AF65-F5344CB8AC3E}">
        <p14:creationId xmlns:p14="http://schemas.microsoft.com/office/powerpoint/2010/main" val="185643708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Over the last half-century several techniques have been proposed and utilized to help streamline the software development process. As suggested by the illustration on this slide, each of those techniques presented here can ultimately lead from a problem in the real world to a software solution. The difference is in how quickly and efficiently that goal is reached. The ad hoc path really represents an organic process that proceeded with little or no forethought and represents the way that much of the early software systems were created.</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7</a:t>
            </a:fld>
            <a:endParaRPr lang="en-US"/>
          </a:p>
        </p:txBody>
      </p:sp>
    </p:spTree>
    <p:extLst>
      <p:ext uri="{BB962C8B-B14F-4D97-AF65-F5344CB8AC3E}">
        <p14:creationId xmlns:p14="http://schemas.microsoft.com/office/powerpoint/2010/main" val="252256726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The procedural model begins with a large problem and successively decomposes it or breaks it down into increasingly smaller problems. Each of the successively smaller problems is represented by a procedure that calls one or more detailed procedures and is in turn called by a less detailed procedure. The advantage of the procedural model is that the results of the analysis and design are, in some sense, close to the final implementation, which means that creating the final program is relatively easy and straightforward.</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 </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Unfortunately, the functional decomposition is far removed from the original, real-world problem, which means that the results of the analysis and design are not easily understood by problem domain experts who are not also programmers. Furthermore, the procedural model does not help the implementers to better understand the original problem.</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8</a:t>
            </a:fld>
            <a:endParaRPr lang="en-US"/>
          </a:p>
        </p:txBody>
      </p:sp>
    </p:spTree>
    <p:extLst>
      <p:ext uri="{BB962C8B-B14F-4D97-AF65-F5344CB8AC3E}">
        <p14:creationId xmlns:p14="http://schemas.microsoft.com/office/powerpoint/2010/main" val="115685242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There were several different kinds of data flow models proposed and used but each variation had two features in common. They represented data flowing through a system as a set of arrows and represented the data transformations or processing a bubbles. Data flow models followed the data as it entered the system, was transformed or operated upon as it moved through the system, and continued following it until it ultimately left the system.</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 </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a:p>
            <a:pPr marL="0" marR="0">
              <a:lnSpc>
                <a:spcPct val="107000"/>
              </a:lnSpc>
              <a:spcBef>
                <a:spcPts val="0"/>
              </a:spcBef>
              <a:spcAft>
                <a:spcPts val="0"/>
              </a:spcAft>
            </a:pPr>
            <a:r>
              <a:rPr lang="en-US" sz="1800" dirty="0">
                <a:effectLst/>
                <a:latin typeface="Arial" panose="020B0604020202020204" pitchFamily="34" charset="0"/>
                <a:ea typeface="Times New Roman" panose="02020603050405020304" pitchFamily="18" charset="0"/>
                <a:cs typeface="Times New Roman" panose="02020603050405020304" pitchFamily="18" charset="0"/>
              </a:rPr>
              <a:t>The data flow diagrams were tightly coupled to the original problem appearing in the real world, which made them very easy for domain experts to follow and to understand. The nearness of the data flow diagrams to the original problem also provided the implementers with a better understanding of the subtleties of the original problem. Unfortunately, the data flow diagrams bear little resemblance to the final solution, which made the final programming effort relatively difficult.</a:t>
            </a:r>
            <a:endParaRPr lang="en-US" sz="1800" dirty="0">
              <a:effectLst/>
              <a:latin typeface="Calibri" panose="020F0502020204030204" pitchFamily="34" charset="0"/>
              <a:ea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5"/>
          </p:nvPr>
        </p:nvSpPr>
        <p:spPr/>
        <p:txBody>
          <a:bodyPr/>
          <a:lstStyle/>
          <a:p>
            <a:fld id="{2598131C-4E74-4931-88A6-7B1612842B27}" type="slidenum">
              <a:rPr lang="en-US" smtClean="0"/>
              <a:t>9</a:t>
            </a:fld>
            <a:endParaRPr lang="en-US"/>
          </a:p>
        </p:txBody>
      </p:sp>
    </p:spTree>
    <p:extLst>
      <p:ext uri="{BB962C8B-B14F-4D97-AF65-F5344CB8AC3E}">
        <p14:creationId xmlns:p14="http://schemas.microsoft.com/office/powerpoint/2010/main" val="215640211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1160EA64-D806-43AC-9DF2-F8C432F32B4C}" type="datetimeFigureOut">
              <a:rPr lang="en-US" smtClean="0"/>
              <a:pPr/>
              <a:t>6/11/2021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460014235"/>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9F9C37B-1D36-470B-8223-D6C91242EC14}" type="datetimeFigureOut">
              <a:rPr lang="en-US" smtClean="0"/>
              <a:t>6/11/2021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36430633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7C6F52A-A82B-47A2-A83A-8C4C91F2D59F}" type="datetimeFigureOut">
              <a:rPr lang="en-US" smtClean="0"/>
              <a:t>6/11/2021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325655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F070A7B3-6521-4DCA-87E5-044747A908C1}" type="datetimeFigureOut">
              <a:rPr lang="en-US" smtClean="0"/>
              <a:t>6/11/2021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3716410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1160EA64-D806-43AC-9DF2-F8C432F32B4C}" type="datetimeFigureOut">
              <a:rPr lang="en-US" smtClean="0"/>
              <a:pPr/>
              <a:t>6/11/2021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345251477"/>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AB134690-1557-4C89-A502-4959FE7FAD70}" type="datetimeFigureOut">
              <a:rPr lang="en-US" smtClean="0"/>
              <a:t>6/11/2021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1828345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4F7D4976-E339-4826-83B7-FBD03F55ECF8}" type="datetimeFigureOut">
              <a:rPr lang="en-US" smtClean="0"/>
              <a:t>6/11/2021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smtClean="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05318084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E1037C31-9E7A-4F99-8774-A0E530DE1A42}" type="datetimeFigureOut">
              <a:rPr lang="en-US" smtClean="0"/>
              <a:t>6/11/2021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417093728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78504F-A551-4DE0-9316-4DCD1D8CC752}" type="datetimeFigureOut">
              <a:rPr lang="en-US" smtClean="0"/>
              <a:t>6/11/2021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0836767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D1BE4249-C0D0-4B06-8692-E8BB871AF643}" type="datetimeFigureOut">
              <a:rPr lang="en-US" smtClean="0"/>
              <a:t>6/11/2021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31550066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042B0DB6-F5C7-45FB-8CF3-31B45F9C2DAC}" type="datetimeFigureOut">
              <a:rPr lang="en-US" smtClean="0"/>
              <a:t>6/11/2021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2959311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1160EA64-D806-43AC-9DF2-F8C432F32B4C}" type="datetimeFigureOut">
              <a:rPr lang="en-US" smtClean="0"/>
              <a:pPr/>
              <a:t>6/11/2021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1749704698"/>
      </p:ext>
    </p:extLst>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3.xml"/><Relationship Id="rId2" Type="http://schemas.openxmlformats.org/officeDocument/2006/relationships/tags" Target="../tags/tag2.xml"/><Relationship Id="rId1" Type="http://schemas.openxmlformats.org/officeDocument/2006/relationships/tags" Target="../tags/tag1.xml"/><Relationship Id="rId5" Type="http://schemas.openxmlformats.org/officeDocument/2006/relationships/notesSlide" Target="../notesSlides/notesSlide1.xml"/><Relationship Id="rId4"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oleObject" Target="../embeddings/oleObject5.bin"/><Relationship Id="rId2" Type="http://schemas.openxmlformats.org/officeDocument/2006/relationships/notesSlide" Target="../notesSlides/notesSlide10.xml"/><Relationship Id="rId1" Type="http://schemas.openxmlformats.org/officeDocument/2006/relationships/slideLayout" Target="../slideLayouts/slideLayout2.xml"/><Relationship Id="rId5" Type="http://schemas.openxmlformats.org/officeDocument/2006/relationships/oleObject" Target="../embeddings/oleObject6.bin"/><Relationship Id="rId4" Type="http://schemas.openxmlformats.org/officeDocument/2006/relationships/image" Target="../media/image5.wmf"/></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7.xml"/><Relationship Id="rId1" Type="http://schemas.openxmlformats.org/officeDocument/2006/relationships/slideLayout" Target="../slideLayouts/slideLayout2.xml"/><Relationship Id="rId6" Type="http://schemas.openxmlformats.org/officeDocument/2006/relationships/image" Target="../media/image2.wmf"/><Relationship Id="rId5" Type="http://schemas.openxmlformats.org/officeDocument/2006/relationships/oleObject" Target="../embeddings/oleObject2.bin"/><Relationship Id="rId4" Type="http://schemas.openxmlformats.org/officeDocument/2006/relationships/image" Target="../media/image1.wmf"/></Relationships>
</file>

<file path=ppt/slides/_rels/slide8.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image" Target="../media/image3.wmf"/></Relationships>
</file>

<file path=ppt/slides/_rels/slide9.xml.rels><?xml version="1.0" encoding="UTF-8" standalone="yes"?>
<Relationships xmlns="http://schemas.openxmlformats.org/package/2006/relationships"><Relationship Id="rId3" Type="http://schemas.openxmlformats.org/officeDocument/2006/relationships/oleObject" Target="../embeddings/oleObject4.bin"/><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image" Target="../media/image4.w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custDataLst>
              <p:tags r:id="rId1"/>
            </p:custDataLst>
          </p:nvPr>
        </p:nvSpPr>
        <p:spPr/>
        <p:txBody>
          <a:bodyPr/>
          <a:lstStyle/>
          <a:p>
            <a:r>
              <a:rPr lang="en-US"/>
              <a:t>Software Development</a:t>
            </a:r>
            <a:endParaRPr lang="en-US" dirty="0"/>
          </a:p>
        </p:txBody>
      </p:sp>
      <p:sp>
        <p:nvSpPr>
          <p:cNvPr id="5" name="Subtitle 4"/>
          <p:cNvSpPr>
            <a:spLocks noGrp="1"/>
          </p:cNvSpPr>
          <p:nvPr>
            <p:ph type="subTitle" idx="1"/>
            <p:custDataLst>
              <p:tags r:id="rId2"/>
            </p:custDataLst>
          </p:nvPr>
        </p:nvSpPr>
        <p:spPr/>
        <p:txBody>
          <a:bodyPr/>
          <a:lstStyle/>
          <a:p>
            <a:r>
              <a:rPr lang="en-US"/>
              <a:t>Paradigms And Processes</a:t>
            </a:r>
            <a:endParaRPr lang="en-US" dirty="0"/>
          </a:p>
        </p:txBody>
      </p:sp>
      <p:sp>
        <p:nvSpPr>
          <p:cNvPr id="7" name="TextBox 6"/>
          <p:cNvSpPr txBox="1"/>
          <p:nvPr>
            <p:custDataLst>
              <p:tags r:id="rId3"/>
            </p:custDataLst>
          </p:nvPr>
        </p:nvSpPr>
        <p:spPr>
          <a:xfrm>
            <a:off x="1600200" y="6179127"/>
            <a:ext cx="1506566" cy="276999"/>
          </a:xfrm>
          <a:prstGeom prst="rect">
            <a:avLst/>
          </a:prstGeom>
          <a:noFill/>
        </p:spPr>
        <p:txBody>
          <a:bodyPr wrap="none" rtlCol="0">
            <a:spAutoFit/>
          </a:bodyPr>
          <a:lstStyle/>
          <a:p>
            <a:r>
              <a:rPr lang="en-US" sz="1200" dirty="0"/>
              <a:t>Delroy A. Brinkerhoff</a:t>
            </a:r>
          </a:p>
        </p:txBody>
      </p:sp>
    </p:spTree>
  </p:cSld>
  <p:clrMapOvr>
    <a:masterClrMapping/>
  </p:clrMapOvr>
  <p:transition spd="slow" advClick="0">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2"/>
          <p:cNvSpPr>
            <a:spLocks noGrp="1" noChangeArrowheads="1"/>
          </p:cNvSpPr>
          <p:nvPr>
            <p:ph type="title"/>
          </p:nvPr>
        </p:nvSpPr>
        <p:spPr>
          <a:xfrm>
            <a:off x="3130046" y="582931"/>
            <a:ext cx="5937755" cy="1188720"/>
          </a:xfrm>
        </p:spPr>
        <p:txBody>
          <a:bodyPr/>
          <a:lstStyle/>
          <a:p>
            <a:r>
              <a:rPr lang="en-US" dirty="0"/>
              <a:t>the Object-Oriented Model</a:t>
            </a:r>
          </a:p>
        </p:txBody>
      </p:sp>
      <p:sp>
        <p:nvSpPr>
          <p:cNvPr id="31748" name="Freeform 4"/>
          <p:cNvSpPr>
            <a:spLocks noChangeArrowheads="1"/>
          </p:cNvSpPr>
          <p:nvPr/>
        </p:nvSpPr>
        <p:spPr bwMode="auto">
          <a:xfrm>
            <a:off x="4381500" y="4575176"/>
            <a:ext cx="1714500" cy="2060575"/>
          </a:xfrm>
          <a:custGeom>
            <a:avLst/>
            <a:gdLst/>
            <a:ahLst/>
            <a:cxnLst>
              <a:cxn ang="0">
                <a:pos x="1080" y="1226"/>
              </a:cxn>
              <a:cxn ang="0">
                <a:pos x="1080" y="0"/>
              </a:cxn>
              <a:cxn ang="0">
                <a:pos x="0" y="0"/>
              </a:cxn>
              <a:cxn ang="0">
                <a:pos x="0" y="1298"/>
              </a:cxn>
            </a:cxnLst>
            <a:rect l="0" t="0" r="r" b="b"/>
            <a:pathLst>
              <a:path w="1080" h="1298">
                <a:moveTo>
                  <a:pt x="1080" y="1226"/>
                </a:moveTo>
                <a:lnTo>
                  <a:pt x="1080" y="0"/>
                </a:lnTo>
                <a:lnTo>
                  <a:pt x="0" y="0"/>
                </a:lnTo>
                <a:lnTo>
                  <a:pt x="0" y="1298"/>
                </a:lnTo>
              </a:path>
            </a:pathLst>
          </a:custGeom>
          <a:noFill/>
          <a:ln w="29942">
            <a:solidFill>
              <a:srgbClr val="000000"/>
            </a:solidFill>
            <a:prstDash val="solid"/>
            <a:round/>
            <a:headEnd/>
            <a:tailEnd/>
          </a:ln>
        </p:spPr>
        <p:txBody>
          <a:bodyPr/>
          <a:lstStyle/>
          <a:p>
            <a:endParaRPr lang="en-US" dirty="0"/>
          </a:p>
        </p:txBody>
      </p:sp>
      <p:sp>
        <p:nvSpPr>
          <p:cNvPr id="31749" name="Freeform 5"/>
          <p:cNvSpPr>
            <a:spLocks noChangeArrowheads="1"/>
          </p:cNvSpPr>
          <p:nvPr/>
        </p:nvSpPr>
        <p:spPr bwMode="auto">
          <a:xfrm>
            <a:off x="8267700" y="4578350"/>
            <a:ext cx="1714500" cy="2057400"/>
          </a:xfrm>
          <a:custGeom>
            <a:avLst/>
            <a:gdLst/>
            <a:ahLst/>
            <a:cxnLst>
              <a:cxn ang="0">
                <a:pos x="0" y="1296"/>
              </a:cxn>
              <a:cxn ang="0">
                <a:pos x="0" y="0"/>
              </a:cxn>
              <a:cxn ang="0">
                <a:pos x="1080" y="0"/>
              </a:cxn>
              <a:cxn ang="0">
                <a:pos x="1080" y="1296"/>
              </a:cxn>
            </a:cxnLst>
            <a:rect l="0" t="0" r="r" b="b"/>
            <a:pathLst>
              <a:path w="1080" h="1296">
                <a:moveTo>
                  <a:pt x="0" y="1296"/>
                </a:moveTo>
                <a:lnTo>
                  <a:pt x="0" y="0"/>
                </a:lnTo>
                <a:lnTo>
                  <a:pt x="1080" y="0"/>
                </a:lnTo>
                <a:lnTo>
                  <a:pt x="1080" y="1296"/>
                </a:lnTo>
              </a:path>
            </a:pathLst>
          </a:custGeom>
          <a:noFill/>
          <a:ln w="29942">
            <a:solidFill>
              <a:srgbClr val="000000"/>
            </a:solidFill>
            <a:prstDash val="solid"/>
            <a:round/>
            <a:headEnd/>
            <a:tailEnd/>
          </a:ln>
        </p:spPr>
        <p:txBody>
          <a:bodyPr/>
          <a:lstStyle/>
          <a:p>
            <a:endParaRPr lang="en-US" dirty="0"/>
          </a:p>
        </p:txBody>
      </p:sp>
      <p:sp>
        <p:nvSpPr>
          <p:cNvPr id="31750" name="Text Box 6"/>
          <p:cNvSpPr txBox="1">
            <a:spLocks noChangeArrowheads="1"/>
          </p:cNvSpPr>
          <p:nvPr/>
        </p:nvSpPr>
        <p:spPr bwMode="auto">
          <a:xfrm rot="17839243">
            <a:off x="7997826" y="5352534"/>
            <a:ext cx="2171700" cy="369332"/>
          </a:xfrm>
          <a:prstGeom prst="rect">
            <a:avLst/>
          </a:prstGeom>
          <a:noFill/>
          <a:ln w="9525">
            <a:noFill/>
            <a:miter lim="800000"/>
            <a:headEnd/>
            <a:tailEnd/>
          </a:ln>
        </p:spPr>
        <p:txBody>
          <a:bodyPr lIns="0" tIns="0" rIns="0" bIns="0">
            <a:spAutoFit/>
          </a:bodyPr>
          <a:lstStyle/>
          <a:p>
            <a:pPr defTabSz="381000">
              <a:spcBef>
                <a:spcPct val="20000"/>
              </a:spcBef>
              <a:buClr>
                <a:srgbClr val="C0C0C0"/>
              </a:buClr>
            </a:pPr>
            <a:r>
              <a:rPr lang="en-US" sz="2400" dirty="0">
                <a:solidFill>
                  <a:srgbClr val="000000"/>
                </a:solidFill>
              </a:rPr>
              <a:t>Implementation</a:t>
            </a:r>
          </a:p>
        </p:txBody>
      </p:sp>
      <p:sp>
        <p:nvSpPr>
          <p:cNvPr id="31751" name="Text Box 7"/>
          <p:cNvSpPr txBox="1">
            <a:spLocks noChangeArrowheads="1"/>
          </p:cNvSpPr>
          <p:nvPr/>
        </p:nvSpPr>
        <p:spPr bwMode="auto">
          <a:xfrm>
            <a:off x="4487864" y="4749801"/>
            <a:ext cx="1220787" cy="1698927"/>
          </a:xfrm>
          <a:prstGeom prst="rect">
            <a:avLst/>
          </a:prstGeom>
          <a:noFill/>
          <a:ln w="9525">
            <a:noFill/>
            <a:miter lim="800000"/>
            <a:headEnd/>
            <a:tailEnd/>
          </a:ln>
        </p:spPr>
        <p:txBody>
          <a:bodyPr lIns="0" tIns="0" rIns="0" bIns="0">
            <a:spAutoFit/>
          </a:bodyPr>
          <a:lstStyle/>
          <a:p>
            <a:pPr defTabSz="381000">
              <a:spcBef>
                <a:spcPct val="20000"/>
              </a:spcBef>
              <a:buClr>
                <a:srgbClr val="C0C0C0"/>
              </a:buClr>
            </a:pPr>
            <a:r>
              <a:rPr lang="en-US" sz="2400" dirty="0">
                <a:solidFill>
                  <a:srgbClr val="000000"/>
                </a:solidFill>
              </a:rPr>
              <a:t>Analysis</a:t>
            </a:r>
          </a:p>
          <a:p>
            <a:pPr defTabSz="381000">
              <a:spcBef>
                <a:spcPct val="20000"/>
              </a:spcBef>
              <a:buClr>
                <a:schemeClr val="bg1"/>
              </a:buClr>
            </a:pPr>
            <a:r>
              <a:rPr lang="en-US" sz="2400" dirty="0">
                <a:solidFill>
                  <a:srgbClr val="000000"/>
                </a:solidFill>
              </a:rPr>
              <a:t>and</a:t>
            </a:r>
          </a:p>
          <a:p>
            <a:pPr defTabSz="381000">
              <a:spcBef>
                <a:spcPct val="20000"/>
              </a:spcBef>
              <a:buClr>
                <a:schemeClr val="bg1"/>
              </a:buClr>
            </a:pPr>
            <a:r>
              <a:rPr lang="en-US" sz="2400" dirty="0">
                <a:solidFill>
                  <a:srgbClr val="000000"/>
                </a:solidFill>
              </a:rPr>
              <a:t>Design</a:t>
            </a:r>
          </a:p>
          <a:p>
            <a:pPr defTabSz="381000">
              <a:spcBef>
                <a:spcPct val="20000"/>
              </a:spcBef>
              <a:buClr>
                <a:schemeClr val="bg1"/>
              </a:buClr>
            </a:pPr>
            <a:r>
              <a:rPr lang="en-US" sz="2400" dirty="0">
                <a:solidFill>
                  <a:srgbClr val="000000"/>
                </a:solidFill>
              </a:rPr>
              <a:t>Results</a:t>
            </a:r>
          </a:p>
        </p:txBody>
      </p:sp>
      <p:sp>
        <p:nvSpPr>
          <p:cNvPr id="31789" name="Rectangle 45"/>
          <p:cNvSpPr>
            <a:spLocks noChangeArrowheads="1"/>
          </p:cNvSpPr>
          <p:nvPr/>
        </p:nvSpPr>
        <p:spPr bwMode="auto">
          <a:xfrm>
            <a:off x="2552700" y="4578350"/>
            <a:ext cx="1714500" cy="342900"/>
          </a:xfrm>
          <a:prstGeom prst="rect">
            <a:avLst/>
          </a:prstGeom>
          <a:noFill/>
          <a:ln w="29942">
            <a:solidFill>
              <a:srgbClr val="000000"/>
            </a:solidFill>
            <a:prstDash val="solid"/>
            <a:miter lim="800000"/>
            <a:headEnd/>
            <a:tailEnd/>
          </a:ln>
        </p:spPr>
        <p:txBody>
          <a:bodyPr/>
          <a:lstStyle/>
          <a:p>
            <a:endParaRPr lang="en-US" dirty="0"/>
          </a:p>
        </p:txBody>
      </p:sp>
      <p:sp>
        <p:nvSpPr>
          <p:cNvPr id="31790" name="Rectangle 46"/>
          <p:cNvSpPr>
            <a:spLocks noChangeArrowheads="1"/>
          </p:cNvSpPr>
          <p:nvPr/>
        </p:nvSpPr>
        <p:spPr bwMode="auto">
          <a:xfrm>
            <a:off x="6218238" y="4591050"/>
            <a:ext cx="1943100" cy="342900"/>
          </a:xfrm>
          <a:prstGeom prst="rect">
            <a:avLst/>
          </a:prstGeom>
          <a:noFill/>
          <a:ln w="29942">
            <a:solidFill>
              <a:srgbClr val="000000"/>
            </a:solidFill>
            <a:prstDash val="solid"/>
            <a:miter lim="800000"/>
            <a:headEnd/>
            <a:tailEnd/>
          </a:ln>
        </p:spPr>
        <p:txBody>
          <a:bodyPr/>
          <a:lstStyle/>
          <a:p>
            <a:endParaRPr lang="en-US" dirty="0"/>
          </a:p>
        </p:txBody>
      </p:sp>
      <p:sp>
        <p:nvSpPr>
          <p:cNvPr id="31791" name="Text Box 47"/>
          <p:cNvSpPr txBox="1">
            <a:spLocks noChangeArrowheads="1"/>
          </p:cNvSpPr>
          <p:nvPr/>
        </p:nvSpPr>
        <p:spPr bwMode="auto">
          <a:xfrm>
            <a:off x="2646362" y="4524673"/>
            <a:ext cx="1612900" cy="461665"/>
          </a:xfrm>
          <a:prstGeom prst="rect">
            <a:avLst/>
          </a:prstGeom>
          <a:noFill/>
          <a:ln w="9525">
            <a:noFill/>
            <a:miter lim="800000"/>
            <a:headEnd/>
            <a:tailEnd/>
          </a:ln>
        </p:spPr>
        <p:txBody>
          <a:bodyPr lIns="0" tIns="0" rIns="0" bIns="0">
            <a:spAutoFit/>
          </a:bodyPr>
          <a:lstStyle/>
          <a:p>
            <a:pPr algn="ctr" defTabSz="381000">
              <a:spcBef>
                <a:spcPct val="20000"/>
              </a:spcBef>
              <a:buClr>
                <a:schemeClr val="bg1"/>
              </a:buClr>
            </a:pPr>
            <a:r>
              <a:rPr lang="en-US" sz="3000" dirty="0">
                <a:solidFill>
                  <a:srgbClr val="000000"/>
                </a:solidFill>
              </a:rPr>
              <a:t>O-O</a:t>
            </a:r>
          </a:p>
        </p:txBody>
      </p:sp>
      <p:sp>
        <p:nvSpPr>
          <p:cNvPr id="31792" name="Text Box 48"/>
          <p:cNvSpPr txBox="1">
            <a:spLocks noChangeArrowheads="1"/>
          </p:cNvSpPr>
          <p:nvPr/>
        </p:nvSpPr>
        <p:spPr bwMode="auto">
          <a:xfrm>
            <a:off x="6282094" y="4539606"/>
            <a:ext cx="1846263" cy="461665"/>
          </a:xfrm>
          <a:prstGeom prst="rect">
            <a:avLst/>
          </a:prstGeom>
          <a:noFill/>
          <a:ln w="9525">
            <a:noFill/>
            <a:miter lim="800000"/>
            <a:headEnd/>
            <a:tailEnd/>
          </a:ln>
        </p:spPr>
        <p:txBody>
          <a:bodyPr lIns="0" tIns="0" rIns="0" bIns="0">
            <a:spAutoFit/>
          </a:bodyPr>
          <a:lstStyle/>
          <a:p>
            <a:pPr algn="ctr" defTabSz="381000">
              <a:spcBef>
                <a:spcPct val="20000"/>
              </a:spcBef>
              <a:buClr>
                <a:schemeClr val="bg1"/>
              </a:buClr>
            </a:pPr>
            <a:r>
              <a:rPr lang="en-US" sz="3000" dirty="0">
                <a:solidFill>
                  <a:srgbClr val="000000"/>
                </a:solidFill>
              </a:rPr>
              <a:t>O-O</a:t>
            </a:r>
          </a:p>
        </p:txBody>
      </p:sp>
      <p:sp>
        <p:nvSpPr>
          <p:cNvPr id="31793" name="Freeform 49"/>
          <p:cNvSpPr>
            <a:spLocks noChangeArrowheads="1"/>
          </p:cNvSpPr>
          <p:nvPr/>
        </p:nvSpPr>
        <p:spPr bwMode="auto">
          <a:xfrm>
            <a:off x="1636714" y="4575176"/>
            <a:ext cx="801687" cy="822325"/>
          </a:xfrm>
          <a:custGeom>
            <a:avLst/>
            <a:gdLst/>
            <a:ahLst/>
            <a:cxnLst>
              <a:cxn ang="0">
                <a:pos x="278" y="516"/>
              </a:cxn>
              <a:cxn ang="0">
                <a:pos x="327" y="506"/>
              </a:cxn>
              <a:cxn ang="0">
                <a:pos x="373" y="487"/>
              </a:cxn>
              <a:cxn ang="0">
                <a:pos x="413" y="459"/>
              </a:cxn>
              <a:cxn ang="0">
                <a:pos x="447" y="423"/>
              </a:cxn>
              <a:cxn ang="0">
                <a:pos x="474" y="382"/>
              </a:cxn>
              <a:cxn ang="0">
                <a:pos x="493" y="336"/>
              </a:cxn>
              <a:cxn ang="0">
                <a:pos x="504" y="285"/>
              </a:cxn>
              <a:cxn ang="0">
                <a:pos x="505" y="259"/>
              </a:cxn>
              <a:cxn ang="0">
                <a:pos x="500" y="206"/>
              </a:cxn>
              <a:cxn ang="0">
                <a:pos x="485" y="158"/>
              </a:cxn>
              <a:cxn ang="0">
                <a:pos x="462" y="114"/>
              </a:cxn>
              <a:cxn ang="0">
                <a:pos x="431" y="76"/>
              </a:cxn>
              <a:cxn ang="0">
                <a:pos x="394" y="44"/>
              </a:cxn>
              <a:cxn ang="0">
                <a:pos x="350" y="20"/>
              </a:cxn>
              <a:cxn ang="0">
                <a:pos x="303" y="5"/>
              </a:cxn>
              <a:cxn ang="0">
                <a:pos x="252" y="0"/>
              </a:cxn>
              <a:cxn ang="0">
                <a:pos x="226" y="1"/>
              </a:cxn>
              <a:cxn ang="0">
                <a:pos x="177" y="11"/>
              </a:cxn>
              <a:cxn ang="0">
                <a:pos x="132" y="31"/>
              </a:cxn>
              <a:cxn ang="0">
                <a:pos x="91" y="59"/>
              </a:cxn>
              <a:cxn ang="0">
                <a:pos x="57" y="94"/>
              </a:cxn>
              <a:cxn ang="0">
                <a:pos x="30" y="135"/>
              </a:cxn>
              <a:cxn ang="0">
                <a:pos x="11" y="182"/>
              </a:cxn>
              <a:cxn ang="0">
                <a:pos x="1" y="232"/>
              </a:cxn>
              <a:cxn ang="0">
                <a:pos x="0" y="259"/>
              </a:cxn>
              <a:cxn ang="0">
                <a:pos x="5" y="311"/>
              </a:cxn>
              <a:cxn ang="0">
                <a:pos x="19" y="359"/>
              </a:cxn>
              <a:cxn ang="0">
                <a:pos x="43" y="404"/>
              </a:cxn>
              <a:cxn ang="0">
                <a:pos x="73" y="442"/>
              </a:cxn>
              <a:cxn ang="0">
                <a:pos x="111" y="474"/>
              </a:cxn>
              <a:cxn ang="0">
                <a:pos x="154" y="497"/>
              </a:cxn>
              <a:cxn ang="0">
                <a:pos x="201" y="513"/>
              </a:cxn>
              <a:cxn ang="0">
                <a:pos x="252" y="518"/>
              </a:cxn>
            </a:cxnLst>
            <a:rect l="0" t="0" r="r" b="b"/>
            <a:pathLst>
              <a:path w="505" h="518">
                <a:moveTo>
                  <a:pt x="252" y="518"/>
                </a:moveTo>
                <a:lnTo>
                  <a:pt x="278" y="516"/>
                </a:lnTo>
                <a:lnTo>
                  <a:pt x="303" y="513"/>
                </a:lnTo>
                <a:lnTo>
                  <a:pt x="327" y="506"/>
                </a:lnTo>
                <a:lnTo>
                  <a:pt x="350" y="497"/>
                </a:lnTo>
                <a:lnTo>
                  <a:pt x="373" y="487"/>
                </a:lnTo>
                <a:lnTo>
                  <a:pt x="394" y="474"/>
                </a:lnTo>
                <a:lnTo>
                  <a:pt x="413" y="459"/>
                </a:lnTo>
                <a:lnTo>
                  <a:pt x="431" y="442"/>
                </a:lnTo>
                <a:lnTo>
                  <a:pt x="447" y="423"/>
                </a:lnTo>
                <a:lnTo>
                  <a:pt x="462" y="404"/>
                </a:lnTo>
                <a:lnTo>
                  <a:pt x="474" y="382"/>
                </a:lnTo>
                <a:lnTo>
                  <a:pt x="485" y="359"/>
                </a:lnTo>
                <a:lnTo>
                  <a:pt x="493" y="336"/>
                </a:lnTo>
                <a:lnTo>
                  <a:pt x="500" y="311"/>
                </a:lnTo>
                <a:lnTo>
                  <a:pt x="504" y="285"/>
                </a:lnTo>
                <a:lnTo>
                  <a:pt x="505" y="259"/>
                </a:lnTo>
                <a:lnTo>
                  <a:pt x="505" y="259"/>
                </a:lnTo>
                <a:lnTo>
                  <a:pt x="504" y="232"/>
                </a:lnTo>
                <a:lnTo>
                  <a:pt x="500" y="206"/>
                </a:lnTo>
                <a:lnTo>
                  <a:pt x="493" y="182"/>
                </a:lnTo>
                <a:lnTo>
                  <a:pt x="485" y="158"/>
                </a:lnTo>
                <a:lnTo>
                  <a:pt x="474" y="135"/>
                </a:lnTo>
                <a:lnTo>
                  <a:pt x="462" y="114"/>
                </a:lnTo>
                <a:lnTo>
                  <a:pt x="447" y="94"/>
                </a:lnTo>
                <a:lnTo>
                  <a:pt x="431" y="76"/>
                </a:lnTo>
                <a:lnTo>
                  <a:pt x="413" y="59"/>
                </a:lnTo>
                <a:lnTo>
                  <a:pt x="394" y="44"/>
                </a:lnTo>
                <a:lnTo>
                  <a:pt x="373" y="31"/>
                </a:lnTo>
                <a:lnTo>
                  <a:pt x="350" y="20"/>
                </a:lnTo>
                <a:lnTo>
                  <a:pt x="327" y="11"/>
                </a:lnTo>
                <a:lnTo>
                  <a:pt x="303" y="5"/>
                </a:lnTo>
                <a:lnTo>
                  <a:pt x="278" y="1"/>
                </a:lnTo>
                <a:lnTo>
                  <a:pt x="252" y="0"/>
                </a:lnTo>
                <a:lnTo>
                  <a:pt x="252" y="0"/>
                </a:lnTo>
                <a:lnTo>
                  <a:pt x="226" y="1"/>
                </a:lnTo>
                <a:lnTo>
                  <a:pt x="201" y="5"/>
                </a:lnTo>
                <a:lnTo>
                  <a:pt x="177" y="11"/>
                </a:lnTo>
                <a:lnTo>
                  <a:pt x="154" y="20"/>
                </a:lnTo>
                <a:lnTo>
                  <a:pt x="132" y="31"/>
                </a:lnTo>
                <a:lnTo>
                  <a:pt x="111" y="44"/>
                </a:lnTo>
                <a:lnTo>
                  <a:pt x="91" y="59"/>
                </a:lnTo>
                <a:lnTo>
                  <a:pt x="73" y="76"/>
                </a:lnTo>
                <a:lnTo>
                  <a:pt x="57" y="94"/>
                </a:lnTo>
                <a:lnTo>
                  <a:pt x="43" y="114"/>
                </a:lnTo>
                <a:lnTo>
                  <a:pt x="30" y="135"/>
                </a:lnTo>
                <a:lnTo>
                  <a:pt x="19" y="158"/>
                </a:lnTo>
                <a:lnTo>
                  <a:pt x="11" y="182"/>
                </a:lnTo>
                <a:lnTo>
                  <a:pt x="5" y="206"/>
                </a:lnTo>
                <a:lnTo>
                  <a:pt x="1" y="232"/>
                </a:lnTo>
                <a:lnTo>
                  <a:pt x="0" y="259"/>
                </a:lnTo>
                <a:lnTo>
                  <a:pt x="0" y="259"/>
                </a:lnTo>
                <a:lnTo>
                  <a:pt x="1" y="285"/>
                </a:lnTo>
                <a:lnTo>
                  <a:pt x="5" y="311"/>
                </a:lnTo>
                <a:lnTo>
                  <a:pt x="11" y="336"/>
                </a:lnTo>
                <a:lnTo>
                  <a:pt x="19" y="359"/>
                </a:lnTo>
                <a:lnTo>
                  <a:pt x="30" y="382"/>
                </a:lnTo>
                <a:lnTo>
                  <a:pt x="43" y="404"/>
                </a:lnTo>
                <a:lnTo>
                  <a:pt x="57" y="423"/>
                </a:lnTo>
                <a:lnTo>
                  <a:pt x="73" y="442"/>
                </a:lnTo>
                <a:lnTo>
                  <a:pt x="91" y="459"/>
                </a:lnTo>
                <a:lnTo>
                  <a:pt x="111" y="474"/>
                </a:lnTo>
                <a:lnTo>
                  <a:pt x="132" y="487"/>
                </a:lnTo>
                <a:lnTo>
                  <a:pt x="154" y="497"/>
                </a:lnTo>
                <a:lnTo>
                  <a:pt x="177" y="506"/>
                </a:lnTo>
                <a:lnTo>
                  <a:pt x="201" y="513"/>
                </a:lnTo>
                <a:lnTo>
                  <a:pt x="226" y="516"/>
                </a:lnTo>
                <a:lnTo>
                  <a:pt x="252" y="518"/>
                </a:lnTo>
                <a:lnTo>
                  <a:pt x="252" y="518"/>
                </a:lnTo>
                <a:close/>
              </a:path>
            </a:pathLst>
          </a:custGeom>
          <a:gradFill rotWithShape="0">
            <a:gsLst>
              <a:gs pos="0">
                <a:srgbClr val="7FBFFF"/>
              </a:gs>
              <a:gs pos="100000">
                <a:srgbClr val="000033"/>
              </a:gs>
            </a:gsLst>
            <a:lin ang="5400000" scaled="1"/>
          </a:gradFill>
          <a:ln w="9525">
            <a:noFill/>
            <a:round/>
            <a:headEnd/>
            <a:tailEnd/>
          </a:ln>
        </p:spPr>
        <p:txBody>
          <a:bodyPr/>
          <a:lstStyle/>
          <a:p>
            <a:endParaRPr lang="en-US" dirty="0"/>
          </a:p>
        </p:txBody>
      </p:sp>
      <p:sp>
        <p:nvSpPr>
          <p:cNvPr id="31794" name="Freeform 50"/>
          <p:cNvSpPr>
            <a:spLocks noChangeArrowheads="1"/>
          </p:cNvSpPr>
          <p:nvPr/>
        </p:nvSpPr>
        <p:spPr bwMode="auto">
          <a:xfrm>
            <a:off x="1847850" y="4627563"/>
            <a:ext cx="374650" cy="239712"/>
          </a:xfrm>
          <a:custGeom>
            <a:avLst/>
            <a:gdLst/>
            <a:ahLst/>
            <a:cxnLst>
              <a:cxn ang="0">
                <a:pos x="3" y="73"/>
              </a:cxn>
              <a:cxn ang="0">
                <a:pos x="4" y="76"/>
              </a:cxn>
              <a:cxn ang="0">
                <a:pos x="6" y="78"/>
              </a:cxn>
              <a:cxn ang="0">
                <a:pos x="8" y="79"/>
              </a:cxn>
              <a:cxn ang="0">
                <a:pos x="11" y="82"/>
              </a:cxn>
              <a:cxn ang="0">
                <a:pos x="11" y="82"/>
              </a:cxn>
              <a:cxn ang="0">
                <a:pos x="62" y="151"/>
              </a:cxn>
              <a:cxn ang="0">
                <a:pos x="141" y="121"/>
              </a:cxn>
              <a:cxn ang="0">
                <a:pos x="146" y="121"/>
              </a:cxn>
              <a:cxn ang="0">
                <a:pos x="151" y="121"/>
              </a:cxn>
              <a:cxn ang="0">
                <a:pos x="151" y="121"/>
              </a:cxn>
              <a:cxn ang="0">
                <a:pos x="151" y="117"/>
              </a:cxn>
              <a:cxn ang="0">
                <a:pos x="152" y="114"/>
              </a:cxn>
              <a:cxn ang="0">
                <a:pos x="155" y="111"/>
              </a:cxn>
              <a:cxn ang="0">
                <a:pos x="158" y="108"/>
              </a:cxn>
              <a:cxn ang="0">
                <a:pos x="158" y="108"/>
              </a:cxn>
              <a:cxn ang="0">
                <a:pos x="161" y="107"/>
              </a:cxn>
              <a:cxn ang="0">
                <a:pos x="166" y="107"/>
              </a:cxn>
              <a:cxn ang="0">
                <a:pos x="170" y="108"/>
              </a:cxn>
              <a:cxn ang="0">
                <a:pos x="171" y="105"/>
              </a:cxn>
              <a:cxn ang="0">
                <a:pos x="171" y="105"/>
              </a:cxn>
              <a:cxn ang="0">
                <a:pos x="172" y="104"/>
              </a:cxn>
              <a:cxn ang="0">
                <a:pos x="176" y="104"/>
              </a:cxn>
              <a:cxn ang="0">
                <a:pos x="180" y="105"/>
              </a:cxn>
              <a:cxn ang="0">
                <a:pos x="182" y="103"/>
              </a:cxn>
              <a:cxn ang="0">
                <a:pos x="182" y="103"/>
              </a:cxn>
              <a:cxn ang="0">
                <a:pos x="181" y="99"/>
              </a:cxn>
              <a:cxn ang="0">
                <a:pos x="184" y="98"/>
              </a:cxn>
              <a:cxn ang="0">
                <a:pos x="189" y="97"/>
              </a:cxn>
              <a:cxn ang="0">
                <a:pos x="192" y="94"/>
              </a:cxn>
              <a:cxn ang="0">
                <a:pos x="192" y="94"/>
              </a:cxn>
              <a:cxn ang="0">
                <a:pos x="194" y="92"/>
              </a:cxn>
              <a:cxn ang="0">
                <a:pos x="214" y="65"/>
              </a:cxn>
              <a:cxn ang="0">
                <a:pos x="214" y="65"/>
              </a:cxn>
              <a:cxn ang="0">
                <a:pos x="216" y="63"/>
              </a:cxn>
              <a:cxn ang="0">
                <a:pos x="221" y="58"/>
              </a:cxn>
              <a:cxn ang="0">
                <a:pos x="225" y="53"/>
              </a:cxn>
              <a:cxn ang="0">
                <a:pos x="227" y="50"/>
              </a:cxn>
              <a:cxn ang="0">
                <a:pos x="227" y="50"/>
              </a:cxn>
              <a:cxn ang="0">
                <a:pos x="226" y="51"/>
              </a:cxn>
              <a:cxn ang="0">
                <a:pos x="225" y="49"/>
              </a:cxn>
              <a:cxn ang="0">
                <a:pos x="225" y="45"/>
              </a:cxn>
              <a:cxn ang="0">
                <a:pos x="226" y="39"/>
              </a:cxn>
              <a:cxn ang="0">
                <a:pos x="228" y="33"/>
              </a:cxn>
              <a:cxn ang="0">
                <a:pos x="230" y="28"/>
              </a:cxn>
              <a:cxn ang="0">
                <a:pos x="233" y="25"/>
              </a:cxn>
              <a:cxn ang="0">
                <a:pos x="235" y="24"/>
              </a:cxn>
              <a:cxn ang="0">
                <a:pos x="235" y="24"/>
              </a:cxn>
              <a:cxn ang="0">
                <a:pos x="236" y="22"/>
              </a:cxn>
              <a:cxn ang="0">
                <a:pos x="232" y="16"/>
              </a:cxn>
              <a:cxn ang="0">
                <a:pos x="228" y="10"/>
              </a:cxn>
              <a:cxn ang="0">
                <a:pos x="229" y="6"/>
              </a:cxn>
              <a:cxn ang="0">
                <a:pos x="229" y="6"/>
              </a:cxn>
              <a:cxn ang="0">
                <a:pos x="229" y="5"/>
              </a:cxn>
              <a:cxn ang="0">
                <a:pos x="228" y="3"/>
              </a:cxn>
              <a:cxn ang="0">
                <a:pos x="224" y="1"/>
              </a:cxn>
              <a:cxn ang="0">
                <a:pos x="220" y="0"/>
              </a:cxn>
              <a:cxn ang="0">
                <a:pos x="0" y="52"/>
              </a:cxn>
              <a:cxn ang="0">
                <a:pos x="3" y="73"/>
              </a:cxn>
              <a:cxn ang="0">
                <a:pos x="3" y="73"/>
              </a:cxn>
            </a:cxnLst>
            <a:rect l="0" t="0" r="r" b="b"/>
            <a:pathLst>
              <a:path w="236" h="151">
                <a:moveTo>
                  <a:pt x="3" y="73"/>
                </a:moveTo>
                <a:lnTo>
                  <a:pt x="4" y="76"/>
                </a:lnTo>
                <a:lnTo>
                  <a:pt x="6" y="78"/>
                </a:lnTo>
                <a:lnTo>
                  <a:pt x="8" y="79"/>
                </a:lnTo>
                <a:lnTo>
                  <a:pt x="11" y="82"/>
                </a:lnTo>
                <a:lnTo>
                  <a:pt x="11" y="82"/>
                </a:lnTo>
                <a:lnTo>
                  <a:pt x="62" y="151"/>
                </a:lnTo>
                <a:lnTo>
                  <a:pt x="141" y="121"/>
                </a:lnTo>
                <a:lnTo>
                  <a:pt x="146" y="121"/>
                </a:lnTo>
                <a:lnTo>
                  <a:pt x="151" y="121"/>
                </a:lnTo>
                <a:lnTo>
                  <a:pt x="151" y="121"/>
                </a:lnTo>
                <a:lnTo>
                  <a:pt x="151" y="117"/>
                </a:lnTo>
                <a:lnTo>
                  <a:pt x="152" y="114"/>
                </a:lnTo>
                <a:lnTo>
                  <a:pt x="155" y="111"/>
                </a:lnTo>
                <a:lnTo>
                  <a:pt x="158" y="108"/>
                </a:lnTo>
                <a:lnTo>
                  <a:pt x="158" y="108"/>
                </a:lnTo>
                <a:lnTo>
                  <a:pt x="161" y="107"/>
                </a:lnTo>
                <a:lnTo>
                  <a:pt x="166" y="107"/>
                </a:lnTo>
                <a:lnTo>
                  <a:pt x="170" y="108"/>
                </a:lnTo>
                <a:lnTo>
                  <a:pt x="171" y="105"/>
                </a:lnTo>
                <a:lnTo>
                  <a:pt x="171" y="105"/>
                </a:lnTo>
                <a:lnTo>
                  <a:pt x="172" y="104"/>
                </a:lnTo>
                <a:lnTo>
                  <a:pt x="176" y="104"/>
                </a:lnTo>
                <a:lnTo>
                  <a:pt x="180" y="105"/>
                </a:lnTo>
                <a:lnTo>
                  <a:pt x="182" y="103"/>
                </a:lnTo>
                <a:lnTo>
                  <a:pt x="182" y="103"/>
                </a:lnTo>
                <a:lnTo>
                  <a:pt x="181" y="99"/>
                </a:lnTo>
                <a:lnTo>
                  <a:pt x="184" y="98"/>
                </a:lnTo>
                <a:lnTo>
                  <a:pt x="189" y="97"/>
                </a:lnTo>
                <a:lnTo>
                  <a:pt x="192" y="94"/>
                </a:lnTo>
                <a:lnTo>
                  <a:pt x="192" y="94"/>
                </a:lnTo>
                <a:lnTo>
                  <a:pt x="194" y="92"/>
                </a:lnTo>
                <a:lnTo>
                  <a:pt x="214" y="65"/>
                </a:lnTo>
                <a:lnTo>
                  <a:pt x="214" y="65"/>
                </a:lnTo>
                <a:lnTo>
                  <a:pt x="216" y="63"/>
                </a:lnTo>
                <a:lnTo>
                  <a:pt x="221" y="58"/>
                </a:lnTo>
                <a:lnTo>
                  <a:pt x="225" y="53"/>
                </a:lnTo>
                <a:lnTo>
                  <a:pt x="227" y="50"/>
                </a:lnTo>
                <a:lnTo>
                  <a:pt x="227" y="50"/>
                </a:lnTo>
                <a:lnTo>
                  <a:pt x="226" y="51"/>
                </a:lnTo>
                <a:lnTo>
                  <a:pt x="225" y="49"/>
                </a:lnTo>
                <a:lnTo>
                  <a:pt x="225" y="45"/>
                </a:lnTo>
                <a:lnTo>
                  <a:pt x="226" y="39"/>
                </a:lnTo>
                <a:lnTo>
                  <a:pt x="228" y="33"/>
                </a:lnTo>
                <a:lnTo>
                  <a:pt x="230" y="28"/>
                </a:lnTo>
                <a:lnTo>
                  <a:pt x="233" y="25"/>
                </a:lnTo>
                <a:lnTo>
                  <a:pt x="235" y="24"/>
                </a:lnTo>
                <a:lnTo>
                  <a:pt x="235" y="24"/>
                </a:lnTo>
                <a:lnTo>
                  <a:pt x="236" y="22"/>
                </a:lnTo>
                <a:lnTo>
                  <a:pt x="232" y="16"/>
                </a:lnTo>
                <a:lnTo>
                  <a:pt x="228" y="10"/>
                </a:lnTo>
                <a:lnTo>
                  <a:pt x="229" y="6"/>
                </a:lnTo>
                <a:lnTo>
                  <a:pt x="229" y="6"/>
                </a:lnTo>
                <a:lnTo>
                  <a:pt x="229" y="5"/>
                </a:lnTo>
                <a:lnTo>
                  <a:pt x="228" y="3"/>
                </a:lnTo>
                <a:lnTo>
                  <a:pt x="224" y="1"/>
                </a:lnTo>
                <a:lnTo>
                  <a:pt x="220" y="0"/>
                </a:lnTo>
                <a:lnTo>
                  <a:pt x="0" y="52"/>
                </a:lnTo>
                <a:lnTo>
                  <a:pt x="3" y="73"/>
                </a:lnTo>
                <a:lnTo>
                  <a:pt x="3" y="73"/>
                </a:lnTo>
                <a:close/>
              </a:path>
            </a:pathLst>
          </a:custGeom>
          <a:gradFill rotWithShape="0">
            <a:gsLst>
              <a:gs pos="0">
                <a:srgbClr val="3F7FBF"/>
              </a:gs>
              <a:gs pos="10000">
                <a:srgbClr val="007F7F"/>
              </a:gs>
              <a:gs pos="100000">
                <a:srgbClr val="3F7FBF"/>
              </a:gs>
            </a:gsLst>
            <a:lin ang="5400000" scaled="1"/>
          </a:gradFill>
          <a:ln w="9525">
            <a:noFill/>
            <a:round/>
            <a:headEnd/>
            <a:tailEnd/>
          </a:ln>
        </p:spPr>
        <p:txBody>
          <a:bodyPr/>
          <a:lstStyle/>
          <a:p>
            <a:endParaRPr lang="en-US" dirty="0"/>
          </a:p>
        </p:txBody>
      </p:sp>
      <p:sp>
        <p:nvSpPr>
          <p:cNvPr id="31795" name="Freeform 51"/>
          <p:cNvSpPr>
            <a:spLocks noChangeArrowheads="1"/>
          </p:cNvSpPr>
          <p:nvPr/>
        </p:nvSpPr>
        <p:spPr bwMode="auto">
          <a:xfrm>
            <a:off x="1847851" y="4579938"/>
            <a:ext cx="373063" cy="258762"/>
          </a:xfrm>
          <a:custGeom>
            <a:avLst/>
            <a:gdLst/>
            <a:ahLst/>
            <a:cxnLst>
              <a:cxn ang="0">
                <a:pos x="3" y="105"/>
              </a:cxn>
              <a:cxn ang="0">
                <a:pos x="7" y="108"/>
              </a:cxn>
              <a:cxn ang="0">
                <a:pos x="11" y="110"/>
              </a:cxn>
              <a:cxn ang="0">
                <a:pos x="16" y="117"/>
              </a:cxn>
              <a:cxn ang="0">
                <a:pos x="24" y="123"/>
              </a:cxn>
              <a:cxn ang="0">
                <a:pos x="35" y="130"/>
              </a:cxn>
              <a:cxn ang="0">
                <a:pos x="46" y="140"/>
              </a:cxn>
              <a:cxn ang="0">
                <a:pos x="61" y="155"/>
              </a:cxn>
              <a:cxn ang="0">
                <a:pos x="81" y="161"/>
              </a:cxn>
              <a:cxn ang="0">
                <a:pos x="92" y="162"/>
              </a:cxn>
              <a:cxn ang="0">
                <a:pos x="115" y="162"/>
              </a:cxn>
              <a:cxn ang="0">
                <a:pos x="126" y="160"/>
              </a:cxn>
              <a:cxn ang="0">
                <a:pos x="130" y="153"/>
              </a:cxn>
              <a:cxn ang="0">
                <a:pos x="134" y="152"/>
              </a:cxn>
              <a:cxn ang="0">
                <a:pos x="145" y="149"/>
              </a:cxn>
              <a:cxn ang="0">
                <a:pos x="151" y="149"/>
              </a:cxn>
              <a:cxn ang="0">
                <a:pos x="152" y="143"/>
              </a:cxn>
              <a:cxn ang="0">
                <a:pos x="157" y="136"/>
              </a:cxn>
              <a:cxn ang="0">
                <a:pos x="160" y="135"/>
              </a:cxn>
              <a:cxn ang="0">
                <a:pos x="169" y="136"/>
              </a:cxn>
              <a:cxn ang="0">
                <a:pos x="170" y="133"/>
              </a:cxn>
              <a:cxn ang="0">
                <a:pos x="175" y="133"/>
              </a:cxn>
              <a:cxn ang="0">
                <a:pos x="181" y="131"/>
              </a:cxn>
              <a:cxn ang="0">
                <a:pos x="180" y="127"/>
              </a:cxn>
              <a:cxn ang="0">
                <a:pos x="188" y="126"/>
              </a:cxn>
              <a:cxn ang="0">
                <a:pos x="192" y="122"/>
              </a:cxn>
              <a:cxn ang="0">
                <a:pos x="195" y="120"/>
              </a:cxn>
              <a:cxn ang="0">
                <a:pos x="200" y="117"/>
              </a:cxn>
              <a:cxn ang="0">
                <a:pos x="202" y="113"/>
              </a:cxn>
              <a:cxn ang="0">
                <a:pos x="210" y="98"/>
              </a:cxn>
              <a:cxn ang="0">
                <a:pos x="214" y="93"/>
              </a:cxn>
              <a:cxn ang="0">
                <a:pos x="220" y="87"/>
              </a:cxn>
              <a:cxn ang="0">
                <a:pos x="227" y="79"/>
              </a:cxn>
              <a:cxn ang="0">
                <a:pos x="225" y="80"/>
              </a:cxn>
              <a:cxn ang="0">
                <a:pos x="225" y="73"/>
              </a:cxn>
              <a:cxn ang="0">
                <a:pos x="227" y="61"/>
              </a:cxn>
              <a:cxn ang="0">
                <a:pos x="232" y="53"/>
              </a:cxn>
              <a:cxn ang="0">
                <a:pos x="235" y="52"/>
              </a:cxn>
              <a:cxn ang="0">
                <a:pos x="231" y="44"/>
              </a:cxn>
              <a:cxn ang="0">
                <a:pos x="228" y="34"/>
              </a:cxn>
              <a:cxn ang="0">
                <a:pos x="228" y="33"/>
              </a:cxn>
              <a:cxn ang="0">
                <a:pos x="224" y="30"/>
              </a:cxn>
              <a:cxn ang="0">
                <a:pos x="216" y="26"/>
              </a:cxn>
              <a:cxn ang="0">
                <a:pos x="210" y="22"/>
              </a:cxn>
              <a:cxn ang="0">
                <a:pos x="209" y="21"/>
              </a:cxn>
              <a:cxn ang="0">
                <a:pos x="210" y="17"/>
              </a:cxn>
              <a:cxn ang="0">
                <a:pos x="207" y="18"/>
              </a:cxn>
              <a:cxn ang="0">
                <a:pos x="203" y="20"/>
              </a:cxn>
              <a:cxn ang="0">
                <a:pos x="197" y="17"/>
              </a:cxn>
              <a:cxn ang="0">
                <a:pos x="192" y="13"/>
              </a:cxn>
              <a:cxn ang="0">
                <a:pos x="186" y="10"/>
              </a:cxn>
              <a:cxn ang="0">
                <a:pos x="168" y="10"/>
              </a:cxn>
              <a:cxn ang="0">
                <a:pos x="153" y="5"/>
              </a:cxn>
              <a:cxn ang="0">
                <a:pos x="137" y="2"/>
              </a:cxn>
              <a:cxn ang="0">
                <a:pos x="107" y="0"/>
              </a:cxn>
              <a:cxn ang="0">
                <a:pos x="77" y="3"/>
              </a:cxn>
              <a:cxn ang="0">
                <a:pos x="55" y="11"/>
              </a:cxn>
              <a:cxn ang="0">
                <a:pos x="34" y="21"/>
              </a:cxn>
              <a:cxn ang="0">
                <a:pos x="2" y="49"/>
              </a:cxn>
              <a:cxn ang="0">
                <a:pos x="1" y="55"/>
              </a:cxn>
              <a:cxn ang="0">
                <a:pos x="1" y="60"/>
              </a:cxn>
              <a:cxn ang="0">
                <a:pos x="2" y="101"/>
              </a:cxn>
            </a:cxnLst>
            <a:rect l="0" t="0" r="r" b="b"/>
            <a:pathLst>
              <a:path w="235" h="163">
                <a:moveTo>
                  <a:pt x="2" y="101"/>
                </a:moveTo>
                <a:lnTo>
                  <a:pt x="3" y="105"/>
                </a:lnTo>
                <a:lnTo>
                  <a:pt x="5" y="106"/>
                </a:lnTo>
                <a:lnTo>
                  <a:pt x="7" y="108"/>
                </a:lnTo>
                <a:lnTo>
                  <a:pt x="11" y="110"/>
                </a:lnTo>
                <a:lnTo>
                  <a:pt x="11" y="110"/>
                </a:lnTo>
                <a:lnTo>
                  <a:pt x="13" y="114"/>
                </a:lnTo>
                <a:lnTo>
                  <a:pt x="16" y="117"/>
                </a:lnTo>
                <a:lnTo>
                  <a:pt x="20" y="121"/>
                </a:lnTo>
                <a:lnTo>
                  <a:pt x="24" y="123"/>
                </a:lnTo>
                <a:lnTo>
                  <a:pt x="24" y="123"/>
                </a:lnTo>
                <a:lnTo>
                  <a:pt x="35" y="130"/>
                </a:lnTo>
                <a:lnTo>
                  <a:pt x="46" y="140"/>
                </a:lnTo>
                <a:lnTo>
                  <a:pt x="46" y="140"/>
                </a:lnTo>
                <a:lnTo>
                  <a:pt x="53" y="149"/>
                </a:lnTo>
                <a:lnTo>
                  <a:pt x="61" y="155"/>
                </a:lnTo>
                <a:lnTo>
                  <a:pt x="71" y="159"/>
                </a:lnTo>
                <a:lnTo>
                  <a:pt x="81" y="161"/>
                </a:lnTo>
                <a:lnTo>
                  <a:pt x="81" y="161"/>
                </a:lnTo>
                <a:lnTo>
                  <a:pt x="92" y="162"/>
                </a:lnTo>
                <a:lnTo>
                  <a:pt x="103" y="163"/>
                </a:lnTo>
                <a:lnTo>
                  <a:pt x="115" y="162"/>
                </a:lnTo>
                <a:lnTo>
                  <a:pt x="126" y="160"/>
                </a:lnTo>
                <a:lnTo>
                  <a:pt x="126" y="160"/>
                </a:lnTo>
                <a:lnTo>
                  <a:pt x="127" y="157"/>
                </a:lnTo>
                <a:lnTo>
                  <a:pt x="130" y="153"/>
                </a:lnTo>
                <a:lnTo>
                  <a:pt x="130" y="153"/>
                </a:lnTo>
                <a:lnTo>
                  <a:pt x="134" y="152"/>
                </a:lnTo>
                <a:lnTo>
                  <a:pt x="140" y="150"/>
                </a:lnTo>
                <a:lnTo>
                  <a:pt x="145" y="149"/>
                </a:lnTo>
                <a:lnTo>
                  <a:pt x="151" y="149"/>
                </a:lnTo>
                <a:lnTo>
                  <a:pt x="151" y="149"/>
                </a:lnTo>
                <a:lnTo>
                  <a:pt x="150" y="146"/>
                </a:lnTo>
                <a:lnTo>
                  <a:pt x="152" y="143"/>
                </a:lnTo>
                <a:lnTo>
                  <a:pt x="155" y="140"/>
                </a:lnTo>
                <a:lnTo>
                  <a:pt x="157" y="136"/>
                </a:lnTo>
                <a:lnTo>
                  <a:pt x="157" y="136"/>
                </a:lnTo>
                <a:lnTo>
                  <a:pt x="160" y="135"/>
                </a:lnTo>
                <a:lnTo>
                  <a:pt x="166" y="136"/>
                </a:lnTo>
                <a:lnTo>
                  <a:pt x="169" y="136"/>
                </a:lnTo>
                <a:lnTo>
                  <a:pt x="170" y="133"/>
                </a:lnTo>
                <a:lnTo>
                  <a:pt x="170" y="133"/>
                </a:lnTo>
                <a:lnTo>
                  <a:pt x="171" y="132"/>
                </a:lnTo>
                <a:lnTo>
                  <a:pt x="175" y="133"/>
                </a:lnTo>
                <a:lnTo>
                  <a:pt x="180" y="133"/>
                </a:lnTo>
                <a:lnTo>
                  <a:pt x="181" y="131"/>
                </a:lnTo>
                <a:lnTo>
                  <a:pt x="181" y="131"/>
                </a:lnTo>
                <a:lnTo>
                  <a:pt x="180" y="127"/>
                </a:lnTo>
                <a:lnTo>
                  <a:pt x="183" y="127"/>
                </a:lnTo>
                <a:lnTo>
                  <a:pt x="188" y="126"/>
                </a:lnTo>
                <a:lnTo>
                  <a:pt x="192" y="122"/>
                </a:lnTo>
                <a:lnTo>
                  <a:pt x="192" y="122"/>
                </a:lnTo>
                <a:lnTo>
                  <a:pt x="193" y="120"/>
                </a:lnTo>
                <a:lnTo>
                  <a:pt x="195" y="120"/>
                </a:lnTo>
                <a:lnTo>
                  <a:pt x="197" y="120"/>
                </a:lnTo>
                <a:lnTo>
                  <a:pt x="200" y="117"/>
                </a:lnTo>
                <a:lnTo>
                  <a:pt x="200" y="117"/>
                </a:lnTo>
                <a:lnTo>
                  <a:pt x="202" y="113"/>
                </a:lnTo>
                <a:lnTo>
                  <a:pt x="205" y="105"/>
                </a:lnTo>
                <a:lnTo>
                  <a:pt x="210" y="98"/>
                </a:lnTo>
                <a:lnTo>
                  <a:pt x="214" y="93"/>
                </a:lnTo>
                <a:lnTo>
                  <a:pt x="214" y="93"/>
                </a:lnTo>
                <a:lnTo>
                  <a:pt x="216" y="91"/>
                </a:lnTo>
                <a:lnTo>
                  <a:pt x="220" y="87"/>
                </a:lnTo>
                <a:lnTo>
                  <a:pt x="224" y="81"/>
                </a:lnTo>
                <a:lnTo>
                  <a:pt x="227" y="79"/>
                </a:lnTo>
                <a:lnTo>
                  <a:pt x="227" y="79"/>
                </a:lnTo>
                <a:lnTo>
                  <a:pt x="225" y="80"/>
                </a:lnTo>
                <a:lnTo>
                  <a:pt x="224" y="78"/>
                </a:lnTo>
                <a:lnTo>
                  <a:pt x="225" y="73"/>
                </a:lnTo>
                <a:lnTo>
                  <a:pt x="226" y="67"/>
                </a:lnTo>
                <a:lnTo>
                  <a:pt x="227" y="61"/>
                </a:lnTo>
                <a:lnTo>
                  <a:pt x="229" y="56"/>
                </a:lnTo>
                <a:lnTo>
                  <a:pt x="232" y="53"/>
                </a:lnTo>
                <a:lnTo>
                  <a:pt x="235" y="52"/>
                </a:lnTo>
                <a:lnTo>
                  <a:pt x="235" y="52"/>
                </a:lnTo>
                <a:lnTo>
                  <a:pt x="235" y="50"/>
                </a:lnTo>
                <a:lnTo>
                  <a:pt x="231" y="44"/>
                </a:lnTo>
                <a:lnTo>
                  <a:pt x="228" y="38"/>
                </a:lnTo>
                <a:lnTo>
                  <a:pt x="228" y="34"/>
                </a:lnTo>
                <a:lnTo>
                  <a:pt x="228" y="34"/>
                </a:lnTo>
                <a:lnTo>
                  <a:pt x="228" y="33"/>
                </a:lnTo>
                <a:lnTo>
                  <a:pt x="227" y="32"/>
                </a:lnTo>
                <a:lnTo>
                  <a:pt x="224" y="30"/>
                </a:lnTo>
                <a:lnTo>
                  <a:pt x="220" y="28"/>
                </a:lnTo>
                <a:lnTo>
                  <a:pt x="216" y="26"/>
                </a:lnTo>
                <a:lnTo>
                  <a:pt x="212" y="24"/>
                </a:lnTo>
                <a:lnTo>
                  <a:pt x="210" y="22"/>
                </a:lnTo>
                <a:lnTo>
                  <a:pt x="209" y="21"/>
                </a:lnTo>
                <a:lnTo>
                  <a:pt x="209" y="21"/>
                </a:lnTo>
                <a:lnTo>
                  <a:pt x="210" y="18"/>
                </a:lnTo>
                <a:lnTo>
                  <a:pt x="210" y="17"/>
                </a:lnTo>
                <a:lnTo>
                  <a:pt x="209" y="17"/>
                </a:lnTo>
                <a:lnTo>
                  <a:pt x="207" y="18"/>
                </a:lnTo>
                <a:lnTo>
                  <a:pt x="205" y="19"/>
                </a:lnTo>
                <a:lnTo>
                  <a:pt x="203" y="20"/>
                </a:lnTo>
                <a:lnTo>
                  <a:pt x="200" y="19"/>
                </a:lnTo>
                <a:lnTo>
                  <a:pt x="197" y="17"/>
                </a:lnTo>
                <a:lnTo>
                  <a:pt x="197" y="17"/>
                </a:lnTo>
                <a:lnTo>
                  <a:pt x="192" y="13"/>
                </a:lnTo>
                <a:lnTo>
                  <a:pt x="186" y="10"/>
                </a:lnTo>
                <a:lnTo>
                  <a:pt x="186" y="10"/>
                </a:lnTo>
                <a:lnTo>
                  <a:pt x="177" y="9"/>
                </a:lnTo>
                <a:lnTo>
                  <a:pt x="168" y="10"/>
                </a:lnTo>
                <a:lnTo>
                  <a:pt x="168" y="10"/>
                </a:lnTo>
                <a:lnTo>
                  <a:pt x="153" y="5"/>
                </a:lnTo>
                <a:lnTo>
                  <a:pt x="137" y="2"/>
                </a:lnTo>
                <a:lnTo>
                  <a:pt x="137" y="2"/>
                </a:lnTo>
                <a:lnTo>
                  <a:pt x="122" y="0"/>
                </a:lnTo>
                <a:lnTo>
                  <a:pt x="107" y="0"/>
                </a:lnTo>
                <a:lnTo>
                  <a:pt x="92" y="0"/>
                </a:lnTo>
                <a:lnTo>
                  <a:pt x="77" y="3"/>
                </a:lnTo>
                <a:lnTo>
                  <a:pt x="77" y="3"/>
                </a:lnTo>
                <a:lnTo>
                  <a:pt x="55" y="11"/>
                </a:lnTo>
                <a:lnTo>
                  <a:pt x="34" y="21"/>
                </a:lnTo>
                <a:lnTo>
                  <a:pt x="34" y="21"/>
                </a:lnTo>
                <a:lnTo>
                  <a:pt x="17" y="34"/>
                </a:lnTo>
                <a:lnTo>
                  <a:pt x="2" y="49"/>
                </a:lnTo>
                <a:lnTo>
                  <a:pt x="2" y="49"/>
                </a:lnTo>
                <a:lnTo>
                  <a:pt x="1" y="55"/>
                </a:lnTo>
                <a:lnTo>
                  <a:pt x="1" y="60"/>
                </a:lnTo>
                <a:lnTo>
                  <a:pt x="1" y="60"/>
                </a:lnTo>
                <a:lnTo>
                  <a:pt x="0" y="81"/>
                </a:lnTo>
                <a:lnTo>
                  <a:pt x="2" y="101"/>
                </a:lnTo>
                <a:lnTo>
                  <a:pt x="2" y="101"/>
                </a:lnTo>
                <a:close/>
              </a:path>
            </a:pathLst>
          </a:custGeom>
          <a:gradFill rotWithShape="0">
            <a:gsLst>
              <a:gs pos="0">
                <a:srgbClr val="7FBFFF"/>
              </a:gs>
              <a:gs pos="10000">
                <a:srgbClr val="FFFFFF"/>
              </a:gs>
              <a:gs pos="100000">
                <a:srgbClr val="7FBFFF"/>
              </a:gs>
            </a:gsLst>
            <a:lin ang="5400000" scaled="1"/>
          </a:gradFill>
          <a:ln w="9525">
            <a:noFill/>
            <a:round/>
            <a:headEnd/>
            <a:tailEnd/>
          </a:ln>
        </p:spPr>
        <p:txBody>
          <a:bodyPr/>
          <a:lstStyle/>
          <a:p>
            <a:endParaRPr lang="en-US" dirty="0"/>
          </a:p>
        </p:txBody>
      </p:sp>
      <p:sp>
        <p:nvSpPr>
          <p:cNvPr id="31796" name="Freeform 52"/>
          <p:cNvSpPr>
            <a:spLocks noChangeArrowheads="1"/>
          </p:cNvSpPr>
          <p:nvPr/>
        </p:nvSpPr>
        <p:spPr bwMode="auto">
          <a:xfrm>
            <a:off x="1976438" y="4791075"/>
            <a:ext cx="4762" cy="6350"/>
          </a:xfrm>
          <a:custGeom>
            <a:avLst/>
            <a:gdLst/>
            <a:ahLst/>
            <a:cxnLst>
              <a:cxn ang="0">
                <a:pos x="2" y="0"/>
              </a:cxn>
              <a:cxn ang="0">
                <a:pos x="0" y="2"/>
              </a:cxn>
              <a:cxn ang="0">
                <a:pos x="2" y="4"/>
              </a:cxn>
              <a:cxn ang="0">
                <a:pos x="3" y="2"/>
              </a:cxn>
              <a:cxn ang="0">
                <a:pos x="2" y="0"/>
              </a:cxn>
              <a:cxn ang="0">
                <a:pos x="2" y="0"/>
              </a:cxn>
            </a:cxnLst>
            <a:rect l="0" t="0" r="r" b="b"/>
            <a:pathLst>
              <a:path w="3" h="4">
                <a:moveTo>
                  <a:pt x="2" y="0"/>
                </a:moveTo>
                <a:lnTo>
                  <a:pt x="0" y="2"/>
                </a:lnTo>
                <a:lnTo>
                  <a:pt x="2" y="4"/>
                </a:lnTo>
                <a:lnTo>
                  <a:pt x="3" y="2"/>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797" name="Freeform 53"/>
          <p:cNvSpPr>
            <a:spLocks noChangeArrowheads="1"/>
          </p:cNvSpPr>
          <p:nvPr/>
        </p:nvSpPr>
        <p:spPr bwMode="auto">
          <a:xfrm>
            <a:off x="2001839" y="4772026"/>
            <a:ext cx="7937" cy="4763"/>
          </a:xfrm>
          <a:custGeom>
            <a:avLst/>
            <a:gdLst/>
            <a:ahLst/>
            <a:cxnLst>
              <a:cxn ang="0">
                <a:pos x="2" y="0"/>
              </a:cxn>
              <a:cxn ang="0">
                <a:pos x="0" y="1"/>
              </a:cxn>
              <a:cxn ang="0">
                <a:pos x="2" y="3"/>
              </a:cxn>
              <a:cxn ang="0">
                <a:pos x="5" y="2"/>
              </a:cxn>
              <a:cxn ang="0">
                <a:pos x="2" y="0"/>
              </a:cxn>
              <a:cxn ang="0">
                <a:pos x="2" y="0"/>
              </a:cxn>
            </a:cxnLst>
            <a:rect l="0" t="0" r="r" b="b"/>
            <a:pathLst>
              <a:path w="5" h="3">
                <a:moveTo>
                  <a:pt x="2" y="0"/>
                </a:moveTo>
                <a:lnTo>
                  <a:pt x="0" y="1"/>
                </a:lnTo>
                <a:lnTo>
                  <a:pt x="2" y="3"/>
                </a:lnTo>
                <a:lnTo>
                  <a:pt x="5" y="2"/>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798" name="Freeform 54"/>
          <p:cNvSpPr>
            <a:spLocks noChangeArrowheads="1"/>
          </p:cNvSpPr>
          <p:nvPr/>
        </p:nvSpPr>
        <p:spPr bwMode="auto">
          <a:xfrm>
            <a:off x="2027239" y="4786314"/>
            <a:ext cx="14287" cy="14287"/>
          </a:xfrm>
          <a:custGeom>
            <a:avLst/>
            <a:gdLst/>
            <a:ahLst/>
            <a:cxnLst>
              <a:cxn ang="0">
                <a:pos x="4" y="0"/>
              </a:cxn>
              <a:cxn ang="0">
                <a:pos x="2" y="2"/>
              </a:cxn>
              <a:cxn ang="0">
                <a:pos x="0" y="3"/>
              </a:cxn>
              <a:cxn ang="0">
                <a:pos x="0" y="5"/>
              </a:cxn>
              <a:cxn ang="0">
                <a:pos x="5" y="7"/>
              </a:cxn>
              <a:cxn ang="0">
                <a:pos x="7" y="9"/>
              </a:cxn>
              <a:cxn ang="0">
                <a:pos x="9" y="7"/>
              </a:cxn>
              <a:cxn ang="0">
                <a:pos x="8" y="4"/>
              </a:cxn>
              <a:cxn ang="0">
                <a:pos x="8" y="1"/>
              </a:cxn>
              <a:cxn ang="0">
                <a:pos x="7" y="0"/>
              </a:cxn>
              <a:cxn ang="0">
                <a:pos x="4" y="0"/>
              </a:cxn>
              <a:cxn ang="0">
                <a:pos x="4" y="0"/>
              </a:cxn>
            </a:cxnLst>
            <a:rect l="0" t="0" r="r" b="b"/>
            <a:pathLst>
              <a:path w="9" h="9">
                <a:moveTo>
                  <a:pt x="4" y="0"/>
                </a:moveTo>
                <a:lnTo>
                  <a:pt x="2" y="2"/>
                </a:lnTo>
                <a:lnTo>
                  <a:pt x="0" y="3"/>
                </a:lnTo>
                <a:lnTo>
                  <a:pt x="0" y="5"/>
                </a:lnTo>
                <a:lnTo>
                  <a:pt x="5" y="7"/>
                </a:lnTo>
                <a:lnTo>
                  <a:pt x="7" y="9"/>
                </a:lnTo>
                <a:lnTo>
                  <a:pt x="9" y="7"/>
                </a:lnTo>
                <a:lnTo>
                  <a:pt x="8" y="4"/>
                </a:lnTo>
                <a:lnTo>
                  <a:pt x="8" y="1"/>
                </a:lnTo>
                <a:lnTo>
                  <a:pt x="7" y="0"/>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799" name="Freeform 55"/>
          <p:cNvSpPr>
            <a:spLocks noChangeArrowheads="1"/>
          </p:cNvSpPr>
          <p:nvPr/>
        </p:nvSpPr>
        <p:spPr bwMode="auto">
          <a:xfrm>
            <a:off x="2036764" y="4813301"/>
            <a:ext cx="9525" cy="4763"/>
          </a:xfrm>
          <a:custGeom>
            <a:avLst/>
            <a:gdLst/>
            <a:ahLst/>
            <a:cxnLst>
              <a:cxn ang="0">
                <a:pos x="1" y="0"/>
              </a:cxn>
              <a:cxn ang="0">
                <a:pos x="0" y="0"/>
              </a:cxn>
              <a:cxn ang="0">
                <a:pos x="1" y="2"/>
              </a:cxn>
              <a:cxn ang="0">
                <a:pos x="6" y="3"/>
              </a:cxn>
              <a:cxn ang="0">
                <a:pos x="5" y="1"/>
              </a:cxn>
              <a:cxn ang="0">
                <a:pos x="1" y="0"/>
              </a:cxn>
              <a:cxn ang="0">
                <a:pos x="1" y="0"/>
              </a:cxn>
            </a:cxnLst>
            <a:rect l="0" t="0" r="r" b="b"/>
            <a:pathLst>
              <a:path w="6" h="3">
                <a:moveTo>
                  <a:pt x="1" y="0"/>
                </a:moveTo>
                <a:lnTo>
                  <a:pt x="0" y="0"/>
                </a:lnTo>
                <a:lnTo>
                  <a:pt x="1" y="2"/>
                </a:lnTo>
                <a:lnTo>
                  <a:pt x="6" y="3"/>
                </a:lnTo>
                <a:lnTo>
                  <a:pt x="5" y="1"/>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0" name="Freeform 56"/>
          <p:cNvSpPr>
            <a:spLocks noChangeArrowheads="1"/>
          </p:cNvSpPr>
          <p:nvPr/>
        </p:nvSpPr>
        <p:spPr bwMode="auto">
          <a:xfrm>
            <a:off x="2028825" y="4748213"/>
            <a:ext cx="6350" cy="6350"/>
          </a:xfrm>
          <a:custGeom>
            <a:avLst/>
            <a:gdLst/>
            <a:ahLst/>
            <a:cxnLst>
              <a:cxn ang="0">
                <a:pos x="3" y="1"/>
              </a:cxn>
              <a:cxn ang="0">
                <a:pos x="0" y="0"/>
              </a:cxn>
              <a:cxn ang="0">
                <a:pos x="0" y="3"/>
              </a:cxn>
              <a:cxn ang="0">
                <a:pos x="4" y="4"/>
              </a:cxn>
              <a:cxn ang="0">
                <a:pos x="3" y="1"/>
              </a:cxn>
              <a:cxn ang="0">
                <a:pos x="3" y="1"/>
              </a:cxn>
            </a:cxnLst>
            <a:rect l="0" t="0" r="r" b="b"/>
            <a:pathLst>
              <a:path w="4" h="4">
                <a:moveTo>
                  <a:pt x="3" y="1"/>
                </a:moveTo>
                <a:lnTo>
                  <a:pt x="0" y="0"/>
                </a:lnTo>
                <a:lnTo>
                  <a:pt x="0" y="3"/>
                </a:lnTo>
                <a:lnTo>
                  <a:pt x="4" y="4"/>
                </a:lnTo>
                <a:lnTo>
                  <a:pt x="3" y="1"/>
                </a:lnTo>
                <a:lnTo>
                  <a:pt x="3" y="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1" name="Freeform 57"/>
          <p:cNvSpPr>
            <a:spLocks noChangeArrowheads="1"/>
          </p:cNvSpPr>
          <p:nvPr/>
        </p:nvSpPr>
        <p:spPr bwMode="auto">
          <a:xfrm>
            <a:off x="2039938" y="4738688"/>
            <a:ext cx="6350" cy="12700"/>
          </a:xfrm>
          <a:custGeom>
            <a:avLst/>
            <a:gdLst/>
            <a:ahLst/>
            <a:cxnLst>
              <a:cxn ang="0">
                <a:pos x="2" y="0"/>
              </a:cxn>
              <a:cxn ang="0">
                <a:pos x="0" y="0"/>
              </a:cxn>
              <a:cxn ang="0">
                <a:pos x="0" y="6"/>
              </a:cxn>
              <a:cxn ang="0">
                <a:pos x="3" y="8"/>
              </a:cxn>
              <a:cxn ang="0">
                <a:pos x="4" y="5"/>
              </a:cxn>
              <a:cxn ang="0">
                <a:pos x="4" y="3"/>
              </a:cxn>
              <a:cxn ang="0">
                <a:pos x="2" y="0"/>
              </a:cxn>
              <a:cxn ang="0">
                <a:pos x="2" y="0"/>
              </a:cxn>
            </a:cxnLst>
            <a:rect l="0" t="0" r="r" b="b"/>
            <a:pathLst>
              <a:path w="4" h="8">
                <a:moveTo>
                  <a:pt x="2" y="0"/>
                </a:moveTo>
                <a:lnTo>
                  <a:pt x="0" y="0"/>
                </a:lnTo>
                <a:lnTo>
                  <a:pt x="0" y="6"/>
                </a:lnTo>
                <a:lnTo>
                  <a:pt x="3" y="8"/>
                </a:lnTo>
                <a:lnTo>
                  <a:pt x="4" y="5"/>
                </a:lnTo>
                <a:lnTo>
                  <a:pt x="4" y="3"/>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2" name="Freeform 58"/>
          <p:cNvSpPr>
            <a:spLocks noChangeArrowheads="1"/>
          </p:cNvSpPr>
          <p:nvPr/>
        </p:nvSpPr>
        <p:spPr bwMode="auto">
          <a:xfrm>
            <a:off x="1974850" y="4779963"/>
            <a:ext cx="7938" cy="4762"/>
          </a:xfrm>
          <a:custGeom>
            <a:avLst/>
            <a:gdLst/>
            <a:ahLst/>
            <a:cxnLst>
              <a:cxn ang="0">
                <a:pos x="4" y="0"/>
              </a:cxn>
              <a:cxn ang="0">
                <a:pos x="0" y="1"/>
              </a:cxn>
              <a:cxn ang="0">
                <a:pos x="4" y="3"/>
              </a:cxn>
              <a:cxn ang="0">
                <a:pos x="5" y="1"/>
              </a:cxn>
              <a:cxn ang="0">
                <a:pos x="4" y="0"/>
              </a:cxn>
              <a:cxn ang="0">
                <a:pos x="4" y="0"/>
              </a:cxn>
            </a:cxnLst>
            <a:rect l="0" t="0" r="r" b="b"/>
            <a:pathLst>
              <a:path w="5" h="3">
                <a:moveTo>
                  <a:pt x="4" y="0"/>
                </a:moveTo>
                <a:lnTo>
                  <a:pt x="0" y="1"/>
                </a:lnTo>
                <a:lnTo>
                  <a:pt x="4" y="3"/>
                </a:lnTo>
                <a:lnTo>
                  <a:pt x="5" y="1"/>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3" name="Freeform 59"/>
          <p:cNvSpPr>
            <a:spLocks noChangeArrowheads="1"/>
          </p:cNvSpPr>
          <p:nvPr/>
        </p:nvSpPr>
        <p:spPr bwMode="auto">
          <a:xfrm>
            <a:off x="1981200" y="4784726"/>
            <a:ext cx="44450" cy="30163"/>
          </a:xfrm>
          <a:custGeom>
            <a:avLst/>
            <a:gdLst/>
            <a:ahLst/>
            <a:cxnLst>
              <a:cxn ang="0">
                <a:pos x="1" y="0"/>
              </a:cxn>
              <a:cxn ang="0">
                <a:pos x="0" y="3"/>
              </a:cxn>
              <a:cxn ang="0">
                <a:pos x="1" y="7"/>
              </a:cxn>
              <a:cxn ang="0">
                <a:pos x="6" y="10"/>
              </a:cxn>
              <a:cxn ang="0">
                <a:pos x="9" y="10"/>
              </a:cxn>
              <a:cxn ang="0">
                <a:pos x="11" y="13"/>
              </a:cxn>
              <a:cxn ang="0">
                <a:pos x="6" y="14"/>
              </a:cxn>
              <a:cxn ang="0">
                <a:pos x="9" y="16"/>
              </a:cxn>
              <a:cxn ang="0">
                <a:pos x="10" y="19"/>
              </a:cxn>
              <a:cxn ang="0">
                <a:pos x="14" y="19"/>
              </a:cxn>
              <a:cxn ang="0">
                <a:pos x="18" y="16"/>
              </a:cxn>
              <a:cxn ang="0">
                <a:pos x="25" y="18"/>
              </a:cxn>
              <a:cxn ang="0">
                <a:pos x="28" y="15"/>
              </a:cxn>
              <a:cxn ang="0">
                <a:pos x="24" y="11"/>
              </a:cxn>
              <a:cxn ang="0">
                <a:pos x="19" y="10"/>
              </a:cxn>
              <a:cxn ang="0">
                <a:pos x="17" y="5"/>
              </a:cxn>
              <a:cxn ang="0">
                <a:pos x="14" y="4"/>
              </a:cxn>
              <a:cxn ang="0">
                <a:pos x="14" y="2"/>
              </a:cxn>
              <a:cxn ang="0">
                <a:pos x="8" y="2"/>
              </a:cxn>
              <a:cxn ang="0">
                <a:pos x="6" y="0"/>
              </a:cxn>
              <a:cxn ang="0">
                <a:pos x="5" y="0"/>
              </a:cxn>
              <a:cxn ang="0">
                <a:pos x="1" y="0"/>
              </a:cxn>
              <a:cxn ang="0">
                <a:pos x="1" y="0"/>
              </a:cxn>
            </a:cxnLst>
            <a:rect l="0" t="0" r="r" b="b"/>
            <a:pathLst>
              <a:path w="28" h="19">
                <a:moveTo>
                  <a:pt x="1" y="0"/>
                </a:moveTo>
                <a:lnTo>
                  <a:pt x="0" y="3"/>
                </a:lnTo>
                <a:lnTo>
                  <a:pt x="1" y="7"/>
                </a:lnTo>
                <a:lnTo>
                  <a:pt x="6" y="10"/>
                </a:lnTo>
                <a:lnTo>
                  <a:pt x="9" y="10"/>
                </a:lnTo>
                <a:lnTo>
                  <a:pt x="11" y="13"/>
                </a:lnTo>
                <a:lnTo>
                  <a:pt x="6" y="14"/>
                </a:lnTo>
                <a:lnTo>
                  <a:pt x="9" y="16"/>
                </a:lnTo>
                <a:lnTo>
                  <a:pt x="10" y="19"/>
                </a:lnTo>
                <a:lnTo>
                  <a:pt x="14" y="19"/>
                </a:lnTo>
                <a:lnTo>
                  <a:pt x="18" y="16"/>
                </a:lnTo>
                <a:lnTo>
                  <a:pt x="25" y="18"/>
                </a:lnTo>
                <a:lnTo>
                  <a:pt x="28" y="15"/>
                </a:lnTo>
                <a:lnTo>
                  <a:pt x="24" y="11"/>
                </a:lnTo>
                <a:lnTo>
                  <a:pt x="19" y="10"/>
                </a:lnTo>
                <a:lnTo>
                  <a:pt x="17" y="5"/>
                </a:lnTo>
                <a:lnTo>
                  <a:pt x="14" y="4"/>
                </a:lnTo>
                <a:lnTo>
                  <a:pt x="14" y="2"/>
                </a:lnTo>
                <a:lnTo>
                  <a:pt x="8" y="2"/>
                </a:lnTo>
                <a:lnTo>
                  <a:pt x="6" y="0"/>
                </a:lnTo>
                <a:lnTo>
                  <a:pt x="5"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4" name="Freeform 60"/>
          <p:cNvSpPr>
            <a:spLocks noChangeArrowheads="1"/>
          </p:cNvSpPr>
          <p:nvPr/>
        </p:nvSpPr>
        <p:spPr bwMode="auto">
          <a:xfrm>
            <a:off x="1990725" y="4760913"/>
            <a:ext cx="12700" cy="12700"/>
          </a:xfrm>
          <a:custGeom>
            <a:avLst/>
            <a:gdLst/>
            <a:ahLst/>
            <a:cxnLst>
              <a:cxn ang="0">
                <a:pos x="6" y="0"/>
              </a:cxn>
              <a:cxn ang="0">
                <a:pos x="1" y="4"/>
              </a:cxn>
              <a:cxn ang="0">
                <a:pos x="0" y="8"/>
              </a:cxn>
              <a:cxn ang="0">
                <a:pos x="3" y="7"/>
              </a:cxn>
              <a:cxn ang="0">
                <a:pos x="5" y="3"/>
              </a:cxn>
              <a:cxn ang="0">
                <a:pos x="8" y="2"/>
              </a:cxn>
              <a:cxn ang="0">
                <a:pos x="6" y="0"/>
              </a:cxn>
              <a:cxn ang="0">
                <a:pos x="6" y="0"/>
              </a:cxn>
            </a:cxnLst>
            <a:rect l="0" t="0" r="r" b="b"/>
            <a:pathLst>
              <a:path w="8" h="8">
                <a:moveTo>
                  <a:pt x="6" y="0"/>
                </a:moveTo>
                <a:lnTo>
                  <a:pt x="1" y="4"/>
                </a:lnTo>
                <a:lnTo>
                  <a:pt x="0" y="8"/>
                </a:lnTo>
                <a:lnTo>
                  <a:pt x="3" y="7"/>
                </a:lnTo>
                <a:lnTo>
                  <a:pt x="5" y="3"/>
                </a:lnTo>
                <a:lnTo>
                  <a:pt x="8" y="2"/>
                </a:lnTo>
                <a:lnTo>
                  <a:pt x="6" y="0"/>
                </a:lnTo>
                <a:lnTo>
                  <a:pt x="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5" name="Freeform 61"/>
          <p:cNvSpPr>
            <a:spLocks noChangeArrowheads="1"/>
          </p:cNvSpPr>
          <p:nvPr/>
        </p:nvSpPr>
        <p:spPr bwMode="auto">
          <a:xfrm>
            <a:off x="1982789" y="4757738"/>
            <a:ext cx="9525" cy="4762"/>
          </a:xfrm>
          <a:custGeom>
            <a:avLst/>
            <a:gdLst/>
            <a:ahLst/>
            <a:cxnLst>
              <a:cxn ang="0">
                <a:pos x="6" y="0"/>
              </a:cxn>
              <a:cxn ang="0">
                <a:pos x="0" y="2"/>
              </a:cxn>
              <a:cxn ang="0">
                <a:pos x="0" y="3"/>
              </a:cxn>
              <a:cxn ang="0">
                <a:pos x="3" y="3"/>
              </a:cxn>
              <a:cxn ang="0">
                <a:pos x="5" y="2"/>
              </a:cxn>
              <a:cxn ang="0">
                <a:pos x="6" y="0"/>
              </a:cxn>
              <a:cxn ang="0">
                <a:pos x="6" y="0"/>
              </a:cxn>
            </a:cxnLst>
            <a:rect l="0" t="0" r="r" b="b"/>
            <a:pathLst>
              <a:path w="6" h="3">
                <a:moveTo>
                  <a:pt x="6" y="0"/>
                </a:moveTo>
                <a:lnTo>
                  <a:pt x="0" y="2"/>
                </a:lnTo>
                <a:lnTo>
                  <a:pt x="0" y="3"/>
                </a:lnTo>
                <a:lnTo>
                  <a:pt x="3" y="3"/>
                </a:lnTo>
                <a:lnTo>
                  <a:pt x="5" y="2"/>
                </a:lnTo>
                <a:lnTo>
                  <a:pt x="6" y="0"/>
                </a:lnTo>
                <a:lnTo>
                  <a:pt x="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6" name="Freeform 62"/>
          <p:cNvSpPr>
            <a:spLocks noChangeArrowheads="1"/>
          </p:cNvSpPr>
          <p:nvPr/>
        </p:nvSpPr>
        <p:spPr bwMode="auto">
          <a:xfrm>
            <a:off x="2020889" y="4762501"/>
            <a:ext cx="14287" cy="15875"/>
          </a:xfrm>
          <a:custGeom>
            <a:avLst/>
            <a:gdLst/>
            <a:ahLst/>
            <a:cxnLst>
              <a:cxn ang="0">
                <a:pos x="7" y="2"/>
              </a:cxn>
              <a:cxn ang="0">
                <a:pos x="4" y="0"/>
              </a:cxn>
              <a:cxn ang="0">
                <a:pos x="0" y="0"/>
              </a:cxn>
              <a:cxn ang="0">
                <a:pos x="3" y="4"/>
              </a:cxn>
              <a:cxn ang="0">
                <a:pos x="3" y="8"/>
              </a:cxn>
              <a:cxn ang="0">
                <a:pos x="7" y="10"/>
              </a:cxn>
              <a:cxn ang="0">
                <a:pos x="9" y="6"/>
              </a:cxn>
              <a:cxn ang="0">
                <a:pos x="7" y="2"/>
              </a:cxn>
              <a:cxn ang="0">
                <a:pos x="7" y="2"/>
              </a:cxn>
            </a:cxnLst>
            <a:rect l="0" t="0" r="r" b="b"/>
            <a:pathLst>
              <a:path w="9" h="10">
                <a:moveTo>
                  <a:pt x="7" y="2"/>
                </a:moveTo>
                <a:lnTo>
                  <a:pt x="4" y="0"/>
                </a:lnTo>
                <a:lnTo>
                  <a:pt x="0" y="0"/>
                </a:lnTo>
                <a:lnTo>
                  <a:pt x="3" y="4"/>
                </a:lnTo>
                <a:lnTo>
                  <a:pt x="3" y="8"/>
                </a:lnTo>
                <a:lnTo>
                  <a:pt x="7" y="10"/>
                </a:lnTo>
                <a:lnTo>
                  <a:pt x="9" y="6"/>
                </a:lnTo>
                <a:lnTo>
                  <a:pt x="7" y="2"/>
                </a:lnTo>
                <a:lnTo>
                  <a:pt x="7"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7" name="Freeform 63"/>
          <p:cNvSpPr>
            <a:spLocks noChangeArrowheads="1"/>
          </p:cNvSpPr>
          <p:nvPr/>
        </p:nvSpPr>
        <p:spPr bwMode="auto">
          <a:xfrm>
            <a:off x="2039939" y="4778376"/>
            <a:ext cx="9525" cy="11113"/>
          </a:xfrm>
          <a:custGeom>
            <a:avLst/>
            <a:gdLst/>
            <a:ahLst/>
            <a:cxnLst>
              <a:cxn ang="0">
                <a:pos x="1" y="0"/>
              </a:cxn>
              <a:cxn ang="0">
                <a:pos x="0" y="4"/>
              </a:cxn>
              <a:cxn ang="0">
                <a:pos x="3" y="7"/>
              </a:cxn>
              <a:cxn ang="0">
                <a:pos x="5" y="3"/>
              </a:cxn>
              <a:cxn ang="0">
                <a:pos x="6" y="0"/>
              </a:cxn>
              <a:cxn ang="0">
                <a:pos x="1" y="0"/>
              </a:cxn>
              <a:cxn ang="0">
                <a:pos x="1" y="0"/>
              </a:cxn>
            </a:cxnLst>
            <a:rect l="0" t="0" r="r" b="b"/>
            <a:pathLst>
              <a:path w="6" h="7">
                <a:moveTo>
                  <a:pt x="1" y="0"/>
                </a:moveTo>
                <a:lnTo>
                  <a:pt x="0" y="4"/>
                </a:lnTo>
                <a:lnTo>
                  <a:pt x="3" y="7"/>
                </a:lnTo>
                <a:lnTo>
                  <a:pt x="5" y="3"/>
                </a:lnTo>
                <a:lnTo>
                  <a:pt x="6"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8" name="Freeform 64"/>
          <p:cNvSpPr>
            <a:spLocks noChangeArrowheads="1"/>
          </p:cNvSpPr>
          <p:nvPr/>
        </p:nvSpPr>
        <p:spPr bwMode="auto">
          <a:xfrm>
            <a:off x="2035176" y="4748214"/>
            <a:ext cx="3175" cy="3175"/>
          </a:xfrm>
          <a:custGeom>
            <a:avLst/>
            <a:gdLst/>
            <a:ahLst/>
            <a:cxnLst>
              <a:cxn ang="0">
                <a:pos x="1" y="0"/>
              </a:cxn>
              <a:cxn ang="0">
                <a:pos x="0" y="0"/>
              </a:cxn>
              <a:cxn ang="0">
                <a:pos x="0" y="2"/>
              </a:cxn>
              <a:cxn ang="0">
                <a:pos x="2" y="2"/>
              </a:cxn>
              <a:cxn ang="0">
                <a:pos x="1" y="0"/>
              </a:cxn>
              <a:cxn ang="0">
                <a:pos x="1" y="0"/>
              </a:cxn>
            </a:cxnLst>
            <a:rect l="0" t="0" r="r" b="b"/>
            <a:pathLst>
              <a:path w="2" h="2">
                <a:moveTo>
                  <a:pt x="1" y="0"/>
                </a:moveTo>
                <a:lnTo>
                  <a:pt x="0" y="0"/>
                </a:lnTo>
                <a:lnTo>
                  <a:pt x="0" y="2"/>
                </a:lnTo>
                <a:lnTo>
                  <a:pt x="2" y="2"/>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09" name="Freeform 65"/>
          <p:cNvSpPr>
            <a:spLocks noChangeArrowheads="1"/>
          </p:cNvSpPr>
          <p:nvPr/>
        </p:nvSpPr>
        <p:spPr bwMode="auto">
          <a:xfrm>
            <a:off x="1800225" y="4759326"/>
            <a:ext cx="611188" cy="593725"/>
          </a:xfrm>
          <a:custGeom>
            <a:avLst/>
            <a:gdLst/>
            <a:ahLst/>
            <a:cxnLst>
              <a:cxn ang="0">
                <a:pos x="360" y="273"/>
              </a:cxn>
              <a:cxn ang="0">
                <a:pos x="239" y="320"/>
              </a:cxn>
              <a:cxn ang="0">
                <a:pos x="232" y="303"/>
              </a:cxn>
              <a:cxn ang="0">
                <a:pos x="214" y="303"/>
              </a:cxn>
              <a:cxn ang="0">
                <a:pos x="217" y="290"/>
              </a:cxn>
              <a:cxn ang="0">
                <a:pos x="218" y="280"/>
              </a:cxn>
              <a:cxn ang="0">
                <a:pos x="181" y="299"/>
              </a:cxn>
              <a:cxn ang="0">
                <a:pos x="163" y="278"/>
              </a:cxn>
              <a:cxn ang="0">
                <a:pos x="166" y="258"/>
              </a:cxn>
              <a:cxn ang="0">
                <a:pos x="188" y="245"/>
              </a:cxn>
              <a:cxn ang="0">
                <a:pos x="205" y="234"/>
              </a:cxn>
              <a:cxn ang="0">
                <a:pos x="225" y="234"/>
              </a:cxn>
              <a:cxn ang="0">
                <a:pos x="237" y="254"/>
              </a:cxn>
              <a:cxn ang="0">
                <a:pos x="241" y="242"/>
              </a:cxn>
              <a:cxn ang="0">
                <a:pos x="234" y="218"/>
              </a:cxn>
              <a:cxn ang="0">
                <a:pos x="246" y="185"/>
              </a:cxn>
              <a:cxn ang="0">
                <a:pos x="252" y="176"/>
              </a:cxn>
              <a:cxn ang="0">
                <a:pos x="262" y="154"/>
              </a:cxn>
              <a:cxn ang="0">
                <a:pos x="259" y="142"/>
              </a:cxn>
              <a:cxn ang="0">
                <a:pos x="280" y="127"/>
              </a:cxn>
              <a:cxn ang="0">
                <a:pos x="269" y="112"/>
              </a:cxn>
              <a:cxn ang="0">
                <a:pos x="255" y="123"/>
              </a:cxn>
              <a:cxn ang="0">
                <a:pos x="273" y="96"/>
              </a:cxn>
              <a:cxn ang="0">
                <a:pos x="270" y="74"/>
              </a:cxn>
              <a:cxn ang="0">
                <a:pos x="238" y="58"/>
              </a:cxn>
              <a:cxn ang="0">
                <a:pos x="229" y="70"/>
              </a:cxn>
              <a:cxn ang="0">
                <a:pos x="217" y="60"/>
              </a:cxn>
              <a:cxn ang="0">
                <a:pos x="201" y="62"/>
              </a:cxn>
              <a:cxn ang="0">
                <a:pos x="217" y="89"/>
              </a:cxn>
              <a:cxn ang="0">
                <a:pos x="217" y="116"/>
              </a:cxn>
              <a:cxn ang="0">
                <a:pos x="196" y="102"/>
              </a:cxn>
              <a:cxn ang="0">
                <a:pos x="164" y="81"/>
              </a:cxn>
              <a:cxn ang="0">
                <a:pos x="177" y="47"/>
              </a:cxn>
              <a:cxn ang="0">
                <a:pos x="180" y="30"/>
              </a:cxn>
              <a:cxn ang="0">
                <a:pos x="170" y="33"/>
              </a:cxn>
              <a:cxn ang="0">
                <a:pos x="159" y="21"/>
              </a:cxn>
              <a:cxn ang="0">
                <a:pos x="119" y="37"/>
              </a:cxn>
              <a:cxn ang="0">
                <a:pos x="84" y="25"/>
              </a:cxn>
              <a:cxn ang="0">
                <a:pos x="72" y="4"/>
              </a:cxn>
              <a:cxn ang="0">
                <a:pos x="28" y="41"/>
              </a:cxn>
              <a:cxn ang="0">
                <a:pos x="16" y="44"/>
              </a:cxn>
              <a:cxn ang="0">
                <a:pos x="2" y="51"/>
              </a:cxn>
              <a:cxn ang="0">
                <a:pos x="34" y="47"/>
              </a:cxn>
              <a:cxn ang="0">
                <a:pos x="49" y="69"/>
              </a:cxn>
              <a:cxn ang="0">
                <a:pos x="79" y="222"/>
              </a:cxn>
              <a:cxn ang="0">
                <a:pos x="98" y="258"/>
              </a:cxn>
              <a:cxn ang="0">
                <a:pos x="89" y="228"/>
              </a:cxn>
              <a:cxn ang="0">
                <a:pos x="109" y="264"/>
              </a:cxn>
              <a:cxn ang="0">
                <a:pos x="164" y="313"/>
              </a:cxn>
              <a:cxn ang="0">
                <a:pos x="186" y="309"/>
              </a:cxn>
              <a:cxn ang="0">
                <a:pos x="231" y="323"/>
              </a:cxn>
              <a:cxn ang="0">
                <a:pos x="252" y="324"/>
              </a:cxn>
              <a:cxn ang="0">
                <a:pos x="253" y="374"/>
              </a:cxn>
              <a:cxn ang="0">
                <a:pos x="385" y="235"/>
              </a:cxn>
            </a:cxnLst>
            <a:rect l="0" t="0" r="r" b="b"/>
            <a:pathLst>
              <a:path w="385" h="374">
                <a:moveTo>
                  <a:pt x="377" y="248"/>
                </a:moveTo>
                <a:lnTo>
                  <a:pt x="364" y="270"/>
                </a:lnTo>
                <a:lnTo>
                  <a:pt x="360" y="273"/>
                </a:lnTo>
                <a:lnTo>
                  <a:pt x="354" y="267"/>
                </a:lnTo>
                <a:lnTo>
                  <a:pt x="263" y="323"/>
                </a:lnTo>
                <a:lnTo>
                  <a:pt x="239" y="320"/>
                </a:lnTo>
                <a:lnTo>
                  <a:pt x="235" y="314"/>
                </a:lnTo>
                <a:lnTo>
                  <a:pt x="231" y="310"/>
                </a:lnTo>
                <a:lnTo>
                  <a:pt x="232" y="303"/>
                </a:lnTo>
                <a:lnTo>
                  <a:pt x="229" y="299"/>
                </a:lnTo>
                <a:lnTo>
                  <a:pt x="222" y="299"/>
                </a:lnTo>
                <a:lnTo>
                  <a:pt x="214" y="303"/>
                </a:lnTo>
                <a:lnTo>
                  <a:pt x="210" y="302"/>
                </a:lnTo>
                <a:lnTo>
                  <a:pt x="208" y="297"/>
                </a:lnTo>
                <a:lnTo>
                  <a:pt x="217" y="290"/>
                </a:lnTo>
                <a:lnTo>
                  <a:pt x="215" y="286"/>
                </a:lnTo>
                <a:lnTo>
                  <a:pt x="220" y="285"/>
                </a:lnTo>
                <a:lnTo>
                  <a:pt x="218" y="280"/>
                </a:lnTo>
                <a:lnTo>
                  <a:pt x="185" y="300"/>
                </a:lnTo>
                <a:lnTo>
                  <a:pt x="185" y="300"/>
                </a:lnTo>
                <a:lnTo>
                  <a:pt x="181" y="299"/>
                </a:lnTo>
                <a:lnTo>
                  <a:pt x="174" y="293"/>
                </a:lnTo>
                <a:lnTo>
                  <a:pt x="167" y="285"/>
                </a:lnTo>
                <a:lnTo>
                  <a:pt x="163" y="278"/>
                </a:lnTo>
                <a:lnTo>
                  <a:pt x="167" y="275"/>
                </a:lnTo>
                <a:lnTo>
                  <a:pt x="163" y="267"/>
                </a:lnTo>
                <a:lnTo>
                  <a:pt x="166" y="258"/>
                </a:lnTo>
                <a:lnTo>
                  <a:pt x="170" y="248"/>
                </a:lnTo>
                <a:lnTo>
                  <a:pt x="180" y="245"/>
                </a:lnTo>
                <a:lnTo>
                  <a:pt x="188" y="245"/>
                </a:lnTo>
                <a:lnTo>
                  <a:pt x="197" y="243"/>
                </a:lnTo>
                <a:lnTo>
                  <a:pt x="198" y="234"/>
                </a:lnTo>
                <a:lnTo>
                  <a:pt x="205" y="234"/>
                </a:lnTo>
                <a:lnTo>
                  <a:pt x="214" y="232"/>
                </a:lnTo>
                <a:lnTo>
                  <a:pt x="217" y="235"/>
                </a:lnTo>
                <a:lnTo>
                  <a:pt x="225" y="234"/>
                </a:lnTo>
                <a:lnTo>
                  <a:pt x="228" y="232"/>
                </a:lnTo>
                <a:lnTo>
                  <a:pt x="235" y="249"/>
                </a:lnTo>
                <a:lnTo>
                  <a:pt x="237" y="254"/>
                </a:lnTo>
                <a:lnTo>
                  <a:pt x="241" y="252"/>
                </a:lnTo>
                <a:lnTo>
                  <a:pt x="242" y="246"/>
                </a:lnTo>
                <a:lnTo>
                  <a:pt x="241" y="242"/>
                </a:lnTo>
                <a:lnTo>
                  <a:pt x="234" y="231"/>
                </a:lnTo>
                <a:lnTo>
                  <a:pt x="232" y="221"/>
                </a:lnTo>
                <a:lnTo>
                  <a:pt x="234" y="218"/>
                </a:lnTo>
                <a:lnTo>
                  <a:pt x="242" y="210"/>
                </a:lnTo>
                <a:lnTo>
                  <a:pt x="247" y="198"/>
                </a:lnTo>
                <a:lnTo>
                  <a:pt x="246" y="185"/>
                </a:lnTo>
                <a:lnTo>
                  <a:pt x="245" y="178"/>
                </a:lnTo>
                <a:lnTo>
                  <a:pt x="251" y="178"/>
                </a:lnTo>
                <a:lnTo>
                  <a:pt x="252" y="176"/>
                </a:lnTo>
                <a:lnTo>
                  <a:pt x="255" y="163"/>
                </a:lnTo>
                <a:lnTo>
                  <a:pt x="262" y="159"/>
                </a:lnTo>
                <a:lnTo>
                  <a:pt x="262" y="154"/>
                </a:lnTo>
                <a:lnTo>
                  <a:pt x="260" y="152"/>
                </a:lnTo>
                <a:lnTo>
                  <a:pt x="258" y="149"/>
                </a:lnTo>
                <a:lnTo>
                  <a:pt x="259" y="142"/>
                </a:lnTo>
                <a:lnTo>
                  <a:pt x="268" y="132"/>
                </a:lnTo>
                <a:lnTo>
                  <a:pt x="275" y="136"/>
                </a:lnTo>
                <a:lnTo>
                  <a:pt x="280" y="127"/>
                </a:lnTo>
                <a:lnTo>
                  <a:pt x="282" y="121"/>
                </a:lnTo>
                <a:lnTo>
                  <a:pt x="269" y="116"/>
                </a:lnTo>
                <a:lnTo>
                  <a:pt x="269" y="112"/>
                </a:lnTo>
                <a:lnTo>
                  <a:pt x="262" y="109"/>
                </a:lnTo>
                <a:lnTo>
                  <a:pt x="260" y="116"/>
                </a:lnTo>
                <a:lnTo>
                  <a:pt x="255" y="123"/>
                </a:lnTo>
                <a:lnTo>
                  <a:pt x="253" y="109"/>
                </a:lnTo>
                <a:lnTo>
                  <a:pt x="260" y="100"/>
                </a:lnTo>
                <a:lnTo>
                  <a:pt x="273" y="96"/>
                </a:lnTo>
                <a:lnTo>
                  <a:pt x="276" y="89"/>
                </a:lnTo>
                <a:lnTo>
                  <a:pt x="276" y="79"/>
                </a:lnTo>
                <a:lnTo>
                  <a:pt x="270" y="74"/>
                </a:lnTo>
                <a:lnTo>
                  <a:pt x="251" y="70"/>
                </a:lnTo>
                <a:lnTo>
                  <a:pt x="245" y="65"/>
                </a:lnTo>
                <a:lnTo>
                  <a:pt x="238" y="58"/>
                </a:lnTo>
                <a:lnTo>
                  <a:pt x="234" y="57"/>
                </a:lnTo>
                <a:lnTo>
                  <a:pt x="234" y="62"/>
                </a:lnTo>
                <a:lnTo>
                  <a:pt x="229" y="70"/>
                </a:lnTo>
                <a:lnTo>
                  <a:pt x="222" y="64"/>
                </a:lnTo>
                <a:lnTo>
                  <a:pt x="218" y="62"/>
                </a:lnTo>
                <a:lnTo>
                  <a:pt x="217" y="60"/>
                </a:lnTo>
                <a:lnTo>
                  <a:pt x="211" y="55"/>
                </a:lnTo>
                <a:lnTo>
                  <a:pt x="202" y="55"/>
                </a:lnTo>
                <a:lnTo>
                  <a:pt x="201" y="62"/>
                </a:lnTo>
                <a:lnTo>
                  <a:pt x="207" y="76"/>
                </a:lnTo>
                <a:lnTo>
                  <a:pt x="217" y="84"/>
                </a:lnTo>
                <a:lnTo>
                  <a:pt x="217" y="89"/>
                </a:lnTo>
                <a:lnTo>
                  <a:pt x="214" y="102"/>
                </a:lnTo>
                <a:lnTo>
                  <a:pt x="220" y="109"/>
                </a:lnTo>
                <a:lnTo>
                  <a:pt x="217" y="116"/>
                </a:lnTo>
                <a:lnTo>
                  <a:pt x="212" y="113"/>
                </a:lnTo>
                <a:lnTo>
                  <a:pt x="204" y="102"/>
                </a:lnTo>
                <a:lnTo>
                  <a:pt x="196" y="102"/>
                </a:lnTo>
                <a:lnTo>
                  <a:pt x="188" y="94"/>
                </a:lnTo>
                <a:lnTo>
                  <a:pt x="168" y="86"/>
                </a:lnTo>
                <a:lnTo>
                  <a:pt x="164" y="81"/>
                </a:lnTo>
                <a:lnTo>
                  <a:pt x="167" y="67"/>
                </a:lnTo>
                <a:lnTo>
                  <a:pt x="168" y="54"/>
                </a:lnTo>
                <a:lnTo>
                  <a:pt x="177" y="47"/>
                </a:lnTo>
                <a:lnTo>
                  <a:pt x="186" y="44"/>
                </a:lnTo>
                <a:lnTo>
                  <a:pt x="186" y="40"/>
                </a:lnTo>
                <a:lnTo>
                  <a:pt x="180" y="30"/>
                </a:lnTo>
                <a:lnTo>
                  <a:pt x="177" y="28"/>
                </a:lnTo>
                <a:lnTo>
                  <a:pt x="173" y="38"/>
                </a:lnTo>
                <a:lnTo>
                  <a:pt x="170" y="33"/>
                </a:lnTo>
                <a:lnTo>
                  <a:pt x="163" y="31"/>
                </a:lnTo>
                <a:lnTo>
                  <a:pt x="162" y="23"/>
                </a:lnTo>
                <a:lnTo>
                  <a:pt x="159" y="21"/>
                </a:lnTo>
                <a:lnTo>
                  <a:pt x="165" y="42"/>
                </a:lnTo>
                <a:lnTo>
                  <a:pt x="131" y="48"/>
                </a:lnTo>
                <a:lnTo>
                  <a:pt x="119" y="37"/>
                </a:lnTo>
                <a:lnTo>
                  <a:pt x="120" y="34"/>
                </a:lnTo>
                <a:lnTo>
                  <a:pt x="119" y="31"/>
                </a:lnTo>
                <a:lnTo>
                  <a:pt x="84" y="25"/>
                </a:lnTo>
                <a:lnTo>
                  <a:pt x="78" y="12"/>
                </a:lnTo>
                <a:lnTo>
                  <a:pt x="72" y="10"/>
                </a:lnTo>
                <a:lnTo>
                  <a:pt x="72" y="4"/>
                </a:lnTo>
                <a:lnTo>
                  <a:pt x="69" y="0"/>
                </a:lnTo>
                <a:lnTo>
                  <a:pt x="17" y="37"/>
                </a:lnTo>
                <a:lnTo>
                  <a:pt x="28" y="41"/>
                </a:lnTo>
                <a:lnTo>
                  <a:pt x="23" y="45"/>
                </a:lnTo>
                <a:lnTo>
                  <a:pt x="17" y="38"/>
                </a:lnTo>
                <a:lnTo>
                  <a:pt x="16" y="44"/>
                </a:lnTo>
                <a:lnTo>
                  <a:pt x="11" y="48"/>
                </a:lnTo>
                <a:lnTo>
                  <a:pt x="0" y="50"/>
                </a:lnTo>
                <a:lnTo>
                  <a:pt x="2" y="51"/>
                </a:lnTo>
                <a:lnTo>
                  <a:pt x="17" y="51"/>
                </a:lnTo>
                <a:lnTo>
                  <a:pt x="26" y="50"/>
                </a:lnTo>
                <a:lnTo>
                  <a:pt x="34" y="47"/>
                </a:lnTo>
                <a:lnTo>
                  <a:pt x="38" y="47"/>
                </a:lnTo>
                <a:lnTo>
                  <a:pt x="51" y="58"/>
                </a:lnTo>
                <a:lnTo>
                  <a:pt x="49" y="69"/>
                </a:lnTo>
                <a:lnTo>
                  <a:pt x="55" y="69"/>
                </a:lnTo>
                <a:lnTo>
                  <a:pt x="74" y="95"/>
                </a:lnTo>
                <a:lnTo>
                  <a:pt x="79" y="222"/>
                </a:lnTo>
                <a:lnTo>
                  <a:pt x="97" y="267"/>
                </a:lnTo>
                <a:lnTo>
                  <a:pt x="105" y="272"/>
                </a:lnTo>
                <a:lnTo>
                  <a:pt x="98" y="258"/>
                </a:lnTo>
                <a:lnTo>
                  <a:pt x="90" y="241"/>
                </a:lnTo>
                <a:lnTo>
                  <a:pt x="88" y="230"/>
                </a:lnTo>
                <a:lnTo>
                  <a:pt x="89" y="228"/>
                </a:lnTo>
                <a:lnTo>
                  <a:pt x="97" y="249"/>
                </a:lnTo>
                <a:lnTo>
                  <a:pt x="109" y="256"/>
                </a:lnTo>
                <a:lnTo>
                  <a:pt x="109" y="264"/>
                </a:lnTo>
                <a:lnTo>
                  <a:pt x="120" y="270"/>
                </a:lnTo>
                <a:lnTo>
                  <a:pt x="154" y="311"/>
                </a:lnTo>
                <a:lnTo>
                  <a:pt x="164" y="313"/>
                </a:lnTo>
                <a:lnTo>
                  <a:pt x="170" y="312"/>
                </a:lnTo>
                <a:lnTo>
                  <a:pt x="174" y="306"/>
                </a:lnTo>
                <a:lnTo>
                  <a:pt x="186" y="309"/>
                </a:lnTo>
                <a:lnTo>
                  <a:pt x="205" y="317"/>
                </a:lnTo>
                <a:lnTo>
                  <a:pt x="221" y="321"/>
                </a:lnTo>
                <a:lnTo>
                  <a:pt x="231" y="323"/>
                </a:lnTo>
                <a:lnTo>
                  <a:pt x="239" y="328"/>
                </a:lnTo>
                <a:lnTo>
                  <a:pt x="244" y="328"/>
                </a:lnTo>
                <a:lnTo>
                  <a:pt x="252" y="324"/>
                </a:lnTo>
                <a:lnTo>
                  <a:pt x="262" y="330"/>
                </a:lnTo>
                <a:lnTo>
                  <a:pt x="241" y="368"/>
                </a:lnTo>
                <a:lnTo>
                  <a:pt x="253" y="374"/>
                </a:lnTo>
                <a:lnTo>
                  <a:pt x="265" y="374"/>
                </a:lnTo>
                <a:lnTo>
                  <a:pt x="368" y="271"/>
                </a:lnTo>
                <a:lnTo>
                  <a:pt x="385" y="235"/>
                </a:lnTo>
                <a:lnTo>
                  <a:pt x="377" y="248"/>
                </a:lnTo>
                <a:lnTo>
                  <a:pt x="377" y="248"/>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0" name="Freeform 66"/>
          <p:cNvSpPr>
            <a:spLocks noChangeArrowheads="1"/>
          </p:cNvSpPr>
          <p:nvPr/>
        </p:nvSpPr>
        <p:spPr bwMode="auto">
          <a:xfrm>
            <a:off x="2155826" y="5173663"/>
            <a:ext cx="73025" cy="19050"/>
          </a:xfrm>
          <a:custGeom>
            <a:avLst/>
            <a:gdLst/>
            <a:ahLst/>
            <a:cxnLst>
              <a:cxn ang="0">
                <a:pos x="0" y="11"/>
              </a:cxn>
              <a:cxn ang="0">
                <a:pos x="5" y="5"/>
              </a:cxn>
              <a:cxn ang="0">
                <a:pos x="9" y="4"/>
              </a:cxn>
              <a:cxn ang="0">
                <a:pos x="13" y="1"/>
              </a:cxn>
              <a:cxn ang="0">
                <a:pos x="20" y="1"/>
              </a:cxn>
              <a:cxn ang="0">
                <a:pos x="27" y="0"/>
              </a:cxn>
              <a:cxn ang="0">
                <a:pos x="32" y="3"/>
              </a:cxn>
              <a:cxn ang="0">
                <a:pos x="43" y="3"/>
              </a:cxn>
              <a:cxn ang="0">
                <a:pos x="46" y="5"/>
              </a:cxn>
              <a:cxn ang="0">
                <a:pos x="40" y="9"/>
              </a:cxn>
              <a:cxn ang="0">
                <a:pos x="32" y="11"/>
              </a:cxn>
              <a:cxn ang="0">
                <a:pos x="29" y="12"/>
              </a:cxn>
              <a:cxn ang="0">
                <a:pos x="29" y="8"/>
              </a:cxn>
              <a:cxn ang="0">
                <a:pos x="26" y="6"/>
              </a:cxn>
              <a:cxn ang="0">
                <a:pos x="22" y="8"/>
              </a:cxn>
              <a:cxn ang="0">
                <a:pos x="17" y="10"/>
              </a:cxn>
              <a:cxn ang="0">
                <a:pos x="12" y="7"/>
              </a:cxn>
              <a:cxn ang="0">
                <a:pos x="10" y="9"/>
              </a:cxn>
              <a:cxn ang="0">
                <a:pos x="5" y="11"/>
              </a:cxn>
              <a:cxn ang="0">
                <a:pos x="2" y="11"/>
              </a:cxn>
              <a:cxn ang="0">
                <a:pos x="0" y="11"/>
              </a:cxn>
              <a:cxn ang="0">
                <a:pos x="0" y="11"/>
              </a:cxn>
            </a:cxnLst>
            <a:rect l="0" t="0" r="r" b="b"/>
            <a:pathLst>
              <a:path w="46" h="12">
                <a:moveTo>
                  <a:pt x="0" y="11"/>
                </a:moveTo>
                <a:lnTo>
                  <a:pt x="5" y="5"/>
                </a:lnTo>
                <a:lnTo>
                  <a:pt x="9" y="4"/>
                </a:lnTo>
                <a:lnTo>
                  <a:pt x="13" y="1"/>
                </a:lnTo>
                <a:lnTo>
                  <a:pt x="20" y="1"/>
                </a:lnTo>
                <a:lnTo>
                  <a:pt x="27" y="0"/>
                </a:lnTo>
                <a:lnTo>
                  <a:pt x="32" y="3"/>
                </a:lnTo>
                <a:lnTo>
                  <a:pt x="43" y="3"/>
                </a:lnTo>
                <a:lnTo>
                  <a:pt x="46" y="5"/>
                </a:lnTo>
                <a:lnTo>
                  <a:pt x="40" y="9"/>
                </a:lnTo>
                <a:lnTo>
                  <a:pt x="32" y="11"/>
                </a:lnTo>
                <a:lnTo>
                  <a:pt x="29" y="12"/>
                </a:lnTo>
                <a:lnTo>
                  <a:pt x="29" y="8"/>
                </a:lnTo>
                <a:lnTo>
                  <a:pt x="26" y="6"/>
                </a:lnTo>
                <a:lnTo>
                  <a:pt x="22" y="8"/>
                </a:lnTo>
                <a:lnTo>
                  <a:pt x="17" y="10"/>
                </a:lnTo>
                <a:lnTo>
                  <a:pt x="12" y="7"/>
                </a:lnTo>
                <a:lnTo>
                  <a:pt x="10" y="9"/>
                </a:lnTo>
                <a:lnTo>
                  <a:pt x="5" y="11"/>
                </a:lnTo>
                <a:lnTo>
                  <a:pt x="2" y="11"/>
                </a:lnTo>
                <a:lnTo>
                  <a:pt x="0" y="11"/>
                </a:lnTo>
                <a:lnTo>
                  <a:pt x="0" y="1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1" name="Freeform 67"/>
          <p:cNvSpPr>
            <a:spLocks noChangeArrowheads="1"/>
          </p:cNvSpPr>
          <p:nvPr/>
        </p:nvSpPr>
        <p:spPr bwMode="auto">
          <a:xfrm>
            <a:off x="2192339" y="5148263"/>
            <a:ext cx="15875" cy="6350"/>
          </a:xfrm>
          <a:custGeom>
            <a:avLst/>
            <a:gdLst/>
            <a:ahLst/>
            <a:cxnLst>
              <a:cxn ang="0">
                <a:pos x="4" y="1"/>
              </a:cxn>
              <a:cxn ang="0">
                <a:pos x="0" y="0"/>
              </a:cxn>
              <a:cxn ang="0">
                <a:pos x="4" y="4"/>
              </a:cxn>
              <a:cxn ang="0">
                <a:pos x="6" y="3"/>
              </a:cxn>
              <a:cxn ang="0">
                <a:pos x="8" y="4"/>
              </a:cxn>
              <a:cxn ang="0">
                <a:pos x="10" y="4"/>
              </a:cxn>
              <a:cxn ang="0">
                <a:pos x="7" y="1"/>
              </a:cxn>
              <a:cxn ang="0">
                <a:pos x="6" y="1"/>
              </a:cxn>
              <a:cxn ang="0">
                <a:pos x="4" y="1"/>
              </a:cxn>
              <a:cxn ang="0">
                <a:pos x="4" y="1"/>
              </a:cxn>
            </a:cxnLst>
            <a:rect l="0" t="0" r="r" b="b"/>
            <a:pathLst>
              <a:path w="10" h="4">
                <a:moveTo>
                  <a:pt x="4" y="1"/>
                </a:moveTo>
                <a:lnTo>
                  <a:pt x="0" y="0"/>
                </a:lnTo>
                <a:lnTo>
                  <a:pt x="4" y="4"/>
                </a:lnTo>
                <a:lnTo>
                  <a:pt x="6" y="3"/>
                </a:lnTo>
                <a:lnTo>
                  <a:pt x="8" y="4"/>
                </a:lnTo>
                <a:lnTo>
                  <a:pt x="10" y="4"/>
                </a:lnTo>
                <a:lnTo>
                  <a:pt x="7" y="1"/>
                </a:lnTo>
                <a:lnTo>
                  <a:pt x="6" y="1"/>
                </a:lnTo>
                <a:lnTo>
                  <a:pt x="4" y="1"/>
                </a:lnTo>
                <a:lnTo>
                  <a:pt x="4" y="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2" name="Freeform 68"/>
          <p:cNvSpPr>
            <a:spLocks noChangeArrowheads="1"/>
          </p:cNvSpPr>
          <p:nvPr/>
        </p:nvSpPr>
        <p:spPr bwMode="auto">
          <a:xfrm>
            <a:off x="2198688" y="5195888"/>
            <a:ext cx="12700" cy="6350"/>
          </a:xfrm>
          <a:custGeom>
            <a:avLst/>
            <a:gdLst/>
            <a:ahLst/>
            <a:cxnLst>
              <a:cxn ang="0">
                <a:pos x="5" y="2"/>
              </a:cxn>
              <a:cxn ang="0">
                <a:pos x="0" y="1"/>
              </a:cxn>
              <a:cxn ang="0">
                <a:pos x="3" y="4"/>
              </a:cxn>
              <a:cxn ang="0">
                <a:pos x="7" y="4"/>
              </a:cxn>
              <a:cxn ang="0">
                <a:pos x="8" y="0"/>
              </a:cxn>
              <a:cxn ang="0">
                <a:pos x="6" y="1"/>
              </a:cxn>
              <a:cxn ang="0">
                <a:pos x="5" y="2"/>
              </a:cxn>
              <a:cxn ang="0">
                <a:pos x="5" y="2"/>
              </a:cxn>
            </a:cxnLst>
            <a:rect l="0" t="0" r="r" b="b"/>
            <a:pathLst>
              <a:path w="8" h="4">
                <a:moveTo>
                  <a:pt x="5" y="2"/>
                </a:moveTo>
                <a:lnTo>
                  <a:pt x="0" y="1"/>
                </a:lnTo>
                <a:lnTo>
                  <a:pt x="3" y="4"/>
                </a:lnTo>
                <a:lnTo>
                  <a:pt x="7" y="4"/>
                </a:lnTo>
                <a:lnTo>
                  <a:pt x="8" y="0"/>
                </a:lnTo>
                <a:lnTo>
                  <a:pt x="6" y="1"/>
                </a:lnTo>
                <a:lnTo>
                  <a:pt x="5" y="2"/>
                </a:lnTo>
                <a:lnTo>
                  <a:pt x="5"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3" name="Freeform 69"/>
          <p:cNvSpPr>
            <a:spLocks noChangeArrowheads="1"/>
          </p:cNvSpPr>
          <p:nvPr/>
        </p:nvSpPr>
        <p:spPr bwMode="auto">
          <a:xfrm>
            <a:off x="2236789" y="5164138"/>
            <a:ext cx="28575" cy="25400"/>
          </a:xfrm>
          <a:custGeom>
            <a:avLst/>
            <a:gdLst/>
            <a:ahLst/>
            <a:cxnLst>
              <a:cxn ang="0">
                <a:pos x="15" y="2"/>
              </a:cxn>
              <a:cxn ang="0">
                <a:pos x="7" y="6"/>
              </a:cxn>
              <a:cxn ang="0">
                <a:pos x="3" y="8"/>
              </a:cxn>
              <a:cxn ang="0">
                <a:pos x="1" y="11"/>
              </a:cxn>
              <a:cxn ang="0">
                <a:pos x="4" y="12"/>
              </a:cxn>
              <a:cxn ang="0">
                <a:pos x="0" y="16"/>
              </a:cxn>
              <a:cxn ang="0">
                <a:pos x="8" y="15"/>
              </a:cxn>
              <a:cxn ang="0">
                <a:pos x="8" y="11"/>
              </a:cxn>
              <a:cxn ang="0">
                <a:pos x="14" y="11"/>
              </a:cxn>
              <a:cxn ang="0">
                <a:pos x="14" y="8"/>
              </a:cxn>
              <a:cxn ang="0">
                <a:pos x="18" y="4"/>
              </a:cxn>
              <a:cxn ang="0">
                <a:pos x="17" y="0"/>
              </a:cxn>
              <a:cxn ang="0">
                <a:pos x="15" y="2"/>
              </a:cxn>
              <a:cxn ang="0">
                <a:pos x="15" y="2"/>
              </a:cxn>
            </a:cxnLst>
            <a:rect l="0" t="0" r="r" b="b"/>
            <a:pathLst>
              <a:path w="18" h="16">
                <a:moveTo>
                  <a:pt x="15" y="2"/>
                </a:moveTo>
                <a:lnTo>
                  <a:pt x="7" y="6"/>
                </a:lnTo>
                <a:lnTo>
                  <a:pt x="3" y="8"/>
                </a:lnTo>
                <a:lnTo>
                  <a:pt x="1" y="11"/>
                </a:lnTo>
                <a:lnTo>
                  <a:pt x="4" y="12"/>
                </a:lnTo>
                <a:lnTo>
                  <a:pt x="0" y="16"/>
                </a:lnTo>
                <a:lnTo>
                  <a:pt x="8" y="15"/>
                </a:lnTo>
                <a:lnTo>
                  <a:pt x="8" y="11"/>
                </a:lnTo>
                <a:lnTo>
                  <a:pt x="14" y="11"/>
                </a:lnTo>
                <a:lnTo>
                  <a:pt x="14" y="8"/>
                </a:lnTo>
                <a:lnTo>
                  <a:pt x="18" y="4"/>
                </a:lnTo>
                <a:lnTo>
                  <a:pt x="17" y="0"/>
                </a:lnTo>
                <a:lnTo>
                  <a:pt x="15" y="2"/>
                </a:lnTo>
                <a:lnTo>
                  <a:pt x="15"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4" name="Freeform 70"/>
          <p:cNvSpPr>
            <a:spLocks noChangeArrowheads="1"/>
          </p:cNvSpPr>
          <p:nvPr/>
        </p:nvSpPr>
        <p:spPr bwMode="auto">
          <a:xfrm>
            <a:off x="1698626" y="5100638"/>
            <a:ext cx="9525" cy="4762"/>
          </a:xfrm>
          <a:custGeom>
            <a:avLst/>
            <a:gdLst/>
            <a:ahLst/>
            <a:cxnLst>
              <a:cxn ang="0">
                <a:pos x="2" y="0"/>
              </a:cxn>
              <a:cxn ang="0">
                <a:pos x="0" y="0"/>
              </a:cxn>
              <a:cxn ang="0">
                <a:pos x="2" y="3"/>
              </a:cxn>
              <a:cxn ang="0">
                <a:pos x="6" y="3"/>
              </a:cxn>
              <a:cxn ang="0">
                <a:pos x="5" y="1"/>
              </a:cxn>
              <a:cxn ang="0">
                <a:pos x="2" y="0"/>
              </a:cxn>
              <a:cxn ang="0">
                <a:pos x="2" y="0"/>
              </a:cxn>
            </a:cxnLst>
            <a:rect l="0" t="0" r="r" b="b"/>
            <a:pathLst>
              <a:path w="6" h="3">
                <a:moveTo>
                  <a:pt x="2" y="0"/>
                </a:moveTo>
                <a:lnTo>
                  <a:pt x="0" y="0"/>
                </a:lnTo>
                <a:lnTo>
                  <a:pt x="2" y="3"/>
                </a:lnTo>
                <a:lnTo>
                  <a:pt x="6" y="3"/>
                </a:lnTo>
                <a:lnTo>
                  <a:pt x="5" y="1"/>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5" name="Freeform 71"/>
          <p:cNvSpPr>
            <a:spLocks noChangeArrowheads="1"/>
          </p:cNvSpPr>
          <p:nvPr/>
        </p:nvSpPr>
        <p:spPr bwMode="auto">
          <a:xfrm>
            <a:off x="1692276" y="5084763"/>
            <a:ext cx="3175" cy="6350"/>
          </a:xfrm>
          <a:custGeom>
            <a:avLst/>
            <a:gdLst/>
            <a:ahLst/>
            <a:cxnLst>
              <a:cxn ang="0">
                <a:pos x="1" y="0"/>
              </a:cxn>
              <a:cxn ang="0">
                <a:pos x="0" y="2"/>
              </a:cxn>
              <a:cxn ang="0">
                <a:pos x="2" y="4"/>
              </a:cxn>
              <a:cxn ang="0">
                <a:pos x="2" y="2"/>
              </a:cxn>
              <a:cxn ang="0">
                <a:pos x="1" y="0"/>
              </a:cxn>
              <a:cxn ang="0">
                <a:pos x="1" y="0"/>
              </a:cxn>
            </a:cxnLst>
            <a:rect l="0" t="0" r="r" b="b"/>
            <a:pathLst>
              <a:path w="2" h="4">
                <a:moveTo>
                  <a:pt x="1" y="0"/>
                </a:moveTo>
                <a:lnTo>
                  <a:pt x="0" y="2"/>
                </a:lnTo>
                <a:lnTo>
                  <a:pt x="2" y="4"/>
                </a:lnTo>
                <a:lnTo>
                  <a:pt x="2" y="2"/>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6" name="Freeform 72"/>
          <p:cNvSpPr>
            <a:spLocks noChangeArrowheads="1"/>
          </p:cNvSpPr>
          <p:nvPr/>
        </p:nvSpPr>
        <p:spPr bwMode="auto">
          <a:xfrm>
            <a:off x="1692275" y="5076826"/>
            <a:ext cx="1588" cy="3175"/>
          </a:xfrm>
          <a:custGeom>
            <a:avLst/>
            <a:gdLst/>
            <a:ahLst/>
            <a:cxnLst>
              <a:cxn ang="0">
                <a:pos x="0" y="0"/>
              </a:cxn>
              <a:cxn ang="0">
                <a:pos x="0" y="1"/>
              </a:cxn>
              <a:cxn ang="0">
                <a:pos x="1" y="2"/>
              </a:cxn>
              <a:cxn ang="0">
                <a:pos x="1" y="1"/>
              </a:cxn>
              <a:cxn ang="0">
                <a:pos x="0" y="0"/>
              </a:cxn>
              <a:cxn ang="0">
                <a:pos x="0" y="0"/>
              </a:cxn>
            </a:cxnLst>
            <a:rect l="0" t="0" r="r" b="b"/>
            <a:pathLst>
              <a:path w="1" h="2">
                <a:moveTo>
                  <a:pt x="0" y="0"/>
                </a:moveTo>
                <a:lnTo>
                  <a:pt x="0" y="1"/>
                </a:lnTo>
                <a:lnTo>
                  <a:pt x="1" y="2"/>
                </a:lnTo>
                <a:lnTo>
                  <a:pt x="1" y="1"/>
                </a:lnTo>
                <a:lnTo>
                  <a:pt x="0" y="0"/>
                </a:lnTo>
                <a:lnTo>
                  <a:pt x="0"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7" name="Freeform 73"/>
          <p:cNvSpPr>
            <a:spLocks noChangeArrowheads="1"/>
          </p:cNvSpPr>
          <p:nvPr/>
        </p:nvSpPr>
        <p:spPr bwMode="auto">
          <a:xfrm>
            <a:off x="1892300" y="4948238"/>
            <a:ext cx="12700" cy="19050"/>
          </a:xfrm>
          <a:custGeom>
            <a:avLst/>
            <a:gdLst/>
            <a:ahLst/>
            <a:cxnLst>
              <a:cxn ang="0">
                <a:pos x="2" y="0"/>
              </a:cxn>
              <a:cxn ang="0">
                <a:pos x="0" y="3"/>
              </a:cxn>
              <a:cxn ang="0">
                <a:pos x="5" y="6"/>
              </a:cxn>
              <a:cxn ang="0">
                <a:pos x="5" y="11"/>
              </a:cxn>
              <a:cxn ang="0">
                <a:pos x="7" y="12"/>
              </a:cxn>
              <a:cxn ang="0">
                <a:pos x="8" y="8"/>
              </a:cxn>
              <a:cxn ang="0">
                <a:pos x="6" y="4"/>
              </a:cxn>
              <a:cxn ang="0">
                <a:pos x="3" y="0"/>
              </a:cxn>
              <a:cxn ang="0">
                <a:pos x="2" y="0"/>
              </a:cxn>
              <a:cxn ang="0">
                <a:pos x="2" y="0"/>
              </a:cxn>
            </a:cxnLst>
            <a:rect l="0" t="0" r="r" b="b"/>
            <a:pathLst>
              <a:path w="8" h="12">
                <a:moveTo>
                  <a:pt x="2" y="0"/>
                </a:moveTo>
                <a:lnTo>
                  <a:pt x="0" y="3"/>
                </a:lnTo>
                <a:lnTo>
                  <a:pt x="5" y="6"/>
                </a:lnTo>
                <a:lnTo>
                  <a:pt x="5" y="11"/>
                </a:lnTo>
                <a:lnTo>
                  <a:pt x="7" y="12"/>
                </a:lnTo>
                <a:lnTo>
                  <a:pt x="8" y="8"/>
                </a:lnTo>
                <a:lnTo>
                  <a:pt x="6" y="4"/>
                </a:lnTo>
                <a:lnTo>
                  <a:pt x="3" y="0"/>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8" name="Freeform 74"/>
          <p:cNvSpPr>
            <a:spLocks noChangeArrowheads="1"/>
          </p:cNvSpPr>
          <p:nvPr/>
        </p:nvSpPr>
        <p:spPr bwMode="auto">
          <a:xfrm>
            <a:off x="1878013" y="4908551"/>
            <a:ext cx="6350" cy="11113"/>
          </a:xfrm>
          <a:custGeom>
            <a:avLst/>
            <a:gdLst/>
            <a:ahLst/>
            <a:cxnLst>
              <a:cxn ang="0">
                <a:pos x="1" y="0"/>
              </a:cxn>
              <a:cxn ang="0">
                <a:pos x="0" y="5"/>
              </a:cxn>
              <a:cxn ang="0">
                <a:pos x="2" y="7"/>
              </a:cxn>
              <a:cxn ang="0">
                <a:pos x="4" y="3"/>
              </a:cxn>
              <a:cxn ang="0">
                <a:pos x="3" y="2"/>
              </a:cxn>
              <a:cxn ang="0">
                <a:pos x="1" y="0"/>
              </a:cxn>
              <a:cxn ang="0">
                <a:pos x="1" y="0"/>
              </a:cxn>
            </a:cxnLst>
            <a:rect l="0" t="0" r="r" b="b"/>
            <a:pathLst>
              <a:path w="4" h="7">
                <a:moveTo>
                  <a:pt x="1" y="0"/>
                </a:moveTo>
                <a:lnTo>
                  <a:pt x="0" y="5"/>
                </a:lnTo>
                <a:lnTo>
                  <a:pt x="2" y="7"/>
                </a:lnTo>
                <a:lnTo>
                  <a:pt x="4" y="3"/>
                </a:lnTo>
                <a:lnTo>
                  <a:pt x="3" y="2"/>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19" name="Freeform 75"/>
          <p:cNvSpPr>
            <a:spLocks noChangeArrowheads="1"/>
          </p:cNvSpPr>
          <p:nvPr/>
        </p:nvSpPr>
        <p:spPr bwMode="auto">
          <a:xfrm>
            <a:off x="1885951" y="4900614"/>
            <a:ext cx="4763" cy="3175"/>
          </a:xfrm>
          <a:custGeom>
            <a:avLst/>
            <a:gdLst/>
            <a:ahLst/>
            <a:cxnLst>
              <a:cxn ang="0">
                <a:pos x="1" y="0"/>
              </a:cxn>
              <a:cxn ang="0">
                <a:pos x="0" y="2"/>
              </a:cxn>
              <a:cxn ang="0">
                <a:pos x="2" y="2"/>
              </a:cxn>
              <a:cxn ang="0">
                <a:pos x="3" y="0"/>
              </a:cxn>
              <a:cxn ang="0">
                <a:pos x="1" y="0"/>
              </a:cxn>
              <a:cxn ang="0">
                <a:pos x="1" y="0"/>
              </a:cxn>
            </a:cxnLst>
            <a:rect l="0" t="0" r="r" b="b"/>
            <a:pathLst>
              <a:path w="3" h="2">
                <a:moveTo>
                  <a:pt x="1" y="0"/>
                </a:moveTo>
                <a:lnTo>
                  <a:pt x="0" y="2"/>
                </a:lnTo>
                <a:lnTo>
                  <a:pt x="2" y="2"/>
                </a:lnTo>
                <a:lnTo>
                  <a:pt x="3"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20" name="Freeform 76"/>
          <p:cNvSpPr>
            <a:spLocks noChangeArrowheads="1"/>
          </p:cNvSpPr>
          <p:nvPr/>
        </p:nvSpPr>
        <p:spPr bwMode="auto">
          <a:xfrm>
            <a:off x="1822450" y="4846639"/>
            <a:ext cx="7938" cy="9525"/>
          </a:xfrm>
          <a:custGeom>
            <a:avLst/>
            <a:gdLst/>
            <a:ahLst/>
            <a:cxnLst>
              <a:cxn ang="0">
                <a:pos x="0" y="4"/>
              </a:cxn>
              <a:cxn ang="0">
                <a:pos x="1" y="6"/>
              </a:cxn>
              <a:cxn ang="0">
                <a:pos x="5" y="3"/>
              </a:cxn>
              <a:cxn ang="0">
                <a:pos x="5" y="0"/>
              </a:cxn>
              <a:cxn ang="0">
                <a:pos x="0" y="4"/>
              </a:cxn>
              <a:cxn ang="0">
                <a:pos x="0" y="4"/>
              </a:cxn>
            </a:cxnLst>
            <a:rect l="0" t="0" r="r" b="b"/>
            <a:pathLst>
              <a:path w="5" h="6">
                <a:moveTo>
                  <a:pt x="0" y="4"/>
                </a:moveTo>
                <a:lnTo>
                  <a:pt x="1" y="6"/>
                </a:lnTo>
                <a:lnTo>
                  <a:pt x="5" y="3"/>
                </a:lnTo>
                <a:lnTo>
                  <a:pt x="5" y="0"/>
                </a:lnTo>
                <a:lnTo>
                  <a:pt x="0" y="4"/>
                </a:lnTo>
                <a:lnTo>
                  <a:pt x="0" y="4"/>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21" name="Freeform 77"/>
          <p:cNvSpPr>
            <a:spLocks noChangeArrowheads="1"/>
          </p:cNvSpPr>
          <p:nvPr/>
        </p:nvSpPr>
        <p:spPr bwMode="auto">
          <a:xfrm>
            <a:off x="1787525" y="4830764"/>
            <a:ext cx="7938" cy="7937"/>
          </a:xfrm>
          <a:custGeom>
            <a:avLst/>
            <a:gdLst/>
            <a:ahLst/>
            <a:cxnLst>
              <a:cxn ang="0">
                <a:pos x="5" y="0"/>
              </a:cxn>
              <a:cxn ang="0">
                <a:pos x="0" y="3"/>
              </a:cxn>
              <a:cxn ang="0">
                <a:pos x="2" y="5"/>
              </a:cxn>
              <a:cxn ang="0">
                <a:pos x="4" y="5"/>
              </a:cxn>
              <a:cxn ang="0">
                <a:pos x="5" y="4"/>
              </a:cxn>
              <a:cxn ang="0">
                <a:pos x="5" y="0"/>
              </a:cxn>
              <a:cxn ang="0">
                <a:pos x="5" y="0"/>
              </a:cxn>
            </a:cxnLst>
            <a:rect l="0" t="0" r="r" b="b"/>
            <a:pathLst>
              <a:path w="5" h="5">
                <a:moveTo>
                  <a:pt x="5" y="0"/>
                </a:moveTo>
                <a:lnTo>
                  <a:pt x="0" y="3"/>
                </a:lnTo>
                <a:lnTo>
                  <a:pt x="2" y="5"/>
                </a:lnTo>
                <a:lnTo>
                  <a:pt x="4" y="5"/>
                </a:lnTo>
                <a:lnTo>
                  <a:pt x="5" y="4"/>
                </a:lnTo>
                <a:lnTo>
                  <a:pt x="5" y="0"/>
                </a:lnTo>
                <a:lnTo>
                  <a:pt x="5"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22" name="Freeform 78"/>
          <p:cNvSpPr>
            <a:spLocks noChangeArrowheads="1"/>
          </p:cNvSpPr>
          <p:nvPr/>
        </p:nvSpPr>
        <p:spPr bwMode="auto">
          <a:xfrm>
            <a:off x="2220914" y="4922838"/>
            <a:ext cx="9525" cy="6350"/>
          </a:xfrm>
          <a:custGeom>
            <a:avLst/>
            <a:gdLst/>
            <a:ahLst/>
            <a:cxnLst>
              <a:cxn ang="0">
                <a:pos x="5" y="0"/>
              </a:cxn>
              <a:cxn ang="0">
                <a:pos x="0" y="2"/>
              </a:cxn>
              <a:cxn ang="0">
                <a:pos x="0" y="4"/>
              </a:cxn>
              <a:cxn ang="0">
                <a:pos x="4" y="4"/>
              </a:cxn>
              <a:cxn ang="0">
                <a:pos x="6" y="1"/>
              </a:cxn>
              <a:cxn ang="0">
                <a:pos x="5" y="0"/>
              </a:cxn>
              <a:cxn ang="0">
                <a:pos x="5" y="0"/>
              </a:cxn>
            </a:cxnLst>
            <a:rect l="0" t="0" r="r" b="b"/>
            <a:pathLst>
              <a:path w="6" h="4">
                <a:moveTo>
                  <a:pt x="5" y="0"/>
                </a:moveTo>
                <a:lnTo>
                  <a:pt x="0" y="2"/>
                </a:lnTo>
                <a:lnTo>
                  <a:pt x="0" y="4"/>
                </a:lnTo>
                <a:lnTo>
                  <a:pt x="4" y="4"/>
                </a:lnTo>
                <a:lnTo>
                  <a:pt x="6" y="1"/>
                </a:lnTo>
                <a:lnTo>
                  <a:pt x="5" y="0"/>
                </a:lnTo>
                <a:lnTo>
                  <a:pt x="5"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23" name="Freeform 79"/>
          <p:cNvSpPr>
            <a:spLocks noChangeArrowheads="1"/>
          </p:cNvSpPr>
          <p:nvPr/>
        </p:nvSpPr>
        <p:spPr bwMode="auto">
          <a:xfrm>
            <a:off x="2236788" y="4905376"/>
            <a:ext cx="25400" cy="28575"/>
          </a:xfrm>
          <a:custGeom>
            <a:avLst/>
            <a:gdLst/>
            <a:ahLst/>
            <a:cxnLst>
              <a:cxn ang="0">
                <a:pos x="5" y="3"/>
              </a:cxn>
              <a:cxn ang="0">
                <a:pos x="3" y="3"/>
              </a:cxn>
              <a:cxn ang="0">
                <a:pos x="2" y="9"/>
              </a:cxn>
              <a:cxn ang="0">
                <a:pos x="0" y="14"/>
              </a:cxn>
              <a:cxn ang="0">
                <a:pos x="1" y="18"/>
              </a:cxn>
              <a:cxn ang="0">
                <a:pos x="6" y="15"/>
              </a:cxn>
              <a:cxn ang="0">
                <a:pos x="9" y="11"/>
              </a:cxn>
              <a:cxn ang="0">
                <a:pos x="11" y="12"/>
              </a:cxn>
              <a:cxn ang="0">
                <a:pos x="13" y="17"/>
              </a:cxn>
              <a:cxn ang="0">
                <a:pos x="16" y="14"/>
              </a:cxn>
              <a:cxn ang="0">
                <a:pos x="16" y="9"/>
              </a:cxn>
              <a:cxn ang="0">
                <a:pos x="15" y="6"/>
              </a:cxn>
              <a:cxn ang="0">
                <a:pos x="16" y="4"/>
              </a:cxn>
              <a:cxn ang="0">
                <a:pos x="13" y="3"/>
              </a:cxn>
              <a:cxn ang="0">
                <a:pos x="11" y="0"/>
              </a:cxn>
              <a:cxn ang="0">
                <a:pos x="9" y="0"/>
              </a:cxn>
              <a:cxn ang="0">
                <a:pos x="7" y="2"/>
              </a:cxn>
              <a:cxn ang="0">
                <a:pos x="5" y="3"/>
              </a:cxn>
              <a:cxn ang="0">
                <a:pos x="5" y="3"/>
              </a:cxn>
            </a:cxnLst>
            <a:rect l="0" t="0" r="r" b="b"/>
            <a:pathLst>
              <a:path w="16" h="18">
                <a:moveTo>
                  <a:pt x="5" y="3"/>
                </a:moveTo>
                <a:lnTo>
                  <a:pt x="3" y="3"/>
                </a:lnTo>
                <a:lnTo>
                  <a:pt x="2" y="9"/>
                </a:lnTo>
                <a:lnTo>
                  <a:pt x="0" y="14"/>
                </a:lnTo>
                <a:lnTo>
                  <a:pt x="1" y="18"/>
                </a:lnTo>
                <a:lnTo>
                  <a:pt x="6" y="15"/>
                </a:lnTo>
                <a:lnTo>
                  <a:pt x="9" y="11"/>
                </a:lnTo>
                <a:lnTo>
                  <a:pt x="11" y="12"/>
                </a:lnTo>
                <a:lnTo>
                  <a:pt x="13" y="17"/>
                </a:lnTo>
                <a:lnTo>
                  <a:pt x="16" y="14"/>
                </a:lnTo>
                <a:lnTo>
                  <a:pt x="16" y="9"/>
                </a:lnTo>
                <a:lnTo>
                  <a:pt x="15" y="6"/>
                </a:lnTo>
                <a:lnTo>
                  <a:pt x="16" y="4"/>
                </a:lnTo>
                <a:lnTo>
                  <a:pt x="13" y="3"/>
                </a:lnTo>
                <a:lnTo>
                  <a:pt x="11" y="0"/>
                </a:lnTo>
                <a:lnTo>
                  <a:pt x="9" y="0"/>
                </a:lnTo>
                <a:lnTo>
                  <a:pt x="7" y="2"/>
                </a:lnTo>
                <a:lnTo>
                  <a:pt x="5" y="3"/>
                </a:lnTo>
                <a:lnTo>
                  <a:pt x="5" y="3"/>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24" name="Freeform 80"/>
          <p:cNvSpPr>
            <a:spLocks noChangeArrowheads="1"/>
          </p:cNvSpPr>
          <p:nvPr/>
        </p:nvSpPr>
        <p:spPr bwMode="auto">
          <a:xfrm>
            <a:off x="1976438" y="4789488"/>
            <a:ext cx="4762" cy="4762"/>
          </a:xfrm>
          <a:custGeom>
            <a:avLst/>
            <a:gdLst/>
            <a:ahLst/>
            <a:cxnLst>
              <a:cxn ang="0">
                <a:pos x="2" y="0"/>
              </a:cxn>
              <a:cxn ang="0">
                <a:pos x="0" y="1"/>
              </a:cxn>
              <a:cxn ang="0">
                <a:pos x="2" y="3"/>
              </a:cxn>
              <a:cxn ang="0">
                <a:pos x="3" y="2"/>
              </a:cxn>
              <a:cxn ang="0">
                <a:pos x="2" y="0"/>
              </a:cxn>
              <a:cxn ang="0">
                <a:pos x="2" y="0"/>
              </a:cxn>
            </a:cxnLst>
            <a:rect l="0" t="0" r="r" b="b"/>
            <a:pathLst>
              <a:path w="3" h="3">
                <a:moveTo>
                  <a:pt x="2" y="0"/>
                </a:moveTo>
                <a:lnTo>
                  <a:pt x="0" y="1"/>
                </a:lnTo>
                <a:lnTo>
                  <a:pt x="2" y="3"/>
                </a:lnTo>
                <a:lnTo>
                  <a:pt x="3" y="2"/>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25" name="Freeform 81"/>
          <p:cNvSpPr>
            <a:spLocks noChangeArrowheads="1"/>
          </p:cNvSpPr>
          <p:nvPr/>
        </p:nvSpPr>
        <p:spPr bwMode="auto">
          <a:xfrm>
            <a:off x="2001839" y="4770438"/>
            <a:ext cx="7937" cy="4762"/>
          </a:xfrm>
          <a:custGeom>
            <a:avLst/>
            <a:gdLst/>
            <a:ahLst/>
            <a:cxnLst>
              <a:cxn ang="0">
                <a:pos x="2" y="0"/>
              </a:cxn>
              <a:cxn ang="0">
                <a:pos x="0" y="1"/>
              </a:cxn>
              <a:cxn ang="0">
                <a:pos x="2" y="3"/>
              </a:cxn>
              <a:cxn ang="0">
                <a:pos x="5" y="2"/>
              </a:cxn>
              <a:cxn ang="0">
                <a:pos x="2" y="0"/>
              </a:cxn>
              <a:cxn ang="0">
                <a:pos x="2" y="0"/>
              </a:cxn>
            </a:cxnLst>
            <a:rect l="0" t="0" r="r" b="b"/>
            <a:pathLst>
              <a:path w="5" h="3">
                <a:moveTo>
                  <a:pt x="2" y="0"/>
                </a:moveTo>
                <a:lnTo>
                  <a:pt x="0" y="1"/>
                </a:lnTo>
                <a:lnTo>
                  <a:pt x="2" y="3"/>
                </a:lnTo>
                <a:lnTo>
                  <a:pt x="5" y="2"/>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26" name="Freeform 82"/>
          <p:cNvSpPr>
            <a:spLocks noChangeArrowheads="1"/>
          </p:cNvSpPr>
          <p:nvPr/>
        </p:nvSpPr>
        <p:spPr bwMode="auto">
          <a:xfrm>
            <a:off x="2027239" y="4783139"/>
            <a:ext cx="14287" cy="15875"/>
          </a:xfrm>
          <a:custGeom>
            <a:avLst/>
            <a:gdLst/>
            <a:ahLst/>
            <a:cxnLst>
              <a:cxn ang="0">
                <a:pos x="3" y="0"/>
              </a:cxn>
              <a:cxn ang="0">
                <a:pos x="2" y="3"/>
              </a:cxn>
              <a:cxn ang="0">
                <a:pos x="0" y="4"/>
              </a:cxn>
              <a:cxn ang="0">
                <a:pos x="0" y="5"/>
              </a:cxn>
              <a:cxn ang="0">
                <a:pos x="5" y="8"/>
              </a:cxn>
              <a:cxn ang="0">
                <a:pos x="7" y="10"/>
              </a:cxn>
              <a:cxn ang="0">
                <a:pos x="9" y="7"/>
              </a:cxn>
              <a:cxn ang="0">
                <a:pos x="8" y="5"/>
              </a:cxn>
              <a:cxn ang="0">
                <a:pos x="8" y="2"/>
              </a:cxn>
              <a:cxn ang="0">
                <a:pos x="7" y="1"/>
              </a:cxn>
              <a:cxn ang="0">
                <a:pos x="3" y="0"/>
              </a:cxn>
              <a:cxn ang="0">
                <a:pos x="3" y="0"/>
              </a:cxn>
            </a:cxnLst>
            <a:rect l="0" t="0" r="r" b="b"/>
            <a:pathLst>
              <a:path w="9" h="10">
                <a:moveTo>
                  <a:pt x="3" y="0"/>
                </a:moveTo>
                <a:lnTo>
                  <a:pt x="2" y="3"/>
                </a:lnTo>
                <a:lnTo>
                  <a:pt x="0" y="4"/>
                </a:lnTo>
                <a:lnTo>
                  <a:pt x="0" y="5"/>
                </a:lnTo>
                <a:lnTo>
                  <a:pt x="5" y="8"/>
                </a:lnTo>
                <a:lnTo>
                  <a:pt x="7" y="10"/>
                </a:lnTo>
                <a:lnTo>
                  <a:pt x="9" y="7"/>
                </a:lnTo>
                <a:lnTo>
                  <a:pt x="8" y="5"/>
                </a:lnTo>
                <a:lnTo>
                  <a:pt x="8" y="2"/>
                </a:lnTo>
                <a:lnTo>
                  <a:pt x="7" y="1"/>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27" name="Freeform 83"/>
          <p:cNvSpPr>
            <a:spLocks noChangeArrowheads="1"/>
          </p:cNvSpPr>
          <p:nvPr/>
        </p:nvSpPr>
        <p:spPr bwMode="auto">
          <a:xfrm>
            <a:off x="2036764" y="4811714"/>
            <a:ext cx="7937" cy="3175"/>
          </a:xfrm>
          <a:custGeom>
            <a:avLst/>
            <a:gdLst/>
            <a:ahLst/>
            <a:cxnLst>
              <a:cxn ang="0">
                <a:pos x="1" y="0"/>
              </a:cxn>
              <a:cxn ang="0">
                <a:pos x="0" y="0"/>
              </a:cxn>
              <a:cxn ang="0">
                <a:pos x="1" y="2"/>
              </a:cxn>
              <a:cxn ang="0">
                <a:pos x="5" y="2"/>
              </a:cxn>
              <a:cxn ang="0">
                <a:pos x="5" y="0"/>
              </a:cxn>
              <a:cxn ang="0">
                <a:pos x="1" y="0"/>
              </a:cxn>
              <a:cxn ang="0">
                <a:pos x="1" y="0"/>
              </a:cxn>
            </a:cxnLst>
            <a:rect l="0" t="0" r="r" b="b"/>
            <a:pathLst>
              <a:path w="5" h="2">
                <a:moveTo>
                  <a:pt x="1" y="0"/>
                </a:moveTo>
                <a:lnTo>
                  <a:pt x="0" y="0"/>
                </a:lnTo>
                <a:lnTo>
                  <a:pt x="1" y="2"/>
                </a:lnTo>
                <a:lnTo>
                  <a:pt x="5" y="2"/>
                </a:lnTo>
                <a:lnTo>
                  <a:pt x="5" y="0"/>
                </a:lnTo>
                <a:lnTo>
                  <a:pt x="1" y="0"/>
                </a:lnTo>
                <a:lnTo>
                  <a:pt x="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28" name="Freeform 84"/>
          <p:cNvSpPr>
            <a:spLocks noChangeArrowheads="1"/>
          </p:cNvSpPr>
          <p:nvPr/>
        </p:nvSpPr>
        <p:spPr bwMode="auto">
          <a:xfrm>
            <a:off x="2028825" y="4746626"/>
            <a:ext cx="6350" cy="4763"/>
          </a:xfrm>
          <a:custGeom>
            <a:avLst/>
            <a:gdLst/>
            <a:ahLst/>
            <a:cxnLst>
              <a:cxn ang="0">
                <a:pos x="2" y="1"/>
              </a:cxn>
              <a:cxn ang="0">
                <a:pos x="0" y="0"/>
              </a:cxn>
              <a:cxn ang="0">
                <a:pos x="0" y="3"/>
              </a:cxn>
              <a:cxn ang="0">
                <a:pos x="4" y="3"/>
              </a:cxn>
              <a:cxn ang="0">
                <a:pos x="2" y="1"/>
              </a:cxn>
              <a:cxn ang="0">
                <a:pos x="2" y="1"/>
              </a:cxn>
            </a:cxnLst>
            <a:rect l="0" t="0" r="r" b="b"/>
            <a:pathLst>
              <a:path w="4" h="3">
                <a:moveTo>
                  <a:pt x="2" y="1"/>
                </a:moveTo>
                <a:lnTo>
                  <a:pt x="0" y="0"/>
                </a:lnTo>
                <a:lnTo>
                  <a:pt x="0" y="3"/>
                </a:lnTo>
                <a:lnTo>
                  <a:pt x="4" y="3"/>
                </a:lnTo>
                <a:lnTo>
                  <a:pt x="2" y="1"/>
                </a:lnTo>
                <a:lnTo>
                  <a:pt x="2" y="1"/>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29" name="Freeform 85"/>
          <p:cNvSpPr>
            <a:spLocks noChangeArrowheads="1"/>
          </p:cNvSpPr>
          <p:nvPr/>
        </p:nvSpPr>
        <p:spPr bwMode="auto">
          <a:xfrm>
            <a:off x="2039938" y="4737100"/>
            <a:ext cx="6350" cy="12700"/>
          </a:xfrm>
          <a:custGeom>
            <a:avLst/>
            <a:gdLst/>
            <a:ahLst/>
            <a:cxnLst>
              <a:cxn ang="0">
                <a:pos x="2" y="0"/>
              </a:cxn>
              <a:cxn ang="0">
                <a:pos x="0" y="0"/>
              </a:cxn>
              <a:cxn ang="0">
                <a:pos x="0" y="5"/>
              </a:cxn>
              <a:cxn ang="0">
                <a:pos x="3" y="8"/>
              </a:cxn>
              <a:cxn ang="0">
                <a:pos x="4" y="4"/>
              </a:cxn>
              <a:cxn ang="0">
                <a:pos x="3" y="2"/>
              </a:cxn>
              <a:cxn ang="0">
                <a:pos x="2" y="0"/>
              </a:cxn>
              <a:cxn ang="0">
                <a:pos x="2" y="0"/>
              </a:cxn>
            </a:cxnLst>
            <a:rect l="0" t="0" r="r" b="b"/>
            <a:pathLst>
              <a:path w="4" h="8">
                <a:moveTo>
                  <a:pt x="2" y="0"/>
                </a:moveTo>
                <a:lnTo>
                  <a:pt x="0" y="0"/>
                </a:lnTo>
                <a:lnTo>
                  <a:pt x="0" y="5"/>
                </a:lnTo>
                <a:lnTo>
                  <a:pt x="3" y="8"/>
                </a:lnTo>
                <a:lnTo>
                  <a:pt x="4" y="4"/>
                </a:lnTo>
                <a:lnTo>
                  <a:pt x="3" y="2"/>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30" name="Freeform 86"/>
          <p:cNvSpPr>
            <a:spLocks noChangeArrowheads="1"/>
          </p:cNvSpPr>
          <p:nvPr/>
        </p:nvSpPr>
        <p:spPr bwMode="auto">
          <a:xfrm>
            <a:off x="2060575" y="4764089"/>
            <a:ext cx="101600" cy="77787"/>
          </a:xfrm>
          <a:custGeom>
            <a:avLst/>
            <a:gdLst/>
            <a:ahLst/>
            <a:cxnLst>
              <a:cxn ang="0">
                <a:pos x="3" y="0"/>
              </a:cxn>
              <a:cxn ang="0">
                <a:pos x="1" y="7"/>
              </a:cxn>
              <a:cxn ang="0">
                <a:pos x="0" y="11"/>
              </a:cxn>
              <a:cxn ang="0">
                <a:pos x="4" y="17"/>
              </a:cxn>
              <a:cxn ang="0">
                <a:pos x="5" y="23"/>
              </a:cxn>
              <a:cxn ang="0">
                <a:pos x="7" y="26"/>
              </a:cxn>
              <a:cxn ang="0">
                <a:pos x="17" y="21"/>
              </a:cxn>
              <a:cxn ang="0">
                <a:pos x="22" y="22"/>
              </a:cxn>
              <a:cxn ang="0">
                <a:pos x="33" y="27"/>
              </a:cxn>
              <a:cxn ang="0">
                <a:pos x="34" y="32"/>
              </a:cxn>
              <a:cxn ang="0">
                <a:pos x="38" y="35"/>
              </a:cxn>
              <a:cxn ang="0">
                <a:pos x="35" y="36"/>
              </a:cxn>
              <a:cxn ang="0">
                <a:pos x="31" y="35"/>
              </a:cxn>
              <a:cxn ang="0">
                <a:pos x="31" y="38"/>
              </a:cxn>
              <a:cxn ang="0">
                <a:pos x="28" y="40"/>
              </a:cxn>
              <a:cxn ang="0">
                <a:pos x="28" y="45"/>
              </a:cxn>
              <a:cxn ang="0">
                <a:pos x="32" y="47"/>
              </a:cxn>
              <a:cxn ang="0">
                <a:pos x="37" y="43"/>
              </a:cxn>
              <a:cxn ang="0">
                <a:pos x="39" y="45"/>
              </a:cxn>
              <a:cxn ang="0">
                <a:pos x="46" y="42"/>
              </a:cxn>
              <a:cxn ang="0">
                <a:pos x="46" y="48"/>
              </a:cxn>
              <a:cxn ang="0">
                <a:pos x="52" y="47"/>
              </a:cxn>
              <a:cxn ang="0">
                <a:pos x="58" y="49"/>
              </a:cxn>
              <a:cxn ang="0">
                <a:pos x="59" y="47"/>
              </a:cxn>
              <a:cxn ang="0">
                <a:pos x="56" y="42"/>
              </a:cxn>
              <a:cxn ang="0">
                <a:pos x="63" y="46"/>
              </a:cxn>
              <a:cxn ang="0">
                <a:pos x="64" y="43"/>
              </a:cxn>
              <a:cxn ang="0">
                <a:pos x="61" y="40"/>
              </a:cxn>
              <a:cxn ang="0">
                <a:pos x="50" y="35"/>
              </a:cxn>
              <a:cxn ang="0">
                <a:pos x="46" y="30"/>
              </a:cxn>
              <a:cxn ang="0">
                <a:pos x="56" y="32"/>
              </a:cxn>
              <a:cxn ang="0">
                <a:pos x="62" y="35"/>
              </a:cxn>
              <a:cxn ang="0">
                <a:pos x="62" y="32"/>
              </a:cxn>
              <a:cxn ang="0">
                <a:pos x="53" y="24"/>
              </a:cxn>
              <a:cxn ang="0">
                <a:pos x="46" y="24"/>
              </a:cxn>
              <a:cxn ang="0">
                <a:pos x="11" y="13"/>
              </a:cxn>
              <a:cxn ang="0">
                <a:pos x="9" y="6"/>
              </a:cxn>
              <a:cxn ang="0">
                <a:pos x="7" y="9"/>
              </a:cxn>
              <a:cxn ang="0">
                <a:pos x="7" y="15"/>
              </a:cxn>
              <a:cxn ang="0">
                <a:pos x="4" y="11"/>
              </a:cxn>
              <a:cxn ang="0">
                <a:pos x="3" y="7"/>
              </a:cxn>
              <a:cxn ang="0">
                <a:pos x="3" y="3"/>
              </a:cxn>
              <a:cxn ang="0">
                <a:pos x="3" y="0"/>
              </a:cxn>
              <a:cxn ang="0">
                <a:pos x="3" y="0"/>
              </a:cxn>
            </a:cxnLst>
            <a:rect l="0" t="0" r="r" b="b"/>
            <a:pathLst>
              <a:path w="64" h="49">
                <a:moveTo>
                  <a:pt x="3" y="0"/>
                </a:moveTo>
                <a:lnTo>
                  <a:pt x="1" y="7"/>
                </a:lnTo>
                <a:lnTo>
                  <a:pt x="0" y="11"/>
                </a:lnTo>
                <a:lnTo>
                  <a:pt x="4" y="17"/>
                </a:lnTo>
                <a:lnTo>
                  <a:pt x="5" y="23"/>
                </a:lnTo>
                <a:lnTo>
                  <a:pt x="7" y="26"/>
                </a:lnTo>
                <a:lnTo>
                  <a:pt x="17" y="21"/>
                </a:lnTo>
                <a:lnTo>
                  <a:pt x="22" y="22"/>
                </a:lnTo>
                <a:lnTo>
                  <a:pt x="33" y="27"/>
                </a:lnTo>
                <a:lnTo>
                  <a:pt x="34" y="32"/>
                </a:lnTo>
                <a:lnTo>
                  <a:pt x="38" y="35"/>
                </a:lnTo>
                <a:lnTo>
                  <a:pt x="35" y="36"/>
                </a:lnTo>
                <a:lnTo>
                  <a:pt x="31" y="35"/>
                </a:lnTo>
                <a:lnTo>
                  <a:pt x="31" y="38"/>
                </a:lnTo>
                <a:lnTo>
                  <a:pt x="28" y="40"/>
                </a:lnTo>
                <a:lnTo>
                  <a:pt x="28" y="45"/>
                </a:lnTo>
                <a:lnTo>
                  <a:pt x="32" y="47"/>
                </a:lnTo>
                <a:lnTo>
                  <a:pt x="37" y="43"/>
                </a:lnTo>
                <a:lnTo>
                  <a:pt x="39" y="45"/>
                </a:lnTo>
                <a:lnTo>
                  <a:pt x="46" y="42"/>
                </a:lnTo>
                <a:lnTo>
                  <a:pt x="46" y="48"/>
                </a:lnTo>
                <a:lnTo>
                  <a:pt x="52" y="47"/>
                </a:lnTo>
                <a:lnTo>
                  <a:pt x="58" y="49"/>
                </a:lnTo>
                <a:lnTo>
                  <a:pt x="59" y="47"/>
                </a:lnTo>
                <a:lnTo>
                  <a:pt x="56" y="42"/>
                </a:lnTo>
                <a:lnTo>
                  <a:pt x="63" y="46"/>
                </a:lnTo>
                <a:lnTo>
                  <a:pt x="64" y="43"/>
                </a:lnTo>
                <a:lnTo>
                  <a:pt x="61" y="40"/>
                </a:lnTo>
                <a:lnTo>
                  <a:pt x="50" y="35"/>
                </a:lnTo>
                <a:lnTo>
                  <a:pt x="46" y="30"/>
                </a:lnTo>
                <a:lnTo>
                  <a:pt x="56" y="32"/>
                </a:lnTo>
                <a:lnTo>
                  <a:pt x="62" y="35"/>
                </a:lnTo>
                <a:lnTo>
                  <a:pt x="62" y="32"/>
                </a:lnTo>
                <a:lnTo>
                  <a:pt x="53" y="24"/>
                </a:lnTo>
                <a:lnTo>
                  <a:pt x="46" y="24"/>
                </a:lnTo>
                <a:lnTo>
                  <a:pt x="11" y="13"/>
                </a:lnTo>
                <a:lnTo>
                  <a:pt x="9" y="6"/>
                </a:lnTo>
                <a:lnTo>
                  <a:pt x="7" y="9"/>
                </a:lnTo>
                <a:lnTo>
                  <a:pt x="7" y="15"/>
                </a:lnTo>
                <a:lnTo>
                  <a:pt x="4" y="11"/>
                </a:lnTo>
                <a:lnTo>
                  <a:pt x="3" y="7"/>
                </a:lnTo>
                <a:lnTo>
                  <a:pt x="3" y="3"/>
                </a:lnTo>
                <a:lnTo>
                  <a:pt x="3" y="0"/>
                </a:lnTo>
                <a:lnTo>
                  <a:pt x="3"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31" name="Freeform 87"/>
          <p:cNvSpPr>
            <a:spLocks noChangeArrowheads="1"/>
          </p:cNvSpPr>
          <p:nvPr/>
        </p:nvSpPr>
        <p:spPr bwMode="auto">
          <a:xfrm>
            <a:off x="2079625" y="4838700"/>
            <a:ext cx="20638" cy="12700"/>
          </a:xfrm>
          <a:custGeom>
            <a:avLst/>
            <a:gdLst/>
            <a:ahLst/>
            <a:cxnLst>
              <a:cxn ang="0">
                <a:pos x="5" y="0"/>
              </a:cxn>
              <a:cxn ang="0">
                <a:pos x="3" y="2"/>
              </a:cxn>
              <a:cxn ang="0">
                <a:pos x="5" y="3"/>
              </a:cxn>
              <a:cxn ang="0">
                <a:pos x="0" y="8"/>
              </a:cxn>
              <a:cxn ang="0">
                <a:pos x="7" y="7"/>
              </a:cxn>
              <a:cxn ang="0">
                <a:pos x="10" y="8"/>
              </a:cxn>
              <a:cxn ang="0">
                <a:pos x="13" y="8"/>
              </a:cxn>
              <a:cxn ang="0">
                <a:pos x="12" y="4"/>
              </a:cxn>
              <a:cxn ang="0">
                <a:pos x="8" y="0"/>
              </a:cxn>
              <a:cxn ang="0">
                <a:pos x="5" y="0"/>
              </a:cxn>
              <a:cxn ang="0">
                <a:pos x="5" y="0"/>
              </a:cxn>
            </a:cxnLst>
            <a:rect l="0" t="0" r="r" b="b"/>
            <a:pathLst>
              <a:path w="13" h="8">
                <a:moveTo>
                  <a:pt x="5" y="0"/>
                </a:moveTo>
                <a:lnTo>
                  <a:pt x="3" y="2"/>
                </a:lnTo>
                <a:lnTo>
                  <a:pt x="5" y="3"/>
                </a:lnTo>
                <a:lnTo>
                  <a:pt x="0" y="8"/>
                </a:lnTo>
                <a:lnTo>
                  <a:pt x="7" y="7"/>
                </a:lnTo>
                <a:lnTo>
                  <a:pt x="10" y="8"/>
                </a:lnTo>
                <a:lnTo>
                  <a:pt x="13" y="8"/>
                </a:lnTo>
                <a:lnTo>
                  <a:pt x="12" y="4"/>
                </a:lnTo>
                <a:lnTo>
                  <a:pt x="8" y="0"/>
                </a:lnTo>
                <a:lnTo>
                  <a:pt x="5" y="0"/>
                </a:lnTo>
                <a:lnTo>
                  <a:pt x="5"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32" name="Freeform 88"/>
          <p:cNvSpPr>
            <a:spLocks noChangeArrowheads="1"/>
          </p:cNvSpPr>
          <p:nvPr/>
        </p:nvSpPr>
        <p:spPr bwMode="auto">
          <a:xfrm>
            <a:off x="2076450" y="4706938"/>
            <a:ext cx="147638" cy="107950"/>
          </a:xfrm>
          <a:custGeom>
            <a:avLst/>
            <a:gdLst/>
            <a:ahLst/>
            <a:cxnLst>
              <a:cxn ang="0">
                <a:pos x="0" y="21"/>
              </a:cxn>
              <a:cxn ang="0">
                <a:pos x="0" y="26"/>
              </a:cxn>
              <a:cxn ang="0">
                <a:pos x="6" y="30"/>
              </a:cxn>
              <a:cxn ang="0">
                <a:pos x="7" y="25"/>
              </a:cxn>
              <a:cxn ang="0">
                <a:pos x="10" y="24"/>
              </a:cxn>
              <a:cxn ang="0">
                <a:pos x="10" y="26"/>
              </a:cxn>
              <a:cxn ang="0">
                <a:pos x="13" y="30"/>
              </a:cxn>
              <a:cxn ang="0">
                <a:pos x="18" y="26"/>
              </a:cxn>
              <a:cxn ang="0">
                <a:pos x="24" y="27"/>
              </a:cxn>
              <a:cxn ang="0">
                <a:pos x="37" y="33"/>
              </a:cxn>
              <a:cxn ang="0">
                <a:pos x="39" y="37"/>
              </a:cxn>
              <a:cxn ang="0">
                <a:pos x="45" y="34"/>
              </a:cxn>
              <a:cxn ang="0">
                <a:pos x="45" y="39"/>
              </a:cxn>
              <a:cxn ang="0">
                <a:pos x="43" y="41"/>
              </a:cxn>
              <a:cxn ang="0">
                <a:pos x="46" y="42"/>
              </a:cxn>
              <a:cxn ang="0">
                <a:pos x="51" y="42"/>
              </a:cxn>
              <a:cxn ang="0">
                <a:pos x="53" y="44"/>
              </a:cxn>
              <a:cxn ang="0">
                <a:pos x="53" y="50"/>
              </a:cxn>
              <a:cxn ang="0">
                <a:pos x="59" y="52"/>
              </a:cxn>
              <a:cxn ang="0">
                <a:pos x="63" y="55"/>
              </a:cxn>
              <a:cxn ang="0">
                <a:pos x="66" y="57"/>
              </a:cxn>
              <a:cxn ang="0">
                <a:pos x="70" y="58"/>
              </a:cxn>
              <a:cxn ang="0">
                <a:pos x="77" y="64"/>
              </a:cxn>
              <a:cxn ang="0">
                <a:pos x="84" y="66"/>
              </a:cxn>
              <a:cxn ang="0">
                <a:pos x="86" y="68"/>
              </a:cxn>
              <a:cxn ang="0">
                <a:pos x="91" y="66"/>
              </a:cxn>
              <a:cxn ang="0">
                <a:pos x="93" y="62"/>
              </a:cxn>
              <a:cxn ang="0">
                <a:pos x="90" y="58"/>
              </a:cxn>
              <a:cxn ang="0">
                <a:pos x="88" y="51"/>
              </a:cxn>
              <a:cxn ang="0">
                <a:pos x="81" y="45"/>
              </a:cxn>
              <a:cxn ang="0">
                <a:pos x="78" y="42"/>
              </a:cxn>
              <a:cxn ang="0">
                <a:pos x="78" y="38"/>
              </a:cxn>
              <a:cxn ang="0">
                <a:pos x="82" y="35"/>
              </a:cxn>
              <a:cxn ang="0">
                <a:pos x="80" y="31"/>
              </a:cxn>
              <a:cxn ang="0">
                <a:pos x="76" y="25"/>
              </a:cxn>
              <a:cxn ang="0">
                <a:pos x="73" y="24"/>
              </a:cxn>
              <a:cxn ang="0">
                <a:pos x="72" y="21"/>
              </a:cxn>
              <a:cxn ang="0">
                <a:pos x="76" y="19"/>
              </a:cxn>
              <a:cxn ang="0">
                <a:pos x="73" y="12"/>
              </a:cxn>
              <a:cxn ang="0">
                <a:pos x="69" y="7"/>
              </a:cxn>
              <a:cxn ang="0">
                <a:pos x="66" y="9"/>
              </a:cxn>
              <a:cxn ang="0">
                <a:pos x="59" y="9"/>
              </a:cxn>
              <a:cxn ang="0">
                <a:pos x="60" y="6"/>
              </a:cxn>
              <a:cxn ang="0">
                <a:pos x="65" y="4"/>
              </a:cxn>
              <a:cxn ang="0">
                <a:pos x="63" y="0"/>
              </a:cxn>
              <a:cxn ang="0">
                <a:pos x="0" y="21"/>
              </a:cxn>
              <a:cxn ang="0">
                <a:pos x="0" y="21"/>
              </a:cxn>
            </a:cxnLst>
            <a:rect l="0" t="0" r="r" b="b"/>
            <a:pathLst>
              <a:path w="93" h="68">
                <a:moveTo>
                  <a:pt x="0" y="21"/>
                </a:moveTo>
                <a:lnTo>
                  <a:pt x="0" y="26"/>
                </a:lnTo>
                <a:lnTo>
                  <a:pt x="6" y="30"/>
                </a:lnTo>
                <a:lnTo>
                  <a:pt x="7" y="25"/>
                </a:lnTo>
                <a:lnTo>
                  <a:pt x="10" y="24"/>
                </a:lnTo>
                <a:lnTo>
                  <a:pt x="10" y="26"/>
                </a:lnTo>
                <a:lnTo>
                  <a:pt x="13" y="30"/>
                </a:lnTo>
                <a:lnTo>
                  <a:pt x="18" y="26"/>
                </a:lnTo>
                <a:lnTo>
                  <a:pt x="24" y="27"/>
                </a:lnTo>
                <a:lnTo>
                  <a:pt x="37" y="33"/>
                </a:lnTo>
                <a:lnTo>
                  <a:pt x="39" y="37"/>
                </a:lnTo>
                <a:lnTo>
                  <a:pt x="45" y="34"/>
                </a:lnTo>
                <a:lnTo>
                  <a:pt x="45" y="39"/>
                </a:lnTo>
                <a:lnTo>
                  <a:pt x="43" y="41"/>
                </a:lnTo>
                <a:lnTo>
                  <a:pt x="46" y="42"/>
                </a:lnTo>
                <a:lnTo>
                  <a:pt x="51" y="42"/>
                </a:lnTo>
                <a:lnTo>
                  <a:pt x="53" y="44"/>
                </a:lnTo>
                <a:lnTo>
                  <a:pt x="53" y="50"/>
                </a:lnTo>
                <a:lnTo>
                  <a:pt x="59" y="52"/>
                </a:lnTo>
                <a:lnTo>
                  <a:pt x="63" y="55"/>
                </a:lnTo>
                <a:lnTo>
                  <a:pt x="66" y="57"/>
                </a:lnTo>
                <a:lnTo>
                  <a:pt x="70" y="58"/>
                </a:lnTo>
                <a:lnTo>
                  <a:pt x="77" y="64"/>
                </a:lnTo>
                <a:lnTo>
                  <a:pt x="84" y="66"/>
                </a:lnTo>
                <a:lnTo>
                  <a:pt x="86" y="68"/>
                </a:lnTo>
                <a:lnTo>
                  <a:pt x="91" y="66"/>
                </a:lnTo>
                <a:lnTo>
                  <a:pt x="93" y="62"/>
                </a:lnTo>
                <a:lnTo>
                  <a:pt x="90" y="58"/>
                </a:lnTo>
                <a:lnTo>
                  <a:pt x="88" y="51"/>
                </a:lnTo>
                <a:lnTo>
                  <a:pt x="81" y="45"/>
                </a:lnTo>
                <a:lnTo>
                  <a:pt x="78" y="42"/>
                </a:lnTo>
                <a:lnTo>
                  <a:pt x="78" y="38"/>
                </a:lnTo>
                <a:lnTo>
                  <a:pt x="82" y="35"/>
                </a:lnTo>
                <a:lnTo>
                  <a:pt x="80" y="31"/>
                </a:lnTo>
                <a:lnTo>
                  <a:pt x="76" y="25"/>
                </a:lnTo>
                <a:lnTo>
                  <a:pt x="73" y="24"/>
                </a:lnTo>
                <a:lnTo>
                  <a:pt x="72" y="21"/>
                </a:lnTo>
                <a:lnTo>
                  <a:pt x="76" y="19"/>
                </a:lnTo>
                <a:lnTo>
                  <a:pt x="73" y="12"/>
                </a:lnTo>
                <a:lnTo>
                  <a:pt x="69" y="7"/>
                </a:lnTo>
                <a:lnTo>
                  <a:pt x="66" y="9"/>
                </a:lnTo>
                <a:lnTo>
                  <a:pt x="59" y="9"/>
                </a:lnTo>
                <a:lnTo>
                  <a:pt x="60" y="6"/>
                </a:lnTo>
                <a:lnTo>
                  <a:pt x="65" y="4"/>
                </a:lnTo>
                <a:lnTo>
                  <a:pt x="63" y="0"/>
                </a:lnTo>
                <a:lnTo>
                  <a:pt x="0" y="21"/>
                </a:lnTo>
                <a:lnTo>
                  <a:pt x="0" y="2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33" name="Freeform 89"/>
          <p:cNvSpPr>
            <a:spLocks noChangeArrowheads="1"/>
          </p:cNvSpPr>
          <p:nvPr/>
        </p:nvSpPr>
        <p:spPr bwMode="auto">
          <a:xfrm>
            <a:off x="2208213" y="4718050"/>
            <a:ext cx="19050" cy="19050"/>
          </a:xfrm>
          <a:custGeom>
            <a:avLst/>
            <a:gdLst/>
            <a:ahLst/>
            <a:cxnLst>
              <a:cxn ang="0">
                <a:pos x="6" y="0"/>
              </a:cxn>
              <a:cxn ang="0">
                <a:pos x="4" y="1"/>
              </a:cxn>
              <a:cxn ang="0">
                <a:pos x="4" y="4"/>
              </a:cxn>
              <a:cxn ang="0">
                <a:pos x="2" y="5"/>
              </a:cxn>
              <a:cxn ang="0">
                <a:pos x="2" y="8"/>
              </a:cxn>
              <a:cxn ang="0">
                <a:pos x="0" y="10"/>
              </a:cxn>
              <a:cxn ang="0">
                <a:pos x="1" y="12"/>
              </a:cxn>
              <a:cxn ang="0">
                <a:pos x="3" y="12"/>
              </a:cxn>
              <a:cxn ang="0">
                <a:pos x="6" y="9"/>
              </a:cxn>
              <a:cxn ang="0">
                <a:pos x="8" y="12"/>
              </a:cxn>
              <a:cxn ang="0">
                <a:pos x="11" y="12"/>
              </a:cxn>
              <a:cxn ang="0">
                <a:pos x="12" y="10"/>
              </a:cxn>
              <a:cxn ang="0">
                <a:pos x="11" y="5"/>
              </a:cxn>
              <a:cxn ang="0">
                <a:pos x="10" y="3"/>
              </a:cxn>
              <a:cxn ang="0">
                <a:pos x="6" y="0"/>
              </a:cxn>
              <a:cxn ang="0">
                <a:pos x="6" y="0"/>
              </a:cxn>
            </a:cxnLst>
            <a:rect l="0" t="0" r="r" b="b"/>
            <a:pathLst>
              <a:path w="12" h="12">
                <a:moveTo>
                  <a:pt x="6" y="0"/>
                </a:moveTo>
                <a:lnTo>
                  <a:pt x="4" y="1"/>
                </a:lnTo>
                <a:lnTo>
                  <a:pt x="4" y="4"/>
                </a:lnTo>
                <a:lnTo>
                  <a:pt x="2" y="5"/>
                </a:lnTo>
                <a:lnTo>
                  <a:pt x="2" y="8"/>
                </a:lnTo>
                <a:lnTo>
                  <a:pt x="0" y="10"/>
                </a:lnTo>
                <a:lnTo>
                  <a:pt x="1" y="12"/>
                </a:lnTo>
                <a:lnTo>
                  <a:pt x="3" y="12"/>
                </a:lnTo>
                <a:lnTo>
                  <a:pt x="6" y="9"/>
                </a:lnTo>
                <a:lnTo>
                  <a:pt x="8" y="12"/>
                </a:lnTo>
                <a:lnTo>
                  <a:pt x="11" y="12"/>
                </a:lnTo>
                <a:lnTo>
                  <a:pt x="12" y="10"/>
                </a:lnTo>
                <a:lnTo>
                  <a:pt x="11" y="5"/>
                </a:lnTo>
                <a:lnTo>
                  <a:pt x="10" y="3"/>
                </a:lnTo>
                <a:lnTo>
                  <a:pt x="6" y="0"/>
                </a:lnTo>
                <a:lnTo>
                  <a:pt x="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34" name="Freeform 90"/>
          <p:cNvSpPr>
            <a:spLocks noChangeArrowheads="1"/>
          </p:cNvSpPr>
          <p:nvPr/>
        </p:nvSpPr>
        <p:spPr bwMode="auto">
          <a:xfrm>
            <a:off x="2089150" y="4649788"/>
            <a:ext cx="7938" cy="4762"/>
          </a:xfrm>
          <a:custGeom>
            <a:avLst/>
            <a:gdLst/>
            <a:ahLst/>
            <a:cxnLst>
              <a:cxn ang="0">
                <a:pos x="2" y="0"/>
              </a:cxn>
              <a:cxn ang="0">
                <a:pos x="0" y="1"/>
              </a:cxn>
              <a:cxn ang="0">
                <a:pos x="4" y="3"/>
              </a:cxn>
              <a:cxn ang="0">
                <a:pos x="5" y="1"/>
              </a:cxn>
              <a:cxn ang="0">
                <a:pos x="2" y="0"/>
              </a:cxn>
              <a:cxn ang="0">
                <a:pos x="2" y="0"/>
              </a:cxn>
            </a:cxnLst>
            <a:rect l="0" t="0" r="r" b="b"/>
            <a:pathLst>
              <a:path w="5" h="3">
                <a:moveTo>
                  <a:pt x="2" y="0"/>
                </a:moveTo>
                <a:lnTo>
                  <a:pt x="0" y="1"/>
                </a:lnTo>
                <a:lnTo>
                  <a:pt x="4" y="3"/>
                </a:lnTo>
                <a:lnTo>
                  <a:pt x="5" y="1"/>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35" name="Freeform 91"/>
          <p:cNvSpPr>
            <a:spLocks noChangeArrowheads="1"/>
          </p:cNvSpPr>
          <p:nvPr/>
        </p:nvSpPr>
        <p:spPr bwMode="auto">
          <a:xfrm>
            <a:off x="1927225" y="4654551"/>
            <a:ext cx="7938" cy="4763"/>
          </a:xfrm>
          <a:custGeom>
            <a:avLst/>
            <a:gdLst/>
            <a:ahLst/>
            <a:cxnLst>
              <a:cxn ang="0">
                <a:pos x="3" y="0"/>
              </a:cxn>
              <a:cxn ang="0">
                <a:pos x="0" y="2"/>
              </a:cxn>
              <a:cxn ang="0">
                <a:pos x="0" y="3"/>
              </a:cxn>
              <a:cxn ang="0">
                <a:pos x="4" y="3"/>
              </a:cxn>
              <a:cxn ang="0">
                <a:pos x="5" y="0"/>
              </a:cxn>
              <a:cxn ang="0">
                <a:pos x="3" y="0"/>
              </a:cxn>
              <a:cxn ang="0">
                <a:pos x="3" y="0"/>
              </a:cxn>
            </a:cxnLst>
            <a:rect l="0" t="0" r="r" b="b"/>
            <a:pathLst>
              <a:path w="5" h="3">
                <a:moveTo>
                  <a:pt x="3" y="0"/>
                </a:moveTo>
                <a:lnTo>
                  <a:pt x="0" y="2"/>
                </a:lnTo>
                <a:lnTo>
                  <a:pt x="0" y="3"/>
                </a:lnTo>
                <a:lnTo>
                  <a:pt x="4" y="3"/>
                </a:lnTo>
                <a:lnTo>
                  <a:pt x="5" y="0"/>
                </a:lnTo>
                <a:lnTo>
                  <a:pt x="3" y="0"/>
                </a:lnTo>
                <a:lnTo>
                  <a:pt x="3"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36" name="Freeform 92"/>
          <p:cNvSpPr>
            <a:spLocks noChangeArrowheads="1"/>
          </p:cNvSpPr>
          <p:nvPr/>
        </p:nvSpPr>
        <p:spPr bwMode="auto">
          <a:xfrm>
            <a:off x="1938339" y="4657725"/>
            <a:ext cx="3175" cy="1588"/>
          </a:xfrm>
          <a:custGeom>
            <a:avLst/>
            <a:gdLst/>
            <a:ahLst/>
            <a:cxnLst>
              <a:cxn ang="0">
                <a:pos x="1" y="0"/>
              </a:cxn>
              <a:cxn ang="0">
                <a:pos x="0" y="1"/>
              </a:cxn>
              <a:cxn ang="0">
                <a:pos x="2" y="1"/>
              </a:cxn>
              <a:cxn ang="0">
                <a:pos x="2" y="0"/>
              </a:cxn>
              <a:cxn ang="0">
                <a:pos x="1" y="0"/>
              </a:cxn>
              <a:cxn ang="0">
                <a:pos x="1" y="0"/>
              </a:cxn>
            </a:cxnLst>
            <a:rect l="0" t="0" r="r" b="b"/>
            <a:pathLst>
              <a:path w="2" h="1">
                <a:moveTo>
                  <a:pt x="1" y="0"/>
                </a:moveTo>
                <a:lnTo>
                  <a:pt x="0" y="1"/>
                </a:lnTo>
                <a:lnTo>
                  <a:pt x="2" y="1"/>
                </a:lnTo>
                <a:lnTo>
                  <a:pt x="2"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37" name="Freeform 93"/>
          <p:cNvSpPr>
            <a:spLocks noChangeArrowheads="1"/>
          </p:cNvSpPr>
          <p:nvPr/>
        </p:nvSpPr>
        <p:spPr bwMode="auto">
          <a:xfrm>
            <a:off x="2259013" y="4705351"/>
            <a:ext cx="49212" cy="30163"/>
          </a:xfrm>
          <a:custGeom>
            <a:avLst/>
            <a:gdLst/>
            <a:ahLst/>
            <a:cxnLst>
              <a:cxn ang="0">
                <a:pos x="6" y="0"/>
              </a:cxn>
              <a:cxn ang="0">
                <a:pos x="1" y="0"/>
              </a:cxn>
              <a:cxn ang="0">
                <a:pos x="0" y="1"/>
              </a:cxn>
              <a:cxn ang="0">
                <a:pos x="0" y="6"/>
              </a:cxn>
              <a:cxn ang="0">
                <a:pos x="5" y="7"/>
              </a:cxn>
              <a:cxn ang="0">
                <a:pos x="9" y="7"/>
              </a:cxn>
              <a:cxn ang="0">
                <a:pos x="11" y="9"/>
              </a:cxn>
              <a:cxn ang="0">
                <a:pos x="17" y="9"/>
              </a:cxn>
              <a:cxn ang="0">
                <a:pos x="22" y="12"/>
              </a:cxn>
              <a:cxn ang="0">
                <a:pos x="27" y="18"/>
              </a:cxn>
              <a:cxn ang="0">
                <a:pos x="31" y="19"/>
              </a:cxn>
              <a:cxn ang="0">
                <a:pos x="29" y="17"/>
              </a:cxn>
              <a:cxn ang="0">
                <a:pos x="25" y="12"/>
              </a:cxn>
              <a:cxn ang="0">
                <a:pos x="25" y="9"/>
              </a:cxn>
              <a:cxn ang="0">
                <a:pos x="19" y="5"/>
              </a:cxn>
              <a:cxn ang="0">
                <a:pos x="16" y="4"/>
              </a:cxn>
              <a:cxn ang="0">
                <a:pos x="11" y="6"/>
              </a:cxn>
              <a:cxn ang="0">
                <a:pos x="7" y="2"/>
              </a:cxn>
              <a:cxn ang="0">
                <a:pos x="6" y="0"/>
              </a:cxn>
              <a:cxn ang="0">
                <a:pos x="6" y="0"/>
              </a:cxn>
            </a:cxnLst>
            <a:rect l="0" t="0" r="r" b="b"/>
            <a:pathLst>
              <a:path w="31" h="19">
                <a:moveTo>
                  <a:pt x="6" y="0"/>
                </a:moveTo>
                <a:lnTo>
                  <a:pt x="1" y="0"/>
                </a:lnTo>
                <a:lnTo>
                  <a:pt x="0" y="1"/>
                </a:lnTo>
                <a:lnTo>
                  <a:pt x="0" y="6"/>
                </a:lnTo>
                <a:lnTo>
                  <a:pt x="5" y="7"/>
                </a:lnTo>
                <a:lnTo>
                  <a:pt x="9" y="7"/>
                </a:lnTo>
                <a:lnTo>
                  <a:pt x="11" y="9"/>
                </a:lnTo>
                <a:lnTo>
                  <a:pt x="17" y="9"/>
                </a:lnTo>
                <a:lnTo>
                  <a:pt x="22" y="12"/>
                </a:lnTo>
                <a:lnTo>
                  <a:pt x="27" y="18"/>
                </a:lnTo>
                <a:lnTo>
                  <a:pt x="31" y="19"/>
                </a:lnTo>
                <a:lnTo>
                  <a:pt x="29" y="17"/>
                </a:lnTo>
                <a:lnTo>
                  <a:pt x="25" y="12"/>
                </a:lnTo>
                <a:lnTo>
                  <a:pt x="25" y="9"/>
                </a:lnTo>
                <a:lnTo>
                  <a:pt x="19" y="5"/>
                </a:lnTo>
                <a:lnTo>
                  <a:pt x="16" y="4"/>
                </a:lnTo>
                <a:lnTo>
                  <a:pt x="11" y="6"/>
                </a:lnTo>
                <a:lnTo>
                  <a:pt x="7" y="2"/>
                </a:lnTo>
                <a:lnTo>
                  <a:pt x="6" y="0"/>
                </a:lnTo>
                <a:lnTo>
                  <a:pt x="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38" name="Freeform 94"/>
          <p:cNvSpPr>
            <a:spLocks noChangeArrowheads="1"/>
          </p:cNvSpPr>
          <p:nvPr/>
        </p:nvSpPr>
        <p:spPr bwMode="auto">
          <a:xfrm>
            <a:off x="2281238" y="4724401"/>
            <a:ext cx="19050" cy="17463"/>
          </a:xfrm>
          <a:custGeom>
            <a:avLst/>
            <a:gdLst/>
            <a:ahLst/>
            <a:cxnLst>
              <a:cxn ang="0">
                <a:pos x="0" y="0"/>
              </a:cxn>
              <a:cxn ang="0">
                <a:pos x="0" y="3"/>
              </a:cxn>
              <a:cxn ang="0">
                <a:pos x="4" y="6"/>
              </a:cxn>
              <a:cxn ang="0">
                <a:pos x="5" y="10"/>
              </a:cxn>
              <a:cxn ang="0">
                <a:pos x="10" y="11"/>
              </a:cxn>
              <a:cxn ang="0">
                <a:pos x="12" y="11"/>
              </a:cxn>
              <a:cxn ang="0">
                <a:pos x="12" y="10"/>
              </a:cxn>
              <a:cxn ang="0">
                <a:pos x="8" y="6"/>
              </a:cxn>
              <a:cxn ang="0">
                <a:pos x="5" y="3"/>
              </a:cxn>
              <a:cxn ang="0">
                <a:pos x="3" y="2"/>
              </a:cxn>
              <a:cxn ang="0">
                <a:pos x="0" y="0"/>
              </a:cxn>
              <a:cxn ang="0">
                <a:pos x="0" y="0"/>
              </a:cxn>
            </a:cxnLst>
            <a:rect l="0" t="0" r="r" b="b"/>
            <a:pathLst>
              <a:path w="12" h="11">
                <a:moveTo>
                  <a:pt x="0" y="0"/>
                </a:moveTo>
                <a:lnTo>
                  <a:pt x="0" y="3"/>
                </a:lnTo>
                <a:lnTo>
                  <a:pt x="4" y="6"/>
                </a:lnTo>
                <a:lnTo>
                  <a:pt x="5" y="10"/>
                </a:lnTo>
                <a:lnTo>
                  <a:pt x="10" y="11"/>
                </a:lnTo>
                <a:lnTo>
                  <a:pt x="12" y="11"/>
                </a:lnTo>
                <a:lnTo>
                  <a:pt x="12" y="10"/>
                </a:lnTo>
                <a:lnTo>
                  <a:pt x="8" y="6"/>
                </a:lnTo>
                <a:lnTo>
                  <a:pt x="5" y="3"/>
                </a:lnTo>
                <a:lnTo>
                  <a:pt x="3" y="2"/>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39" name="Freeform 95"/>
          <p:cNvSpPr>
            <a:spLocks noChangeArrowheads="1"/>
          </p:cNvSpPr>
          <p:nvPr/>
        </p:nvSpPr>
        <p:spPr bwMode="auto">
          <a:xfrm>
            <a:off x="2335214" y="4710113"/>
            <a:ext cx="90487" cy="176212"/>
          </a:xfrm>
          <a:custGeom>
            <a:avLst/>
            <a:gdLst/>
            <a:ahLst/>
            <a:cxnLst>
              <a:cxn ang="0">
                <a:pos x="0" y="0"/>
              </a:cxn>
              <a:cxn ang="0">
                <a:pos x="0" y="5"/>
              </a:cxn>
              <a:cxn ang="0">
                <a:pos x="3" y="11"/>
              </a:cxn>
              <a:cxn ang="0">
                <a:pos x="8" y="19"/>
              </a:cxn>
              <a:cxn ang="0">
                <a:pos x="13" y="27"/>
              </a:cxn>
              <a:cxn ang="0">
                <a:pos x="17" y="34"/>
              </a:cxn>
              <a:cxn ang="0">
                <a:pos x="23" y="44"/>
              </a:cxn>
              <a:cxn ang="0">
                <a:pos x="24" y="51"/>
              </a:cxn>
              <a:cxn ang="0">
                <a:pos x="25" y="57"/>
              </a:cxn>
              <a:cxn ang="0">
                <a:pos x="35" y="76"/>
              </a:cxn>
              <a:cxn ang="0">
                <a:pos x="42" y="86"/>
              </a:cxn>
              <a:cxn ang="0">
                <a:pos x="46" y="99"/>
              </a:cxn>
              <a:cxn ang="0">
                <a:pos x="53" y="107"/>
              </a:cxn>
              <a:cxn ang="0">
                <a:pos x="57" y="111"/>
              </a:cxn>
              <a:cxn ang="0">
                <a:pos x="53" y="99"/>
              </a:cxn>
              <a:cxn ang="0">
                <a:pos x="43" y="66"/>
              </a:cxn>
              <a:cxn ang="0">
                <a:pos x="27" y="35"/>
              </a:cxn>
              <a:cxn ang="0">
                <a:pos x="10" y="11"/>
              </a:cxn>
              <a:cxn ang="0">
                <a:pos x="3" y="3"/>
              </a:cxn>
              <a:cxn ang="0">
                <a:pos x="0" y="0"/>
              </a:cxn>
              <a:cxn ang="0">
                <a:pos x="0" y="0"/>
              </a:cxn>
            </a:cxnLst>
            <a:rect l="0" t="0" r="r" b="b"/>
            <a:pathLst>
              <a:path w="57" h="111">
                <a:moveTo>
                  <a:pt x="0" y="0"/>
                </a:moveTo>
                <a:lnTo>
                  <a:pt x="0" y="5"/>
                </a:lnTo>
                <a:lnTo>
                  <a:pt x="3" y="11"/>
                </a:lnTo>
                <a:lnTo>
                  <a:pt x="8" y="19"/>
                </a:lnTo>
                <a:lnTo>
                  <a:pt x="13" y="27"/>
                </a:lnTo>
                <a:lnTo>
                  <a:pt x="17" y="34"/>
                </a:lnTo>
                <a:lnTo>
                  <a:pt x="23" y="44"/>
                </a:lnTo>
                <a:lnTo>
                  <a:pt x="24" y="51"/>
                </a:lnTo>
                <a:lnTo>
                  <a:pt x="25" y="57"/>
                </a:lnTo>
                <a:lnTo>
                  <a:pt x="35" y="76"/>
                </a:lnTo>
                <a:lnTo>
                  <a:pt x="42" y="86"/>
                </a:lnTo>
                <a:lnTo>
                  <a:pt x="46" y="99"/>
                </a:lnTo>
                <a:lnTo>
                  <a:pt x="53" y="107"/>
                </a:lnTo>
                <a:lnTo>
                  <a:pt x="57" y="111"/>
                </a:lnTo>
                <a:lnTo>
                  <a:pt x="53" y="99"/>
                </a:lnTo>
                <a:lnTo>
                  <a:pt x="43" y="66"/>
                </a:lnTo>
                <a:lnTo>
                  <a:pt x="27" y="35"/>
                </a:lnTo>
                <a:lnTo>
                  <a:pt x="10" y="11"/>
                </a:lnTo>
                <a:lnTo>
                  <a:pt x="3" y="3"/>
                </a:lnTo>
                <a:lnTo>
                  <a:pt x="0" y="0"/>
                </a:lnTo>
                <a:lnTo>
                  <a:pt x="0"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40" name="Freeform 96"/>
          <p:cNvSpPr>
            <a:spLocks noChangeArrowheads="1"/>
          </p:cNvSpPr>
          <p:nvPr/>
        </p:nvSpPr>
        <p:spPr bwMode="auto">
          <a:xfrm>
            <a:off x="1739901" y="4684714"/>
            <a:ext cx="55563" cy="26987"/>
          </a:xfrm>
          <a:custGeom>
            <a:avLst/>
            <a:gdLst/>
            <a:ahLst/>
            <a:cxnLst>
              <a:cxn ang="0">
                <a:pos x="35" y="0"/>
              </a:cxn>
              <a:cxn ang="0">
                <a:pos x="34" y="7"/>
              </a:cxn>
              <a:cxn ang="0">
                <a:pos x="30" y="7"/>
              </a:cxn>
              <a:cxn ang="0">
                <a:pos x="23" y="13"/>
              </a:cxn>
              <a:cxn ang="0">
                <a:pos x="14" y="13"/>
              </a:cxn>
              <a:cxn ang="0">
                <a:pos x="9" y="14"/>
              </a:cxn>
              <a:cxn ang="0">
                <a:pos x="0" y="17"/>
              </a:cxn>
              <a:cxn ang="0">
                <a:pos x="35" y="0"/>
              </a:cxn>
              <a:cxn ang="0">
                <a:pos x="35" y="0"/>
              </a:cxn>
            </a:cxnLst>
            <a:rect l="0" t="0" r="r" b="b"/>
            <a:pathLst>
              <a:path w="35" h="17">
                <a:moveTo>
                  <a:pt x="35" y="0"/>
                </a:moveTo>
                <a:lnTo>
                  <a:pt x="34" y="7"/>
                </a:lnTo>
                <a:lnTo>
                  <a:pt x="30" y="7"/>
                </a:lnTo>
                <a:lnTo>
                  <a:pt x="23" y="13"/>
                </a:lnTo>
                <a:lnTo>
                  <a:pt x="14" y="13"/>
                </a:lnTo>
                <a:lnTo>
                  <a:pt x="9" y="14"/>
                </a:lnTo>
                <a:lnTo>
                  <a:pt x="0" y="17"/>
                </a:lnTo>
                <a:lnTo>
                  <a:pt x="35" y="0"/>
                </a:lnTo>
                <a:lnTo>
                  <a:pt x="35"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41" name="Freeform 97"/>
          <p:cNvSpPr>
            <a:spLocks noChangeArrowheads="1"/>
          </p:cNvSpPr>
          <p:nvPr/>
        </p:nvSpPr>
        <p:spPr bwMode="auto">
          <a:xfrm>
            <a:off x="1760539" y="4583113"/>
            <a:ext cx="611187" cy="215900"/>
          </a:xfrm>
          <a:custGeom>
            <a:avLst/>
            <a:gdLst/>
            <a:ahLst/>
            <a:cxnLst>
              <a:cxn ang="0">
                <a:pos x="13" y="62"/>
              </a:cxn>
              <a:cxn ang="0">
                <a:pos x="42" y="51"/>
              </a:cxn>
              <a:cxn ang="0">
                <a:pos x="32" y="83"/>
              </a:cxn>
              <a:cxn ang="0">
                <a:pos x="21" y="91"/>
              </a:cxn>
              <a:cxn ang="0">
                <a:pos x="34" y="100"/>
              </a:cxn>
              <a:cxn ang="0">
                <a:pos x="45" y="103"/>
              </a:cxn>
              <a:cxn ang="0">
                <a:pos x="53" y="99"/>
              </a:cxn>
              <a:cxn ang="0">
                <a:pos x="59" y="112"/>
              </a:cxn>
              <a:cxn ang="0">
                <a:pos x="67" y="92"/>
              </a:cxn>
              <a:cxn ang="0">
                <a:pos x="68" y="80"/>
              </a:cxn>
              <a:cxn ang="0">
                <a:pos x="80" y="65"/>
              </a:cxn>
              <a:cxn ang="0">
                <a:pos x="93" y="48"/>
              </a:cxn>
              <a:cxn ang="0">
                <a:pos x="104" y="37"/>
              </a:cxn>
              <a:cxn ang="0">
                <a:pos x="123" y="31"/>
              </a:cxn>
              <a:cxn ang="0">
                <a:pos x="141" y="28"/>
              </a:cxn>
              <a:cxn ang="0">
                <a:pos x="151" y="12"/>
              </a:cxn>
              <a:cxn ang="0">
                <a:pos x="159" y="14"/>
              </a:cxn>
              <a:cxn ang="0">
                <a:pos x="181" y="10"/>
              </a:cxn>
              <a:cxn ang="0">
                <a:pos x="178" y="8"/>
              </a:cxn>
              <a:cxn ang="0">
                <a:pos x="199" y="13"/>
              </a:cxn>
              <a:cxn ang="0">
                <a:pos x="219" y="17"/>
              </a:cxn>
              <a:cxn ang="0">
                <a:pos x="241" y="17"/>
              </a:cxn>
              <a:cxn ang="0">
                <a:pos x="235" y="33"/>
              </a:cxn>
              <a:cxn ang="0">
                <a:pos x="262" y="41"/>
              </a:cxn>
              <a:cxn ang="0">
                <a:pos x="284" y="51"/>
              </a:cxn>
              <a:cxn ang="0">
                <a:pos x="307" y="63"/>
              </a:cxn>
              <a:cxn ang="0">
                <a:pos x="304" y="51"/>
              </a:cxn>
              <a:cxn ang="0">
                <a:pos x="275" y="42"/>
              </a:cxn>
              <a:cxn ang="0">
                <a:pos x="265" y="32"/>
              </a:cxn>
              <a:cxn ang="0">
                <a:pos x="279" y="33"/>
              </a:cxn>
              <a:cxn ang="0">
                <a:pos x="295" y="41"/>
              </a:cxn>
              <a:cxn ang="0">
                <a:pos x="313" y="52"/>
              </a:cxn>
              <a:cxn ang="0">
                <a:pos x="308" y="59"/>
              </a:cxn>
              <a:cxn ang="0">
                <a:pos x="321" y="67"/>
              </a:cxn>
              <a:cxn ang="0">
                <a:pos x="337" y="77"/>
              </a:cxn>
              <a:cxn ang="0">
                <a:pos x="348" y="91"/>
              </a:cxn>
              <a:cxn ang="0">
                <a:pos x="360" y="100"/>
              </a:cxn>
              <a:cxn ang="0">
                <a:pos x="366" y="127"/>
              </a:cxn>
              <a:cxn ang="0">
                <a:pos x="385" y="136"/>
              </a:cxn>
              <a:cxn ang="0">
                <a:pos x="379" y="122"/>
              </a:cxn>
              <a:cxn ang="0">
                <a:pos x="371" y="101"/>
              </a:cxn>
              <a:cxn ang="0">
                <a:pos x="355" y="88"/>
              </a:cxn>
              <a:cxn ang="0">
                <a:pos x="349" y="66"/>
              </a:cxn>
              <a:cxn ang="0">
                <a:pos x="121" y="1"/>
              </a:cxn>
              <a:cxn ang="0">
                <a:pos x="0" y="65"/>
              </a:cxn>
            </a:cxnLst>
            <a:rect l="0" t="0" r="r" b="b"/>
            <a:pathLst>
              <a:path w="385" h="136">
                <a:moveTo>
                  <a:pt x="0" y="65"/>
                </a:moveTo>
                <a:lnTo>
                  <a:pt x="8" y="65"/>
                </a:lnTo>
                <a:lnTo>
                  <a:pt x="13" y="62"/>
                </a:lnTo>
                <a:lnTo>
                  <a:pt x="26" y="62"/>
                </a:lnTo>
                <a:lnTo>
                  <a:pt x="37" y="55"/>
                </a:lnTo>
                <a:lnTo>
                  <a:pt x="42" y="51"/>
                </a:lnTo>
                <a:lnTo>
                  <a:pt x="47" y="53"/>
                </a:lnTo>
                <a:lnTo>
                  <a:pt x="39" y="77"/>
                </a:lnTo>
                <a:lnTo>
                  <a:pt x="32" y="83"/>
                </a:lnTo>
                <a:lnTo>
                  <a:pt x="1" y="88"/>
                </a:lnTo>
                <a:lnTo>
                  <a:pt x="11" y="92"/>
                </a:lnTo>
                <a:lnTo>
                  <a:pt x="21" y="91"/>
                </a:lnTo>
                <a:lnTo>
                  <a:pt x="28" y="86"/>
                </a:lnTo>
                <a:lnTo>
                  <a:pt x="29" y="95"/>
                </a:lnTo>
                <a:lnTo>
                  <a:pt x="34" y="100"/>
                </a:lnTo>
                <a:lnTo>
                  <a:pt x="39" y="100"/>
                </a:lnTo>
                <a:lnTo>
                  <a:pt x="43" y="104"/>
                </a:lnTo>
                <a:lnTo>
                  <a:pt x="45" y="103"/>
                </a:lnTo>
                <a:lnTo>
                  <a:pt x="46" y="99"/>
                </a:lnTo>
                <a:lnTo>
                  <a:pt x="52" y="97"/>
                </a:lnTo>
                <a:lnTo>
                  <a:pt x="53" y="99"/>
                </a:lnTo>
                <a:lnTo>
                  <a:pt x="51" y="105"/>
                </a:lnTo>
                <a:lnTo>
                  <a:pt x="57" y="110"/>
                </a:lnTo>
                <a:lnTo>
                  <a:pt x="59" y="112"/>
                </a:lnTo>
                <a:lnTo>
                  <a:pt x="65" y="106"/>
                </a:lnTo>
                <a:lnTo>
                  <a:pt x="64" y="99"/>
                </a:lnTo>
                <a:lnTo>
                  <a:pt x="67" y="92"/>
                </a:lnTo>
                <a:lnTo>
                  <a:pt x="74" y="86"/>
                </a:lnTo>
                <a:lnTo>
                  <a:pt x="73" y="80"/>
                </a:lnTo>
                <a:lnTo>
                  <a:pt x="68" y="80"/>
                </a:lnTo>
                <a:lnTo>
                  <a:pt x="67" y="82"/>
                </a:lnTo>
                <a:lnTo>
                  <a:pt x="69" y="72"/>
                </a:lnTo>
                <a:lnTo>
                  <a:pt x="80" y="65"/>
                </a:lnTo>
                <a:lnTo>
                  <a:pt x="80" y="57"/>
                </a:lnTo>
                <a:lnTo>
                  <a:pt x="90" y="52"/>
                </a:lnTo>
                <a:lnTo>
                  <a:pt x="93" y="48"/>
                </a:lnTo>
                <a:lnTo>
                  <a:pt x="90" y="41"/>
                </a:lnTo>
                <a:lnTo>
                  <a:pt x="97" y="37"/>
                </a:lnTo>
                <a:lnTo>
                  <a:pt x="104" y="37"/>
                </a:lnTo>
                <a:lnTo>
                  <a:pt x="108" y="41"/>
                </a:lnTo>
                <a:lnTo>
                  <a:pt x="115" y="32"/>
                </a:lnTo>
                <a:lnTo>
                  <a:pt x="123" y="31"/>
                </a:lnTo>
                <a:lnTo>
                  <a:pt x="130" y="30"/>
                </a:lnTo>
                <a:lnTo>
                  <a:pt x="136" y="24"/>
                </a:lnTo>
                <a:lnTo>
                  <a:pt x="141" y="28"/>
                </a:lnTo>
                <a:lnTo>
                  <a:pt x="149" y="25"/>
                </a:lnTo>
                <a:lnTo>
                  <a:pt x="159" y="17"/>
                </a:lnTo>
                <a:lnTo>
                  <a:pt x="151" y="12"/>
                </a:lnTo>
                <a:lnTo>
                  <a:pt x="151" y="8"/>
                </a:lnTo>
                <a:lnTo>
                  <a:pt x="156" y="8"/>
                </a:lnTo>
                <a:lnTo>
                  <a:pt x="159" y="14"/>
                </a:lnTo>
                <a:lnTo>
                  <a:pt x="172" y="16"/>
                </a:lnTo>
                <a:lnTo>
                  <a:pt x="178" y="17"/>
                </a:lnTo>
                <a:lnTo>
                  <a:pt x="181" y="10"/>
                </a:lnTo>
                <a:lnTo>
                  <a:pt x="171" y="9"/>
                </a:lnTo>
                <a:lnTo>
                  <a:pt x="168" y="8"/>
                </a:lnTo>
                <a:lnTo>
                  <a:pt x="178" y="8"/>
                </a:lnTo>
                <a:lnTo>
                  <a:pt x="196" y="14"/>
                </a:lnTo>
                <a:lnTo>
                  <a:pt x="201" y="17"/>
                </a:lnTo>
                <a:lnTo>
                  <a:pt x="199" y="13"/>
                </a:lnTo>
                <a:lnTo>
                  <a:pt x="203" y="10"/>
                </a:lnTo>
                <a:lnTo>
                  <a:pt x="211" y="14"/>
                </a:lnTo>
                <a:lnTo>
                  <a:pt x="219" y="17"/>
                </a:lnTo>
                <a:lnTo>
                  <a:pt x="221" y="20"/>
                </a:lnTo>
                <a:lnTo>
                  <a:pt x="229" y="17"/>
                </a:lnTo>
                <a:lnTo>
                  <a:pt x="241" y="17"/>
                </a:lnTo>
                <a:lnTo>
                  <a:pt x="247" y="23"/>
                </a:lnTo>
                <a:lnTo>
                  <a:pt x="231" y="32"/>
                </a:lnTo>
                <a:lnTo>
                  <a:pt x="235" y="33"/>
                </a:lnTo>
                <a:lnTo>
                  <a:pt x="245" y="33"/>
                </a:lnTo>
                <a:lnTo>
                  <a:pt x="250" y="41"/>
                </a:lnTo>
                <a:lnTo>
                  <a:pt x="262" y="41"/>
                </a:lnTo>
                <a:lnTo>
                  <a:pt x="269" y="46"/>
                </a:lnTo>
                <a:lnTo>
                  <a:pt x="278" y="50"/>
                </a:lnTo>
                <a:lnTo>
                  <a:pt x="284" y="51"/>
                </a:lnTo>
                <a:lnTo>
                  <a:pt x="295" y="57"/>
                </a:lnTo>
                <a:lnTo>
                  <a:pt x="304" y="63"/>
                </a:lnTo>
                <a:lnTo>
                  <a:pt x="307" y="63"/>
                </a:lnTo>
                <a:lnTo>
                  <a:pt x="307" y="60"/>
                </a:lnTo>
                <a:lnTo>
                  <a:pt x="299" y="53"/>
                </a:lnTo>
                <a:lnTo>
                  <a:pt x="304" y="51"/>
                </a:lnTo>
                <a:lnTo>
                  <a:pt x="304" y="46"/>
                </a:lnTo>
                <a:lnTo>
                  <a:pt x="288" y="42"/>
                </a:lnTo>
                <a:lnTo>
                  <a:pt x="275" y="42"/>
                </a:lnTo>
                <a:lnTo>
                  <a:pt x="267" y="37"/>
                </a:lnTo>
                <a:lnTo>
                  <a:pt x="263" y="32"/>
                </a:lnTo>
                <a:lnTo>
                  <a:pt x="265" y="32"/>
                </a:lnTo>
                <a:lnTo>
                  <a:pt x="278" y="38"/>
                </a:lnTo>
                <a:lnTo>
                  <a:pt x="276" y="33"/>
                </a:lnTo>
                <a:lnTo>
                  <a:pt x="279" y="33"/>
                </a:lnTo>
                <a:lnTo>
                  <a:pt x="284" y="37"/>
                </a:lnTo>
                <a:lnTo>
                  <a:pt x="292" y="37"/>
                </a:lnTo>
                <a:lnTo>
                  <a:pt x="295" y="41"/>
                </a:lnTo>
                <a:lnTo>
                  <a:pt x="305" y="44"/>
                </a:lnTo>
                <a:lnTo>
                  <a:pt x="310" y="48"/>
                </a:lnTo>
                <a:lnTo>
                  <a:pt x="313" y="52"/>
                </a:lnTo>
                <a:lnTo>
                  <a:pt x="312" y="55"/>
                </a:lnTo>
                <a:lnTo>
                  <a:pt x="308" y="55"/>
                </a:lnTo>
                <a:lnTo>
                  <a:pt x="308" y="59"/>
                </a:lnTo>
                <a:lnTo>
                  <a:pt x="317" y="62"/>
                </a:lnTo>
                <a:lnTo>
                  <a:pt x="319" y="63"/>
                </a:lnTo>
                <a:lnTo>
                  <a:pt x="321" y="67"/>
                </a:lnTo>
                <a:lnTo>
                  <a:pt x="327" y="68"/>
                </a:lnTo>
                <a:lnTo>
                  <a:pt x="329" y="72"/>
                </a:lnTo>
                <a:lnTo>
                  <a:pt x="337" y="77"/>
                </a:lnTo>
                <a:lnTo>
                  <a:pt x="340" y="82"/>
                </a:lnTo>
                <a:lnTo>
                  <a:pt x="342" y="88"/>
                </a:lnTo>
                <a:lnTo>
                  <a:pt x="348" y="91"/>
                </a:lnTo>
                <a:lnTo>
                  <a:pt x="348" y="98"/>
                </a:lnTo>
                <a:lnTo>
                  <a:pt x="355" y="100"/>
                </a:lnTo>
                <a:lnTo>
                  <a:pt x="360" y="100"/>
                </a:lnTo>
                <a:lnTo>
                  <a:pt x="365" y="102"/>
                </a:lnTo>
                <a:lnTo>
                  <a:pt x="365" y="112"/>
                </a:lnTo>
                <a:lnTo>
                  <a:pt x="366" y="127"/>
                </a:lnTo>
                <a:lnTo>
                  <a:pt x="373" y="131"/>
                </a:lnTo>
                <a:lnTo>
                  <a:pt x="378" y="135"/>
                </a:lnTo>
                <a:lnTo>
                  <a:pt x="385" y="136"/>
                </a:lnTo>
                <a:lnTo>
                  <a:pt x="385" y="134"/>
                </a:lnTo>
                <a:lnTo>
                  <a:pt x="381" y="129"/>
                </a:lnTo>
                <a:lnTo>
                  <a:pt x="379" y="122"/>
                </a:lnTo>
                <a:lnTo>
                  <a:pt x="372" y="115"/>
                </a:lnTo>
                <a:lnTo>
                  <a:pt x="371" y="109"/>
                </a:lnTo>
                <a:lnTo>
                  <a:pt x="371" y="101"/>
                </a:lnTo>
                <a:lnTo>
                  <a:pt x="365" y="97"/>
                </a:lnTo>
                <a:lnTo>
                  <a:pt x="362" y="97"/>
                </a:lnTo>
                <a:lnTo>
                  <a:pt x="355" y="88"/>
                </a:lnTo>
                <a:lnTo>
                  <a:pt x="352" y="81"/>
                </a:lnTo>
                <a:lnTo>
                  <a:pt x="349" y="74"/>
                </a:lnTo>
                <a:lnTo>
                  <a:pt x="349" y="66"/>
                </a:lnTo>
                <a:lnTo>
                  <a:pt x="326" y="52"/>
                </a:lnTo>
                <a:lnTo>
                  <a:pt x="219" y="0"/>
                </a:lnTo>
                <a:lnTo>
                  <a:pt x="121" y="1"/>
                </a:lnTo>
                <a:lnTo>
                  <a:pt x="38" y="37"/>
                </a:lnTo>
                <a:lnTo>
                  <a:pt x="11" y="57"/>
                </a:lnTo>
                <a:lnTo>
                  <a:pt x="0" y="65"/>
                </a:lnTo>
                <a:lnTo>
                  <a:pt x="0" y="65"/>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42" name="Freeform 98"/>
          <p:cNvSpPr>
            <a:spLocks noChangeArrowheads="1"/>
          </p:cNvSpPr>
          <p:nvPr/>
        </p:nvSpPr>
        <p:spPr bwMode="auto">
          <a:xfrm>
            <a:off x="2270125" y="5162550"/>
            <a:ext cx="12700" cy="7938"/>
          </a:xfrm>
          <a:custGeom>
            <a:avLst/>
            <a:gdLst/>
            <a:ahLst/>
            <a:cxnLst>
              <a:cxn ang="0">
                <a:pos x="5" y="1"/>
              </a:cxn>
              <a:cxn ang="0">
                <a:pos x="2" y="3"/>
              </a:cxn>
              <a:cxn ang="0">
                <a:pos x="0" y="4"/>
              </a:cxn>
              <a:cxn ang="0">
                <a:pos x="5" y="5"/>
              </a:cxn>
              <a:cxn ang="0">
                <a:pos x="8" y="1"/>
              </a:cxn>
              <a:cxn ang="0">
                <a:pos x="8" y="0"/>
              </a:cxn>
              <a:cxn ang="0">
                <a:pos x="5" y="1"/>
              </a:cxn>
              <a:cxn ang="0">
                <a:pos x="5" y="1"/>
              </a:cxn>
            </a:cxnLst>
            <a:rect l="0" t="0" r="r" b="b"/>
            <a:pathLst>
              <a:path w="8" h="5">
                <a:moveTo>
                  <a:pt x="5" y="1"/>
                </a:moveTo>
                <a:lnTo>
                  <a:pt x="2" y="3"/>
                </a:lnTo>
                <a:lnTo>
                  <a:pt x="0" y="4"/>
                </a:lnTo>
                <a:lnTo>
                  <a:pt x="5" y="5"/>
                </a:lnTo>
                <a:lnTo>
                  <a:pt x="8" y="1"/>
                </a:lnTo>
                <a:lnTo>
                  <a:pt x="8" y="0"/>
                </a:lnTo>
                <a:lnTo>
                  <a:pt x="5" y="1"/>
                </a:lnTo>
                <a:lnTo>
                  <a:pt x="5" y="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43" name="Freeform 99"/>
          <p:cNvSpPr>
            <a:spLocks noChangeArrowheads="1"/>
          </p:cNvSpPr>
          <p:nvPr/>
        </p:nvSpPr>
        <p:spPr bwMode="auto">
          <a:xfrm>
            <a:off x="1795463" y="4749801"/>
            <a:ext cx="615950" cy="601663"/>
          </a:xfrm>
          <a:custGeom>
            <a:avLst/>
            <a:gdLst/>
            <a:ahLst/>
            <a:cxnLst>
              <a:cxn ang="0">
                <a:pos x="354" y="271"/>
              </a:cxn>
              <a:cxn ang="0">
                <a:pos x="336" y="284"/>
              </a:cxn>
              <a:cxn ang="0">
                <a:pos x="305" y="292"/>
              </a:cxn>
              <a:cxn ang="0">
                <a:pos x="288" y="307"/>
              </a:cxn>
              <a:cxn ang="0">
                <a:pos x="266" y="313"/>
              </a:cxn>
              <a:cxn ang="0">
                <a:pos x="247" y="325"/>
              </a:cxn>
              <a:cxn ang="0">
                <a:pos x="229" y="302"/>
              </a:cxn>
              <a:cxn ang="0">
                <a:pos x="205" y="299"/>
              </a:cxn>
              <a:cxn ang="0">
                <a:pos x="201" y="288"/>
              </a:cxn>
              <a:cxn ang="0">
                <a:pos x="190" y="304"/>
              </a:cxn>
              <a:cxn ang="0">
                <a:pos x="150" y="284"/>
              </a:cxn>
              <a:cxn ang="0">
                <a:pos x="231" y="239"/>
              </a:cxn>
              <a:cxn ang="0">
                <a:pos x="269" y="115"/>
              </a:cxn>
              <a:cxn ang="0">
                <a:pos x="248" y="110"/>
              </a:cxn>
              <a:cxn ang="0">
                <a:pos x="238" y="61"/>
              </a:cxn>
              <a:cxn ang="0">
                <a:pos x="223" y="67"/>
              </a:cxn>
              <a:cxn ang="0">
                <a:pos x="202" y="58"/>
              </a:cxn>
              <a:cxn ang="0">
                <a:pos x="217" y="92"/>
              </a:cxn>
              <a:cxn ang="0">
                <a:pos x="213" y="116"/>
              </a:cxn>
              <a:cxn ang="0">
                <a:pos x="169" y="90"/>
              </a:cxn>
              <a:cxn ang="0">
                <a:pos x="173" y="42"/>
              </a:cxn>
              <a:cxn ang="0">
                <a:pos x="159" y="24"/>
              </a:cxn>
              <a:cxn ang="0">
                <a:pos x="154" y="46"/>
              </a:cxn>
              <a:cxn ang="0">
                <a:pos x="141" y="46"/>
              </a:cxn>
              <a:cxn ang="0">
                <a:pos x="119" y="40"/>
              </a:cxn>
              <a:cxn ang="0">
                <a:pos x="95" y="24"/>
              </a:cxn>
              <a:cxn ang="0">
                <a:pos x="78" y="15"/>
              </a:cxn>
              <a:cxn ang="0">
                <a:pos x="58" y="0"/>
              </a:cxn>
              <a:cxn ang="0">
                <a:pos x="44" y="6"/>
              </a:cxn>
              <a:cxn ang="0">
                <a:pos x="40" y="19"/>
              </a:cxn>
              <a:cxn ang="0">
                <a:pos x="20" y="23"/>
              </a:cxn>
              <a:cxn ang="0">
                <a:pos x="19" y="39"/>
              </a:cxn>
              <a:cxn ang="0">
                <a:pos x="20" y="44"/>
              </a:cxn>
              <a:cxn ang="0">
                <a:pos x="2" y="54"/>
              </a:cxn>
              <a:cxn ang="0">
                <a:pos x="38" y="50"/>
              </a:cxn>
              <a:cxn ang="0">
                <a:pos x="52" y="75"/>
              </a:cxn>
              <a:cxn ang="0">
                <a:pos x="54" y="80"/>
              </a:cxn>
              <a:cxn ang="0">
                <a:pos x="64" y="97"/>
              </a:cxn>
              <a:cxn ang="0">
                <a:pos x="66" y="119"/>
              </a:cxn>
              <a:cxn ang="0">
                <a:pos x="67" y="138"/>
              </a:cxn>
              <a:cxn ang="0">
                <a:pos x="60" y="169"/>
              </a:cxn>
              <a:cxn ang="0">
                <a:pos x="67" y="218"/>
              </a:cxn>
              <a:cxn ang="0">
                <a:pos x="85" y="248"/>
              </a:cxn>
              <a:cxn ang="0">
                <a:pos x="92" y="270"/>
              </a:cxn>
              <a:cxn ang="0">
                <a:pos x="106" y="276"/>
              </a:cxn>
              <a:cxn ang="0">
                <a:pos x="88" y="233"/>
              </a:cxn>
              <a:cxn ang="0">
                <a:pos x="96" y="245"/>
              </a:cxn>
              <a:cxn ang="0">
                <a:pos x="109" y="267"/>
              </a:cxn>
              <a:cxn ang="0">
                <a:pos x="252" y="327"/>
              </a:cxn>
              <a:cxn ang="0">
                <a:pos x="247" y="356"/>
              </a:cxn>
              <a:cxn ang="0">
                <a:pos x="266" y="379"/>
              </a:cxn>
              <a:cxn ang="0">
                <a:pos x="377" y="251"/>
              </a:cxn>
            </a:cxnLst>
            <a:rect l="0" t="0" r="r" b="b"/>
            <a:pathLst>
              <a:path w="388" h="379">
                <a:moveTo>
                  <a:pt x="377" y="251"/>
                </a:moveTo>
                <a:lnTo>
                  <a:pt x="364" y="274"/>
                </a:lnTo>
                <a:lnTo>
                  <a:pt x="360" y="276"/>
                </a:lnTo>
                <a:lnTo>
                  <a:pt x="354" y="271"/>
                </a:lnTo>
                <a:lnTo>
                  <a:pt x="350" y="271"/>
                </a:lnTo>
                <a:lnTo>
                  <a:pt x="344" y="281"/>
                </a:lnTo>
                <a:lnTo>
                  <a:pt x="340" y="281"/>
                </a:lnTo>
                <a:lnTo>
                  <a:pt x="336" y="284"/>
                </a:lnTo>
                <a:lnTo>
                  <a:pt x="329" y="282"/>
                </a:lnTo>
                <a:lnTo>
                  <a:pt x="323" y="284"/>
                </a:lnTo>
                <a:lnTo>
                  <a:pt x="317" y="284"/>
                </a:lnTo>
                <a:lnTo>
                  <a:pt x="305" y="292"/>
                </a:lnTo>
                <a:lnTo>
                  <a:pt x="299" y="296"/>
                </a:lnTo>
                <a:lnTo>
                  <a:pt x="292" y="295"/>
                </a:lnTo>
                <a:lnTo>
                  <a:pt x="289" y="298"/>
                </a:lnTo>
                <a:lnTo>
                  <a:pt x="288" y="307"/>
                </a:lnTo>
                <a:lnTo>
                  <a:pt x="285" y="309"/>
                </a:lnTo>
                <a:lnTo>
                  <a:pt x="285" y="298"/>
                </a:lnTo>
                <a:lnTo>
                  <a:pt x="275" y="308"/>
                </a:lnTo>
                <a:lnTo>
                  <a:pt x="266" y="313"/>
                </a:lnTo>
                <a:lnTo>
                  <a:pt x="263" y="320"/>
                </a:lnTo>
                <a:lnTo>
                  <a:pt x="261" y="325"/>
                </a:lnTo>
                <a:lnTo>
                  <a:pt x="254" y="322"/>
                </a:lnTo>
                <a:lnTo>
                  <a:pt x="247" y="325"/>
                </a:lnTo>
                <a:lnTo>
                  <a:pt x="239" y="323"/>
                </a:lnTo>
                <a:lnTo>
                  <a:pt x="235" y="318"/>
                </a:lnTo>
                <a:lnTo>
                  <a:pt x="232" y="307"/>
                </a:lnTo>
                <a:lnTo>
                  <a:pt x="229" y="302"/>
                </a:lnTo>
                <a:lnTo>
                  <a:pt x="223" y="302"/>
                </a:lnTo>
                <a:lnTo>
                  <a:pt x="214" y="307"/>
                </a:lnTo>
                <a:lnTo>
                  <a:pt x="210" y="305"/>
                </a:lnTo>
                <a:lnTo>
                  <a:pt x="205" y="299"/>
                </a:lnTo>
                <a:lnTo>
                  <a:pt x="218" y="284"/>
                </a:lnTo>
                <a:lnTo>
                  <a:pt x="214" y="282"/>
                </a:lnTo>
                <a:lnTo>
                  <a:pt x="204" y="284"/>
                </a:lnTo>
                <a:lnTo>
                  <a:pt x="201" y="288"/>
                </a:lnTo>
                <a:lnTo>
                  <a:pt x="200" y="291"/>
                </a:lnTo>
                <a:lnTo>
                  <a:pt x="199" y="298"/>
                </a:lnTo>
                <a:lnTo>
                  <a:pt x="193" y="299"/>
                </a:lnTo>
                <a:lnTo>
                  <a:pt x="190" y="304"/>
                </a:lnTo>
                <a:lnTo>
                  <a:pt x="185" y="303"/>
                </a:lnTo>
                <a:lnTo>
                  <a:pt x="185" y="303"/>
                </a:lnTo>
                <a:lnTo>
                  <a:pt x="181" y="302"/>
                </a:lnTo>
                <a:lnTo>
                  <a:pt x="150" y="284"/>
                </a:lnTo>
                <a:lnTo>
                  <a:pt x="170" y="231"/>
                </a:lnTo>
                <a:lnTo>
                  <a:pt x="228" y="236"/>
                </a:lnTo>
                <a:lnTo>
                  <a:pt x="229" y="245"/>
                </a:lnTo>
                <a:lnTo>
                  <a:pt x="231" y="239"/>
                </a:lnTo>
                <a:lnTo>
                  <a:pt x="224" y="163"/>
                </a:lnTo>
                <a:lnTo>
                  <a:pt x="282" y="124"/>
                </a:lnTo>
                <a:lnTo>
                  <a:pt x="269" y="119"/>
                </a:lnTo>
                <a:lnTo>
                  <a:pt x="269" y="115"/>
                </a:lnTo>
                <a:lnTo>
                  <a:pt x="262" y="112"/>
                </a:lnTo>
                <a:lnTo>
                  <a:pt x="261" y="119"/>
                </a:lnTo>
                <a:lnTo>
                  <a:pt x="255" y="127"/>
                </a:lnTo>
                <a:lnTo>
                  <a:pt x="248" y="110"/>
                </a:lnTo>
                <a:lnTo>
                  <a:pt x="271" y="77"/>
                </a:lnTo>
                <a:lnTo>
                  <a:pt x="251" y="73"/>
                </a:lnTo>
                <a:lnTo>
                  <a:pt x="245" y="68"/>
                </a:lnTo>
                <a:lnTo>
                  <a:pt x="238" y="61"/>
                </a:lnTo>
                <a:lnTo>
                  <a:pt x="234" y="60"/>
                </a:lnTo>
                <a:lnTo>
                  <a:pt x="234" y="66"/>
                </a:lnTo>
                <a:lnTo>
                  <a:pt x="229" y="73"/>
                </a:lnTo>
                <a:lnTo>
                  <a:pt x="223" y="67"/>
                </a:lnTo>
                <a:lnTo>
                  <a:pt x="218" y="66"/>
                </a:lnTo>
                <a:lnTo>
                  <a:pt x="217" y="63"/>
                </a:lnTo>
                <a:lnTo>
                  <a:pt x="211" y="58"/>
                </a:lnTo>
                <a:lnTo>
                  <a:pt x="202" y="58"/>
                </a:lnTo>
                <a:lnTo>
                  <a:pt x="201" y="66"/>
                </a:lnTo>
                <a:lnTo>
                  <a:pt x="207" y="80"/>
                </a:lnTo>
                <a:lnTo>
                  <a:pt x="217" y="87"/>
                </a:lnTo>
                <a:lnTo>
                  <a:pt x="217" y="92"/>
                </a:lnTo>
                <a:lnTo>
                  <a:pt x="214" y="105"/>
                </a:lnTo>
                <a:lnTo>
                  <a:pt x="220" y="112"/>
                </a:lnTo>
                <a:lnTo>
                  <a:pt x="217" y="119"/>
                </a:lnTo>
                <a:lnTo>
                  <a:pt x="213" y="116"/>
                </a:lnTo>
                <a:lnTo>
                  <a:pt x="204" y="105"/>
                </a:lnTo>
                <a:lnTo>
                  <a:pt x="196" y="105"/>
                </a:lnTo>
                <a:lnTo>
                  <a:pt x="189" y="97"/>
                </a:lnTo>
                <a:lnTo>
                  <a:pt x="169" y="90"/>
                </a:lnTo>
                <a:lnTo>
                  <a:pt x="155" y="75"/>
                </a:lnTo>
                <a:lnTo>
                  <a:pt x="180" y="33"/>
                </a:lnTo>
                <a:lnTo>
                  <a:pt x="177" y="32"/>
                </a:lnTo>
                <a:lnTo>
                  <a:pt x="173" y="42"/>
                </a:lnTo>
                <a:lnTo>
                  <a:pt x="170" y="36"/>
                </a:lnTo>
                <a:lnTo>
                  <a:pt x="163" y="32"/>
                </a:lnTo>
                <a:lnTo>
                  <a:pt x="162" y="26"/>
                </a:lnTo>
                <a:lnTo>
                  <a:pt x="159" y="24"/>
                </a:lnTo>
                <a:lnTo>
                  <a:pt x="157" y="33"/>
                </a:lnTo>
                <a:lnTo>
                  <a:pt x="162" y="42"/>
                </a:lnTo>
                <a:lnTo>
                  <a:pt x="159" y="44"/>
                </a:lnTo>
                <a:lnTo>
                  <a:pt x="154" y="46"/>
                </a:lnTo>
                <a:lnTo>
                  <a:pt x="154" y="44"/>
                </a:lnTo>
                <a:lnTo>
                  <a:pt x="146" y="43"/>
                </a:lnTo>
                <a:lnTo>
                  <a:pt x="141" y="43"/>
                </a:lnTo>
                <a:lnTo>
                  <a:pt x="141" y="46"/>
                </a:lnTo>
                <a:lnTo>
                  <a:pt x="136" y="46"/>
                </a:lnTo>
                <a:lnTo>
                  <a:pt x="129" y="43"/>
                </a:lnTo>
                <a:lnTo>
                  <a:pt x="125" y="44"/>
                </a:lnTo>
                <a:lnTo>
                  <a:pt x="119" y="40"/>
                </a:lnTo>
                <a:lnTo>
                  <a:pt x="120" y="37"/>
                </a:lnTo>
                <a:lnTo>
                  <a:pt x="119" y="34"/>
                </a:lnTo>
                <a:lnTo>
                  <a:pt x="109" y="29"/>
                </a:lnTo>
                <a:lnTo>
                  <a:pt x="95" y="24"/>
                </a:lnTo>
                <a:lnTo>
                  <a:pt x="91" y="27"/>
                </a:lnTo>
                <a:lnTo>
                  <a:pt x="85" y="26"/>
                </a:lnTo>
                <a:lnTo>
                  <a:pt x="81" y="20"/>
                </a:lnTo>
                <a:lnTo>
                  <a:pt x="78" y="15"/>
                </a:lnTo>
                <a:lnTo>
                  <a:pt x="72" y="13"/>
                </a:lnTo>
                <a:lnTo>
                  <a:pt x="72" y="8"/>
                </a:lnTo>
                <a:lnTo>
                  <a:pt x="69" y="3"/>
                </a:lnTo>
                <a:lnTo>
                  <a:pt x="58" y="0"/>
                </a:lnTo>
                <a:lnTo>
                  <a:pt x="51" y="3"/>
                </a:lnTo>
                <a:lnTo>
                  <a:pt x="47" y="10"/>
                </a:lnTo>
                <a:lnTo>
                  <a:pt x="45" y="10"/>
                </a:lnTo>
                <a:lnTo>
                  <a:pt x="44" y="6"/>
                </a:lnTo>
                <a:lnTo>
                  <a:pt x="40" y="5"/>
                </a:lnTo>
                <a:lnTo>
                  <a:pt x="36" y="8"/>
                </a:lnTo>
                <a:lnTo>
                  <a:pt x="36" y="13"/>
                </a:lnTo>
                <a:lnTo>
                  <a:pt x="40" y="19"/>
                </a:lnTo>
                <a:lnTo>
                  <a:pt x="38" y="22"/>
                </a:lnTo>
                <a:lnTo>
                  <a:pt x="29" y="19"/>
                </a:lnTo>
                <a:lnTo>
                  <a:pt x="27" y="19"/>
                </a:lnTo>
                <a:lnTo>
                  <a:pt x="20" y="23"/>
                </a:lnTo>
                <a:lnTo>
                  <a:pt x="21" y="24"/>
                </a:lnTo>
                <a:lnTo>
                  <a:pt x="19" y="32"/>
                </a:lnTo>
                <a:lnTo>
                  <a:pt x="16" y="39"/>
                </a:lnTo>
                <a:lnTo>
                  <a:pt x="19" y="39"/>
                </a:lnTo>
                <a:lnTo>
                  <a:pt x="19" y="42"/>
                </a:lnTo>
                <a:lnTo>
                  <a:pt x="29" y="44"/>
                </a:lnTo>
                <a:lnTo>
                  <a:pt x="23" y="48"/>
                </a:lnTo>
                <a:lnTo>
                  <a:pt x="20" y="44"/>
                </a:lnTo>
                <a:lnTo>
                  <a:pt x="16" y="47"/>
                </a:lnTo>
                <a:lnTo>
                  <a:pt x="11" y="51"/>
                </a:lnTo>
                <a:lnTo>
                  <a:pt x="0" y="53"/>
                </a:lnTo>
                <a:lnTo>
                  <a:pt x="2" y="54"/>
                </a:lnTo>
                <a:lnTo>
                  <a:pt x="17" y="54"/>
                </a:lnTo>
                <a:lnTo>
                  <a:pt x="26" y="53"/>
                </a:lnTo>
                <a:lnTo>
                  <a:pt x="34" y="50"/>
                </a:lnTo>
                <a:lnTo>
                  <a:pt x="38" y="50"/>
                </a:lnTo>
                <a:lnTo>
                  <a:pt x="45" y="56"/>
                </a:lnTo>
                <a:lnTo>
                  <a:pt x="51" y="61"/>
                </a:lnTo>
                <a:lnTo>
                  <a:pt x="51" y="64"/>
                </a:lnTo>
                <a:lnTo>
                  <a:pt x="52" y="75"/>
                </a:lnTo>
                <a:lnTo>
                  <a:pt x="63" y="71"/>
                </a:lnTo>
                <a:lnTo>
                  <a:pt x="58" y="76"/>
                </a:lnTo>
                <a:lnTo>
                  <a:pt x="53" y="76"/>
                </a:lnTo>
                <a:lnTo>
                  <a:pt x="54" y="80"/>
                </a:lnTo>
                <a:lnTo>
                  <a:pt x="60" y="85"/>
                </a:lnTo>
                <a:lnTo>
                  <a:pt x="61" y="94"/>
                </a:lnTo>
                <a:lnTo>
                  <a:pt x="64" y="94"/>
                </a:lnTo>
                <a:lnTo>
                  <a:pt x="64" y="97"/>
                </a:lnTo>
                <a:lnTo>
                  <a:pt x="62" y="101"/>
                </a:lnTo>
                <a:lnTo>
                  <a:pt x="62" y="108"/>
                </a:lnTo>
                <a:lnTo>
                  <a:pt x="61" y="115"/>
                </a:lnTo>
                <a:lnTo>
                  <a:pt x="66" y="119"/>
                </a:lnTo>
                <a:lnTo>
                  <a:pt x="69" y="130"/>
                </a:lnTo>
                <a:lnTo>
                  <a:pt x="72" y="139"/>
                </a:lnTo>
                <a:lnTo>
                  <a:pt x="69" y="138"/>
                </a:lnTo>
                <a:lnTo>
                  <a:pt x="67" y="138"/>
                </a:lnTo>
                <a:lnTo>
                  <a:pt x="68" y="142"/>
                </a:lnTo>
                <a:lnTo>
                  <a:pt x="64" y="151"/>
                </a:lnTo>
                <a:lnTo>
                  <a:pt x="61" y="165"/>
                </a:lnTo>
                <a:lnTo>
                  <a:pt x="60" y="169"/>
                </a:lnTo>
                <a:lnTo>
                  <a:pt x="57" y="180"/>
                </a:lnTo>
                <a:lnTo>
                  <a:pt x="60" y="194"/>
                </a:lnTo>
                <a:lnTo>
                  <a:pt x="61" y="206"/>
                </a:lnTo>
                <a:lnTo>
                  <a:pt x="67" y="218"/>
                </a:lnTo>
                <a:lnTo>
                  <a:pt x="72" y="221"/>
                </a:lnTo>
                <a:lnTo>
                  <a:pt x="75" y="228"/>
                </a:lnTo>
                <a:lnTo>
                  <a:pt x="82" y="238"/>
                </a:lnTo>
                <a:lnTo>
                  <a:pt x="85" y="248"/>
                </a:lnTo>
                <a:lnTo>
                  <a:pt x="84" y="255"/>
                </a:lnTo>
                <a:lnTo>
                  <a:pt x="90" y="260"/>
                </a:lnTo>
                <a:lnTo>
                  <a:pt x="92" y="264"/>
                </a:lnTo>
                <a:lnTo>
                  <a:pt x="92" y="270"/>
                </a:lnTo>
                <a:lnTo>
                  <a:pt x="96" y="272"/>
                </a:lnTo>
                <a:lnTo>
                  <a:pt x="104" y="276"/>
                </a:lnTo>
                <a:lnTo>
                  <a:pt x="106" y="282"/>
                </a:lnTo>
                <a:lnTo>
                  <a:pt x="106" y="276"/>
                </a:lnTo>
                <a:lnTo>
                  <a:pt x="101" y="268"/>
                </a:lnTo>
                <a:lnTo>
                  <a:pt x="98" y="261"/>
                </a:lnTo>
                <a:lnTo>
                  <a:pt x="91" y="244"/>
                </a:lnTo>
                <a:lnTo>
                  <a:pt x="88" y="233"/>
                </a:lnTo>
                <a:lnTo>
                  <a:pt x="90" y="231"/>
                </a:lnTo>
                <a:lnTo>
                  <a:pt x="92" y="234"/>
                </a:lnTo>
                <a:lnTo>
                  <a:pt x="93" y="240"/>
                </a:lnTo>
                <a:lnTo>
                  <a:pt x="96" y="245"/>
                </a:lnTo>
                <a:lnTo>
                  <a:pt x="98" y="252"/>
                </a:lnTo>
                <a:lnTo>
                  <a:pt x="104" y="257"/>
                </a:lnTo>
                <a:lnTo>
                  <a:pt x="109" y="260"/>
                </a:lnTo>
                <a:lnTo>
                  <a:pt x="109" y="267"/>
                </a:lnTo>
                <a:lnTo>
                  <a:pt x="134" y="279"/>
                </a:lnTo>
                <a:lnTo>
                  <a:pt x="184" y="307"/>
                </a:lnTo>
                <a:lnTo>
                  <a:pt x="243" y="328"/>
                </a:lnTo>
                <a:lnTo>
                  <a:pt x="252" y="327"/>
                </a:lnTo>
                <a:lnTo>
                  <a:pt x="258" y="330"/>
                </a:lnTo>
                <a:lnTo>
                  <a:pt x="259" y="333"/>
                </a:lnTo>
                <a:lnTo>
                  <a:pt x="258" y="344"/>
                </a:lnTo>
                <a:lnTo>
                  <a:pt x="247" y="356"/>
                </a:lnTo>
                <a:lnTo>
                  <a:pt x="241" y="367"/>
                </a:lnTo>
                <a:lnTo>
                  <a:pt x="244" y="374"/>
                </a:lnTo>
                <a:lnTo>
                  <a:pt x="254" y="377"/>
                </a:lnTo>
                <a:lnTo>
                  <a:pt x="266" y="379"/>
                </a:lnTo>
                <a:lnTo>
                  <a:pt x="346" y="309"/>
                </a:lnTo>
                <a:lnTo>
                  <a:pt x="385" y="245"/>
                </a:lnTo>
                <a:lnTo>
                  <a:pt x="388" y="241"/>
                </a:lnTo>
                <a:lnTo>
                  <a:pt x="377" y="251"/>
                </a:lnTo>
                <a:lnTo>
                  <a:pt x="377" y="251"/>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44" name="Freeform 100"/>
          <p:cNvSpPr>
            <a:spLocks noChangeArrowheads="1"/>
          </p:cNvSpPr>
          <p:nvPr/>
        </p:nvSpPr>
        <p:spPr bwMode="auto">
          <a:xfrm>
            <a:off x="2152650" y="5168901"/>
            <a:ext cx="71438" cy="23813"/>
          </a:xfrm>
          <a:custGeom>
            <a:avLst/>
            <a:gdLst/>
            <a:ahLst/>
            <a:cxnLst>
              <a:cxn ang="0">
                <a:pos x="0" y="11"/>
              </a:cxn>
              <a:cxn ang="0">
                <a:pos x="4" y="6"/>
              </a:cxn>
              <a:cxn ang="0">
                <a:pos x="8" y="4"/>
              </a:cxn>
              <a:cxn ang="0">
                <a:pos x="12" y="1"/>
              </a:cxn>
              <a:cxn ang="0">
                <a:pos x="19" y="1"/>
              </a:cxn>
              <a:cxn ang="0">
                <a:pos x="26" y="0"/>
              </a:cxn>
              <a:cxn ang="0">
                <a:pos x="31" y="4"/>
              </a:cxn>
              <a:cxn ang="0">
                <a:pos x="43" y="4"/>
              </a:cxn>
              <a:cxn ang="0">
                <a:pos x="45" y="6"/>
              </a:cxn>
              <a:cxn ang="0">
                <a:pos x="39" y="9"/>
              </a:cxn>
              <a:cxn ang="0">
                <a:pos x="31" y="11"/>
              </a:cxn>
              <a:cxn ang="0">
                <a:pos x="31" y="15"/>
              </a:cxn>
              <a:cxn ang="0">
                <a:pos x="28" y="8"/>
              </a:cxn>
              <a:cxn ang="0">
                <a:pos x="25" y="7"/>
              </a:cxn>
              <a:cxn ang="0">
                <a:pos x="21" y="8"/>
              </a:cxn>
              <a:cxn ang="0">
                <a:pos x="16" y="11"/>
              </a:cxn>
              <a:cxn ang="0">
                <a:pos x="12" y="8"/>
              </a:cxn>
              <a:cxn ang="0">
                <a:pos x="9" y="9"/>
              </a:cxn>
              <a:cxn ang="0">
                <a:pos x="4" y="11"/>
              </a:cxn>
              <a:cxn ang="0">
                <a:pos x="1" y="11"/>
              </a:cxn>
              <a:cxn ang="0">
                <a:pos x="0" y="11"/>
              </a:cxn>
              <a:cxn ang="0">
                <a:pos x="0" y="11"/>
              </a:cxn>
            </a:cxnLst>
            <a:rect l="0" t="0" r="r" b="b"/>
            <a:pathLst>
              <a:path w="45" h="15">
                <a:moveTo>
                  <a:pt x="0" y="11"/>
                </a:moveTo>
                <a:lnTo>
                  <a:pt x="4" y="6"/>
                </a:lnTo>
                <a:lnTo>
                  <a:pt x="8" y="4"/>
                </a:lnTo>
                <a:lnTo>
                  <a:pt x="12" y="1"/>
                </a:lnTo>
                <a:lnTo>
                  <a:pt x="19" y="1"/>
                </a:lnTo>
                <a:lnTo>
                  <a:pt x="26" y="0"/>
                </a:lnTo>
                <a:lnTo>
                  <a:pt x="31" y="4"/>
                </a:lnTo>
                <a:lnTo>
                  <a:pt x="43" y="4"/>
                </a:lnTo>
                <a:lnTo>
                  <a:pt x="45" y="6"/>
                </a:lnTo>
                <a:lnTo>
                  <a:pt x="39" y="9"/>
                </a:lnTo>
                <a:lnTo>
                  <a:pt x="31" y="11"/>
                </a:lnTo>
                <a:lnTo>
                  <a:pt x="31" y="15"/>
                </a:lnTo>
                <a:lnTo>
                  <a:pt x="28" y="8"/>
                </a:lnTo>
                <a:lnTo>
                  <a:pt x="25" y="7"/>
                </a:lnTo>
                <a:lnTo>
                  <a:pt x="21" y="8"/>
                </a:lnTo>
                <a:lnTo>
                  <a:pt x="16" y="11"/>
                </a:lnTo>
                <a:lnTo>
                  <a:pt x="12" y="8"/>
                </a:lnTo>
                <a:lnTo>
                  <a:pt x="9" y="9"/>
                </a:lnTo>
                <a:lnTo>
                  <a:pt x="4" y="11"/>
                </a:lnTo>
                <a:lnTo>
                  <a:pt x="1" y="11"/>
                </a:lnTo>
                <a:lnTo>
                  <a:pt x="0" y="11"/>
                </a:lnTo>
                <a:lnTo>
                  <a:pt x="0" y="11"/>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dirty="0"/>
          </a:p>
        </p:txBody>
      </p:sp>
      <p:sp>
        <p:nvSpPr>
          <p:cNvPr id="31845" name="Freeform 101"/>
          <p:cNvSpPr>
            <a:spLocks noChangeArrowheads="1"/>
          </p:cNvSpPr>
          <p:nvPr/>
        </p:nvSpPr>
        <p:spPr bwMode="auto">
          <a:xfrm>
            <a:off x="2233613" y="5162550"/>
            <a:ext cx="30162" cy="26988"/>
          </a:xfrm>
          <a:custGeom>
            <a:avLst/>
            <a:gdLst/>
            <a:ahLst/>
            <a:cxnLst>
              <a:cxn ang="0">
                <a:pos x="15" y="0"/>
              </a:cxn>
              <a:cxn ang="0">
                <a:pos x="6" y="5"/>
              </a:cxn>
              <a:cxn ang="0">
                <a:pos x="2" y="6"/>
              </a:cxn>
              <a:cxn ang="0">
                <a:pos x="0" y="11"/>
              </a:cxn>
              <a:cxn ang="0">
                <a:pos x="3" y="12"/>
              </a:cxn>
              <a:cxn ang="0">
                <a:pos x="2" y="17"/>
              </a:cxn>
              <a:cxn ang="0">
                <a:pos x="8" y="14"/>
              </a:cxn>
              <a:cxn ang="0">
                <a:pos x="8" y="10"/>
              </a:cxn>
              <a:cxn ang="0">
                <a:pos x="13" y="9"/>
              </a:cxn>
              <a:cxn ang="0">
                <a:pos x="14" y="6"/>
              </a:cxn>
              <a:cxn ang="0">
                <a:pos x="19" y="3"/>
              </a:cxn>
              <a:cxn ang="0">
                <a:pos x="18" y="1"/>
              </a:cxn>
              <a:cxn ang="0">
                <a:pos x="15" y="0"/>
              </a:cxn>
              <a:cxn ang="0">
                <a:pos x="15" y="0"/>
              </a:cxn>
            </a:cxnLst>
            <a:rect l="0" t="0" r="r" b="b"/>
            <a:pathLst>
              <a:path w="19" h="17">
                <a:moveTo>
                  <a:pt x="15" y="0"/>
                </a:moveTo>
                <a:lnTo>
                  <a:pt x="6" y="5"/>
                </a:lnTo>
                <a:lnTo>
                  <a:pt x="2" y="6"/>
                </a:lnTo>
                <a:lnTo>
                  <a:pt x="0" y="11"/>
                </a:lnTo>
                <a:lnTo>
                  <a:pt x="3" y="12"/>
                </a:lnTo>
                <a:lnTo>
                  <a:pt x="2" y="17"/>
                </a:lnTo>
                <a:lnTo>
                  <a:pt x="8" y="14"/>
                </a:lnTo>
                <a:lnTo>
                  <a:pt x="8" y="10"/>
                </a:lnTo>
                <a:lnTo>
                  <a:pt x="13" y="9"/>
                </a:lnTo>
                <a:lnTo>
                  <a:pt x="14" y="6"/>
                </a:lnTo>
                <a:lnTo>
                  <a:pt x="19" y="3"/>
                </a:lnTo>
                <a:lnTo>
                  <a:pt x="18" y="1"/>
                </a:lnTo>
                <a:lnTo>
                  <a:pt x="15" y="0"/>
                </a:lnTo>
                <a:lnTo>
                  <a:pt x="15" y="0"/>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dirty="0"/>
          </a:p>
        </p:txBody>
      </p:sp>
      <p:sp>
        <p:nvSpPr>
          <p:cNvPr id="31846" name="Freeform 102"/>
          <p:cNvSpPr>
            <a:spLocks noChangeArrowheads="1"/>
          </p:cNvSpPr>
          <p:nvPr/>
        </p:nvSpPr>
        <p:spPr bwMode="auto">
          <a:xfrm>
            <a:off x="2268539" y="5160964"/>
            <a:ext cx="14287" cy="7937"/>
          </a:xfrm>
          <a:custGeom>
            <a:avLst/>
            <a:gdLst/>
            <a:ahLst/>
            <a:cxnLst>
              <a:cxn ang="0">
                <a:pos x="3" y="0"/>
              </a:cxn>
              <a:cxn ang="0">
                <a:pos x="0" y="1"/>
              </a:cxn>
              <a:cxn ang="0">
                <a:pos x="1" y="5"/>
              </a:cxn>
              <a:cxn ang="0">
                <a:pos x="3" y="3"/>
              </a:cxn>
              <a:cxn ang="0">
                <a:pos x="9" y="1"/>
              </a:cxn>
              <a:cxn ang="0">
                <a:pos x="8" y="0"/>
              </a:cxn>
              <a:cxn ang="0">
                <a:pos x="3" y="0"/>
              </a:cxn>
              <a:cxn ang="0">
                <a:pos x="3" y="0"/>
              </a:cxn>
            </a:cxnLst>
            <a:rect l="0" t="0" r="r" b="b"/>
            <a:pathLst>
              <a:path w="9" h="5">
                <a:moveTo>
                  <a:pt x="3" y="0"/>
                </a:moveTo>
                <a:lnTo>
                  <a:pt x="0" y="1"/>
                </a:lnTo>
                <a:lnTo>
                  <a:pt x="1" y="5"/>
                </a:lnTo>
                <a:lnTo>
                  <a:pt x="3" y="3"/>
                </a:lnTo>
                <a:lnTo>
                  <a:pt x="9" y="1"/>
                </a:lnTo>
                <a:lnTo>
                  <a:pt x="8" y="0"/>
                </a:lnTo>
                <a:lnTo>
                  <a:pt x="3" y="0"/>
                </a:lnTo>
                <a:lnTo>
                  <a:pt x="3" y="0"/>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dirty="0"/>
          </a:p>
        </p:txBody>
      </p:sp>
      <p:sp>
        <p:nvSpPr>
          <p:cNvPr id="31847" name="Freeform 103"/>
          <p:cNvSpPr>
            <a:spLocks noChangeArrowheads="1"/>
          </p:cNvSpPr>
          <p:nvPr/>
        </p:nvSpPr>
        <p:spPr bwMode="auto">
          <a:xfrm>
            <a:off x="1876426" y="4906964"/>
            <a:ext cx="4763" cy="9525"/>
          </a:xfrm>
          <a:custGeom>
            <a:avLst/>
            <a:gdLst/>
            <a:ahLst/>
            <a:cxnLst>
              <a:cxn ang="0">
                <a:pos x="0" y="0"/>
              </a:cxn>
              <a:cxn ang="0">
                <a:pos x="0" y="5"/>
              </a:cxn>
              <a:cxn ang="0">
                <a:pos x="2" y="6"/>
              </a:cxn>
              <a:cxn ang="0">
                <a:pos x="3" y="3"/>
              </a:cxn>
              <a:cxn ang="0">
                <a:pos x="2" y="2"/>
              </a:cxn>
              <a:cxn ang="0">
                <a:pos x="0" y="0"/>
              </a:cxn>
              <a:cxn ang="0">
                <a:pos x="0" y="0"/>
              </a:cxn>
            </a:cxnLst>
            <a:rect l="0" t="0" r="r" b="b"/>
            <a:pathLst>
              <a:path w="3" h="6">
                <a:moveTo>
                  <a:pt x="0" y="0"/>
                </a:moveTo>
                <a:lnTo>
                  <a:pt x="0" y="5"/>
                </a:lnTo>
                <a:lnTo>
                  <a:pt x="2" y="6"/>
                </a:lnTo>
                <a:lnTo>
                  <a:pt x="3" y="3"/>
                </a:lnTo>
                <a:lnTo>
                  <a:pt x="2" y="2"/>
                </a:lnTo>
                <a:lnTo>
                  <a:pt x="0" y="0"/>
                </a:lnTo>
                <a:lnTo>
                  <a:pt x="0"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48" name="Freeform 104"/>
          <p:cNvSpPr>
            <a:spLocks noChangeArrowheads="1"/>
          </p:cNvSpPr>
          <p:nvPr/>
        </p:nvSpPr>
        <p:spPr bwMode="auto">
          <a:xfrm>
            <a:off x="1885951" y="4899026"/>
            <a:ext cx="3175" cy="3175"/>
          </a:xfrm>
          <a:custGeom>
            <a:avLst/>
            <a:gdLst/>
            <a:ahLst/>
            <a:cxnLst>
              <a:cxn ang="0">
                <a:pos x="0" y="0"/>
              </a:cxn>
              <a:cxn ang="0">
                <a:pos x="0" y="2"/>
              </a:cxn>
              <a:cxn ang="0">
                <a:pos x="1" y="2"/>
              </a:cxn>
              <a:cxn ang="0">
                <a:pos x="2" y="0"/>
              </a:cxn>
              <a:cxn ang="0">
                <a:pos x="0" y="0"/>
              </a:cxn>
              <a:cxn ang="0">
                <a:pos x="0" y="0"/>
              </a:cxn>
            </a:cxnLst>
            <a:rect l="0" t="0" r="r" b="b"/>
            <a:pathLst>
              <a:path w="2" h="2">
                <a:moveTo>
                  <a:pt x="0" y="0"/>
                </a:moveTo>
                <a:lnTo>
                  <a:pt x="0" y="2"/>
                </a:lnTo>
                <a:lnTo>
                  <a:pt x="1" y="2"/>
                </a:lnTo>
                <a:lnTo>
                  <a:pt x="2" y="0"/>
                </a:lnTo>
                <a:lnTo>
                  <a:pt x="0" y="0"/>
                </a:lnTo>
                <a:lnTo>
                  <a:pt x="0"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49" name="Freeform 105"/>
          <p:cNvSpPr>
            <a:spLocks noChangeArrowheads="1"/>
          </p:cNvSpPr>
          <p:nvPr/>
        </p:nvSpPr>
        <p:spPr bwMode="auto">
          <a:xfrm>
            <a:off x="1820864" y="4845050"/>
            <a:ext cx="9525" cy="7938"/>
          </a:xfrm>
          <a:custGeom>
            <a:avLst/>
            <a:gdLst/>
            <a:ahLst/>
            <a:cxnLst>
              <a:cxn ang="0">
                <a:pos x="4" y="0"/>
              </a:cxn>
              <a:cxn ang="0">
                <a:pos x="0" y="2"/>
              </a:cxn>
              <a:cxn ang="0">
                <a:pos x="1" y="5"/>
              </a:cxn>
              <a:cxn ang="0">
                <a:pos x="6" y="1"/>
              </a:cxn>
              <a:cxn ang="0">
                <a:pos x="4" y="0"/>
              </a:cxn>
              <a:cxn ang="0">
                <a:pos x="4" y="0"/>
              </a:cxn>
            </a:cxnLst>
            <a:rect l="0" t="0" r="r" b="b"/>
            <a:pathLst>
              <a:path w="6" h="5">
                <a:moveTo>
                  <a:pt x="4" y="0"/>
                </a:moveTo>
                <a:lnTo>
                  <a:pt x="0" y="2"/>
                </a:lnTo>
                <a:lnTo>
                  <a:pt x="1" y="5"/>
                </a:lnTo>
                <a:lnTo>
                  <a:pt x="6" y="1"/>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50" name="Freeform 106"/>
          <p:cNvSpPr>
            <a:spLocks noChangeArrowheads="1"/>
          </p:cNvSpPr>
          <p:nvPr/>
        </p:nvSpPr>
        <p:spPr bwMode="auto">
          <a:xfrm>
            <a:off x="1782763" y="4829176"/>
            <a:ext cx="12700" cy="4763"/>
          </a:xfrm>
          <a:custGeom>
            <a:avLst/>
            <a:gdLst/>
            <a:ahLst/>
            <a:cxnLst>
              <a:cxn ang="0">
                <a:pos x="8" y="1"/>
              </a:cxn>
              <a:cxn ang="0">
                <a:pos x="3" y="0"/>
              </a:cxn>
              <a:cxn ang="0">
                <a:pos x="0" y="1"/>
              </a:cxn>
              <a:cxn ang="0">
                <a:pos x="2" y="3"/>
              </a:cxn>
              <a:cxn ang="0">
                <a:pos x="5" y="3"/>
              </a:cxn>
              <a:cxn ang="0">
                <a:pos x="8" y="1"/>
              </a:cxn>
              <a:cxn ang="0">
                <a:pos x="8" y="1"/>
              </a:cxn>
            </a:cxnLst>
            <a:rect l="0" t="0" r="r" b="b"/>
            <a:pathLst>
              <a:path w="8" h="3">
                <a:moveTo>
                  <a:pt x="8" y="1"/>
                </a:moveTo>
                <a:lnTo>
                  <a:pt x="3" y="0"/>
                </a:lnTo>
                <a:lnTo>
                  <a:pt x="0" y="1"/>
                </a:lnTo>
                <a:lnTo>
                  <a:pt x="2" y="3"/>
                </a:lnTo>
                <a:lnTo>
                  <a:pt x="5" y="3"/>
                </a:lnTo>
                <a:lnTo>
                  <a:pt x="8" y="1"/>
                </a:lnTo>
                <a:lnTo>
                  <a:pt x="8" y="1"/>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51" name="Freeform 107"/>
          <p:cNvSpPr>
            <a:spLocks noChangeArrowheads="1"/>
          </p:cNvSpPr>
          <p:nvPr/>
        </p:nvSpPr>
        <p:spPr bwMode="auto">
          <a:xfrm>
            <a:off x="2232025" y="4900613"/>
            <a:ext cx="26988" cy="30162"/>
          </a:xfrm>
          <a:custGeom>
            <a:avLst/>
            <a:gdLst/>
            <a:ahLst/>
            <a:cxnLst>
              <a:cxn ang="0">
                <a:pos x="5" y="3"/>
              </a:cxn>
              <a:cxn ang="0">
                <a:pos x="3" y="3"/>
              </a:cxn>
              <a:cxn ang="0">
                <a:pos x="2" y="9"/>
              </a:cxn>
              <a:cxn ang="0">
                <a:pos x="0" y="14"/>
              </a:cxn>
              <a:cxn ang="0">
                <a:pos x="1" y="19"/>
              </a:cxn>
              <a:cxn ang="0">
                <a:pos x="6" y="15"/>
              </a:cxn>
              <a:cxn ang="0">
                <a:pos x="9" y="11"/>
              </a:cxn>
              <a:cxn ang="0">
                <a:pos x="12" y="12"/>
              </a:cxn>
              <a:cxn ang="0">
                <a:pos x="13" y="17"/>
              </a:cxn>
              <a:cxn ang="0">
                <a:pos x="17" y="14"/>
              </a:cxn>
              <a:cxn ang="0">
                <a:pos x="17" y="9"/>
              </a:cxn>
              <a:cxn ang="0">
                <a:pos x="15" y="7"/>
              </a:cxn>
              <a:cxn ang="0">
                <a:pos x="16" y="4"/>
              </a:cxn>
              <a:cxn ang="0">
                <a:pos x="13" y="3"/>
              </a:cxn>
              <a:cxn ang="0">
                <a:pos x="11" y="0"/>
              </a:cxn>
              <a:cxn ang="0">
                <a:pos x="9" y="0"/>
              </a:cxn>
              <a:cxn ang="0">
                <a:pos x="7" y="2"/>
              </a:cxn>
              <a:cxn ang="0">
                <a:pos x="5" y="3"/>
              </a:cxn>
              <a:cxn ang="0">
                <a:pos x="5" y="3"/>
              </a:cxn>
            </a:cxnLst>
            <a:rect l="0" t="0" r="r" b="b"/>
            <a:pathLst>
              <a:path w="17" h="19">
                <a:moveTo>
                  <a:pt x="5" y="3"/>
                </a:moveTo>
                <a:lnTo>
                  <a:pt x="3" y="3"/>
                </a:lnTo>
                <a:lnTo>
                  <a:pt x="2" y="9"/>
                </a:lnTo>
                <a:lnTo>
                  <a:pt x="0" y="14"/>
                </a:lnTo>
                <a:lnTo>
                  <a:pt x="1" y="19"/>
                </a:lnTo>
                <a:lnTo>
                  <a:pt x="6" y="15"/>
                </a:lnTo>
                <a:lnTo>
                  <a:pt x="9" y="11"/>
                </a:lnTo>
                <a:lnTo>
                  <a:pt x="12" y="12"/>
                </a:lnTo>
                <a:lnTo>
                  <a:pt x="13" y="17"/>
                </a:lnTo>
                <a:lnTo>
                  <a:pt x="17" y="14"/>
                </a:lnTo>
                <a:lnTo>
                  <a:pt x="17" y="9"/>
                </a:lnTo>
                <a:lnTo>
                  <a:pt x="15" y="7"/>
                </a:lnTo>
                <a:lnTo>
                  <a:pt x="16" y="4"/>
                </a:lnTo>
                <a:lnTo>
                  <a:pt x="13" y="3"/>
                </a:lnTo>
                <a:lnTo>
                  <a:pt x="11" y="0"/>
                </a:lnTo>
                <a:lnTo>
                  <a:pt x="9" y="0"/>
                </a:lnTo>
                <a:lnTo>
                  <a:pt x="7" y="2"/>
                </a:lnTo>
                <a:lnTo>
                  <a:pt x="5" y="3"/>
                </a:lnTo>
                <a:lnTo>
                  <a:pt x="5" y="3"/>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52" name="Freeform 108"/>
          <p:cNvSpPr>
            <a:spLocks noChangeArrowheads="1"/>
          </p:cNvSpPr>
          <p:nvPr/>
        </p:nvSpPr>
        <p:spPr bwMode="auto">
          <a:xfrm>
            <a:off x="2057401" y="4764088"/>
            <a:ext cx="100013" cy="76200"/>
          </a:xfrm>
          <a:custGeom>
            <a:avLst/>
            <a:gdLst/>
            <a:ahLst/>
            <a:cxnLst>
              <a:cxn ang="0">
                <a:pos x="5" y="0"/>
              </a:cxn>
              <a:cxn ang="0">
                <a:pos x="0" y="4"/>
              </a:cxn>
              <a:cxn ang="0">
                <a:pos x="0" y="9"/>
              </a:cxn>
              <a:cxn ang="0">
                <a:pos x="3" y="14"/>
              </a:cxn>
              <a:cxn ang="0">
                <a:pos x="4" y="20"/>
              </a:cxn>
              <a:cxn ang="0">
                <a:pos x="6" y="23"/>
              </a:cxn>
              <a:cxn ang="0">
                <a:pos x="19" y="18"/>
              </a:cxn>
              <a:cxn ang="0">
                <a:pos x="32" y="24"/>
              </a:cxn>
              <a:cxn ang="0">
                <a:pos x="33" y="30"/>
              </a:cxn>
              <a:cxn ang="0">
                <a:pos x="37" y="32"/>
              </a:cxn>
              <a:cxn ang="0">
                <a:pos x="35" y="33"/>
              </a:cxn>
              <a:cxn ang="0">
                <a:pos x="30" y="32"/>
              </a:cxn>
              <a:cxn ang="0">
                <a:pos x="30" y="35"/>
              </a:cxn>
              <a:cxn ang="0">
                <a:pos x="27" y="37"/>
              </a:cxn>
              <a:cxn ang="0">
                <a:pos x="27" y="43"/>
              </a:cxn>
              <a:cxn ang="0">
                <a:pos x="29" y="44"/>
              </a:cxn>
              <a:cxn ang="0">
                <a:pos x="45" y="38"/>
              </a:cxn>
              <a:cxn ang="0">
                <a:pos x="48" y="48"/>
              </a:cxn>
              <a:cxn ang="0">
                <a:pos x="51" y="44"/>
              </a:cxn>
              <a:cxn ang="0">
                <a:pos x="56" y="39"/>
              </a:cxn>
              <a:cxn ang="0">
                <a:pos x="63" y="41"/>
              </a:cxn>
              <a:cxn ang="0">
                <a:pos x="60" y="37"/>
              </a:cxn>
              <a:cxn ang="0">
                <a:pos x="49" y="32"/>
              </a:cxn>
              <a:cxn ang="0">
                <a:pos x="46" y="27"/>
              </a:cxn>
              <a:cxn ang="0">
                <a:pos x="55" y="30"/>
              </a:cxn>
              <a:cxn ang="0">
                <a:pos x="61" y="32"/>
              </a:cxn>
              <a:cxn ang="0">
                <a:pos x="61" y="29"/>
              </a:cxn>
              <a:cxn ang="0">
                <a:pos x="52" y="22"/>
              </a:cxn>
              <a:cxn ang="0">
                <a:pos x="46" y="22"/>
              </a:cxn>
              <a:cxn ang="0">
                <a:pos x="38" y="15"/>
              </a:cxn>
              <a:cxn ang="0">
                <a:pos x="24" y="7"/>
              </a:cxn>
              <a:cxn ang="0">
                <a:pos x="18" y="6"/>
              </a:cxn>
              <a:cxn ang="0">
                <a:pos x="15" y="8"/>
              </a:cxn>
              <a:cxn ang="0">
                <a:pos x="12" y="6"/>
              </a:cxn>
              <a:cxn ang="0">
                <a:pos x="12" y="7"/>
              </a:cxn>
              <a:cxn ang="0">
                <a:pos x="12" y="10"/>
              </a:cxn>
              <a:cxn ang="0">
                <a:pos x="11" y="10"/>
              </a:cxn>
              <a:cxn ang="0">
                <a:pos x="11" y="6"/>
              </a:cxn>
              <a:cxn ang="0">
                <a:pos x="6" y="6"/>
              </a:cxn>
              <a:cxn ang="0">
                <a:pos x="6" y="10"/>
              </a:cxn>
              <a:cxn ang="0">
                <a:pos x="6" y="12"/>
              </a:cxn>
              <a:cxn ang="0">
                <a:pos x="3" y="8"/>
              </a:cxn>
              <a:cxn ang="0">
                <a:pos x="2" y="4"/>
              </a:cxn>
              <a:cxn ang="0">
                <a:pos x="5" y="0"/>
              </a:cxn>
              <a:cxn ang="0">
                <a:pos x="5" y="0"/>
              </a:cxn>
            </a:cxnLst>
            <a:rect l="0" t="0" r="r" b="b"/>
            <a:pathLst>
              <a:path w="63" h="48">
                <a:moveTo>
                  <a:pt x="5" y="0"/>
                </a:moveTo>
                <a:lnTo>
                  <a:pt x="0" y="4"/>
                </a:lnTo>
                <a:lnTo>
                  <a:pt x="0" y="9"/>
                </a:lnTo>
                <a:lnTo>
                  <a:pt x="3" y="14"/>
                </a:lnTo>
                <a:lnTo>
                  <a:pt x="4" y="20"/>
                </a:lnTo>
                <a:lnTo>
                  <a:pt x="6" y="23"/>
                </a:lnTo>
                <a:lnTo>
                  <a:pt x="19" y="18"/>
                </a:lnTo>
                <a:lnTo>
                  <a:pt x="32" y="24"/>
                </a:lnTo>
                <a:lnTo>
                  <a:pt x="33" y="30"/>
                </a:lnTo>
                <a:lnTo>
                  <a:pt x="37" y="32"/>
                </a:lnTo>
                <a:lnTo>
                  <a:pt x="35" y="33"/>
                </a:lnTo>
                <a:lnTo>
                  <a:pt x="30" y="32"/>
                </a:lnTo>
                <a:lnTo>
                  <a:pt x="30" y="35"/>
                </a:lnTo>
                <a:lnTo>
                  <a:pt x="27" y="37"/>
                </a:lnTo>
                <a:lnTo>
                  <a:pt x="27" y="43"/>
                </a:lnTo>
                <a:lnTo>
                  <a:pt x="29" y="44"/>
                </a:lnTo>
                <a:lnTo>
                  <a:pt x="45" y="38"/>
                </a:lnTo>
                <a:lnTo>
                  <a:pt x="48" y="48"/>
                </a:lnTo>
                <a:lnTo>
                  <a:pt x="51" y="44"/>
                </a:lnTo>
                <a:lnTo>
                  <a:pt x="56" y="39"/>
                </a:lnTo>
                <a:lnTo>
                  <a:pt x="63" y="41"/>
                </a:lnTo>
                <a:lnTo>
                  <a:pt x="60" y="37"/>
                </a:lnTo>
                <a:lnTo>
                  <a:pt x="49" y="32"/>
                </a:lnTo>
                <a:lnTo>
                  <a:pt x="46" y="27"/>
                </a:lnTo>
                <a:lnTo>
                  <a:pt x="55" y="30"/>
                </a:lnTo>
                <a:lnTo>
                  <a:pt x="61" y="32"/>
                </a:lnTo>
                <a:lnTo>
                  <a:pt x="61" y="29"/>
                </a:lnTo>
                <a:lnTo>
                  <a:pt x="52" y="22"/>
                </a:lnTo>
                <a:lnTo>
                  <a:pt x="46" y="22"/>
                </a:lnTo>
                <a:lnTo>
                  <a:pt x="38" y="15"/>
                </a:lnTo>
                <a:lnTo>
                  <a:pt x="24" y="7"/>
                </a:lnTo>
                <a:lnTo>
                  <a:pt x="18" y="6"/>
                </a:lnTo>
                <a:lnTo>
                  <a:pt x="15" y="8"/>
                </a:lnTo>
                <a:lnTo>
                  <a:pt x="12" y="6"/>
                </a:lnTo>
                <a:lnTo>
                  <a:pt x="12" y="7"/>
                </a:lnTo>
                <a:lnTo>
                  <a:pt x="12" y="10"/>
                </a:lnTo>
                <a:lnTo>
                  <a:pt x="11" y="10"/>
                </a:lnTo>
                <a:lnTo>
                  <a:pt x="11" y="6"/>
                </a:lnTo>
                <a:lnTo>
                  <a:pt x="6" y="6"/>
                </a:lnTo>
                <a:lnTo>
                  <a:pt x="6" y="10"/>
                </a:lnTo>
                <a:lnTo>
                  <a:pt x="6" y="12"/>
                </a:lnTo>
                <a:lnTo>
                  <a:pt x="3" y="8"/>
                </a:lnTo>
                <a:lnTo>
                  <a:pt x="2" y="4"/>
                </a:lnTo>
                <a:lnTo>
                  <a:pt x="5" y="0"/>
                </a:lnTo>
                <a:lnTo>
                  <a:pt x="5"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53" name="Freeform 109"/>
          <p:cNvSpPr>
            <a:spLocks noChangeArrowheads="1"/>
          </p:cNvSpPr>
          <p:nvPr/>
        </p:nvSpPr>
        <p:spPr bwMode="auto">
          <a:xfrm>
            <a:off x="2079626" y="4833938"/>
            <a:ext cx="15875" cy="17462"/>
          </a:xfrm>
          <a:custGeom>
            <a:avLst/>
            <a:gdLst/>
            <a:ahLst/>
            <a:cxnLst>
              <a:cxn ang="0">
                <a:pos x="2" y="0"/>
              </a:cxn>
              <a:cxn ang="0">
                <a:pos x="0" y="2"/>
              </a:cxn>
              <a:cxn ang="0">
                <a:pos x="2" y="3"/>
              </a:cxn>
              <a:cxn ang="0">
                <a:pos x="0" y="11"/>
              </a:cxn>
              <a:cxn ang="0">
                <a:pos x="4" y="7"/>
              </a:cxn>
              <a:cxn ang="0">
                <a:pos x="8" y="8"/>
              </a:cxn>
              <a:cxn ang="0">
                <a:pos x="10" y="8"/>
              </a:cxn>
              <a:cxn ang="0">
                <a:pos x="10" y="4"/>
              </a:cxn>
              <a:cxn ang="0">
                <a:pos x="5" y="1"/>
              </a:cxn>
              <a:cxn ang="0">
                <a:pos x="2" y="0"/>
              </a:cxn>
              <a:cxn ang="0">
                <a:pos x="2" y="0"/>
              </a:cxn>
            </a:cxnLst>
            <a:rect l="0" t="0" r="r" b="b"/>
            <a:pathLst>
              <a:path w="10" h="11">
                <a:moveTo>
                  <a:pt x="2" y="0"/>
                </a:moveTo>
                <a:lnTo>
                  <a:pt x="0" y="2"/>
                </a:lnTo>
                <a:lnTo>
                  <a:pt x="2" y="3"/>
                </a:lnTo>
                <a:lnTo>
                  <a:pt x="0" y="11"/>
                </a:lnTo>
                <a:lnTo>
                  <a:pt x="4" y="7"/>
                </a:lnTo>
                <a:lnTo>
                  <a:pt x="8" y="8"/>
                </a:lnTo>
                <a:lnTo>
                  <a:pt x="10" y="8"/>
                </a:lnTo>
                <a:lnTo>
                  <a:pt x="10" y="4"/>
                </a:lnTo>
                <a:lnTo>
                  <a:pt x="5" y="1"/>
                </a:lnTo>
                <a:lnTo>
                  <a:pt x="2" y="0"/>
                </a:lnTo>
                <a:lnTo>
                  <a:pt x="2"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54" name="Freeform 110"/>
          <p:cNvSpPr>
            <a:spLocks noChangeArrowheads="1"/>
          </p:cNvSpPr>
          <p:nvPr/>
        </p:nvSpPr>
        <p:spPr bwMode="auto">
          <a:xfrm>
            <a:off x="2070101" y="4679951"/>
            <a:ext cx="149225" cy="130175"/>
          </a:xfrm>
          <a:custGeom>
            <a:avLst/>
            <a:gdLst/>
            <a:ahLst/>
            <a:cxnLst>
              <a:cxn ang="0">
                <a:pos x="3" y="7"/>
              </a:cxn>
              <a:cxn ang="0">
                <a:pos x="0" y="16"/>
              </a:cxn>
              <a:cxn ang="0">
                <a:pos x="3" y="28"/>
              </a:cxn>
              <a:cxn ang="0">
                <a:pos x="4" y="30"/>
              </a:cxn>
              <a:cxn ang="0">
                <a:pos x="2" y="40"/>
              </a:cxn>
              <a:cxn ang="0">
                <a:pos x="8" y="40"/>
              </a:cxn>
              <a:cxn ang="0">
                <a:pos x="12" y="41"/>
              </a:cxn>
              <a:cxn ang="0">
                <a:pos x="19" y="40"/>
              </a:cxn>
              <a:cxn ang="0">
                <a:pos x="39" y="47"/>
              </a:cxn>
              <a:cxn ang="0">
                <a:pos x="46" y="49"/>
              </a:cxn>
              <a:cxn ang="0">
                <a:pos x="44" y="55"/>
              </a:cxn>
              <a:cxn ang="0">
                <a:pos x="52" y="56"/>
              </a:cxn>
              <a:cxn ang="0">
                <a:pos x="54" y="64"/>
              </a:cxn>
              <a:cxn ang="0">
                <a:pos x="64" y="69"/>
              </a:cxn>
              <a:cxn ang="0">
                <a:pos x="71" y="72"/>
              </a:cxn>
              <a:cxn ang="0">
                <a:pos x="86" y="80"/>
              </a:cxn>
              <a:cxn ang="0">
                <a:pos x="93" y="80"/>
              </a:cxn>
              <a:cxn ang="0">
                <a:pos x="91" y="72"/>
              </a:cxn>
              <a:cxn ang="0">
                <a:pos x="83" y="59"/>
              </a:cxn>
              <a:cxn ang="0">
                <a:pos x="79" y="52"/>
              </a:cxn>
              <a:cxn ang="0">
                <a:pos x="81" y="45"/>
              </a:cxn>
              <a:cxn ang="0">
                <a:pos x="75" y="39"/>
              </a:cxn>
              <a:cxn ang="0">
                <a:pos x="77" y="34"/>
              </a:cxn>
              <a:cxn ang="0">
                <a:pos x="70" y="21"/>
              </a:cxn>
              <a:cxn ang="0">
                <a:pos x="61" y="23"/>
              </a:cxn>
              <a:cxn ang="0">
                <a:pos x="66" y="18"/>
              </a:cxn>
              <a:cxn ang="0">
                <a:pos x="57" y="15"/>
              </a:cxn>
              <a:cxn ang="0">
                <a:pos x="55" y="12"/>
              </a:cxn>
              <a:cxn ang="0">
                <a:pos x="51" y="11"/>
              </a:cxn>
              <a:cxn ang="0">
                <a:pos x="44" y="8"/>
              </a:cxn>
              <a:cxn ang="0">
                <a:pos x="42" y="5"/>
              </a:cxn>
              <a:cxn ang="0">
                <a:pos x="25" y="3"/>
              </a:cxn>
              <a:cxn ang="0">
                <a:pos x="16" y="0"/>
              </a:cxn>
              <a:cxn ang="0">
                <a:pos x="15" y="6"/>
              </a:cxn>
              <a:cxn ang="0">
                <a:pos x="12" y="4"/>
              </a:cxn>
              <a:cxn ang="0">
                <a:pos x="7" y="2"/>
              </a:cxn>
            </a:cxnLst>
            <a:rect l="0" t="0" r="r" b="b"/>
            <a:pathLst>
              <a:path w="94" h="82">
                <a:moveTo>
                  <a:pt x="7" y="2"/>
                </a:moveTo>
                <a:lnTo>
                  <a:pt x="3" y="7"/>
                </a:lnTo>
                <a:lnTo>
                  <a:pt x="3" y="12"/>
                </a:lnTo>
                <a:lnTo>
                  <a:pt x="0" y="16"/>
                </a:lnTo>
                <a:lnTo>
                  <a:pt x="0" y="23"/>
                </a:lnTo>
                <a:lnTo>
                  <a:pt x="3" y="28"/>
                </a:lnTo>
                <a:lnTo>
                  <a:pt x="3" y="30"/>
                </a:lnTo>
                <a:lnTo>
                  <a:pt x="4" y="30"/>
                </a:lnTo>
                <a:lnTo>
                  <a:pt x="2" y="35"/>
                </a:lnTo>
                <a:lnTo>
                  <a:pt x="2" y="40"/>
                </a:lnTo>
                <a:lnTo>
                  <a:pt x="7" y="44"/>
                </a:lnTo>
                <a:lnTo>
                  <a:pt x="8" y="40"/>
                </a:lnTo>
                <a:lnTo>
                  <a:pt x="12" y="38"/>
                </a:lnTo>
                <a:lnTo>
                  <a:pt x="12" y="41"/>
                </a:lnTo>
                <a:lnTo>
                  <a:pt x="15" y="44"/>
                </a:lnTo>
                <a:lnTo>
                  <a:pt x="19" y="40"/>
                </a:lnTo>
                <a:lnTo>
                  <a:pt x="26" y="41"/>
                </a:lnTo>
                <a:lnTo>
                  <a:pt x="39" y="47"/>
                </a:lnTo>
                <a:lnTo>
                  <a:pt x="40" y="51"/>
                </a:lnTo>
                <a:lnTo>
                  <a:pt x="46" y="49"/>
                </a:lnTo>
                <a:lnTo>
                  <a:pt x="46" y="53"/>
                </a:lnTo>
                <a:lnTo>
                  <a:pt x="44" y="55"/>
                </a:lnTo>
                <a:lnTo>
                  <a:pt x="48" y="56"/>
                </a:lnTo>
                <a:lnTo>
                  <a:pt x="52" y="56"/>
                </a:lnTo>
                <a:lnTo>
                  <a:pt x="54" y="59"/>
                </a:lnTo>
                <a:lnTo>
                  <a:pt x="54" y="64"/>
                </a:lnTo>
                <a:lnTo>
                  <a:pt x="60" y="66"/>
                </a:lnTo>
                <a:lnTo>
                  <a:pt x="64" y="69"/>
                </a:lnTo>
                <a:lnTo>
                  <a:pt x="67" y="71"/>
                </a:lnTo>
                <a:lnTo>
                  <a:pt x="71" y="72"/>
                </a:lnTo>
                <a:lnTo>
                  <a:pt x="78" y="78"/>
                </a:lnTo>
                <a:lnTo>
                  <a:pt x="86" y="80"/>
                </a:lnTo>
                <a:lnTo>
                  <a:pt x="88" y="82"/>
                </a:lnTo>
                <a:lnTo>
                  <a:pt x="93" y="80"/>
                </a:lnTo>
                <a:lnTo>
                  <a:pt x="94" y="76"/>
                </a:lnTo>
                <a:lnTo>
                  <a:pt x="91" y="72"/>
                </a:lnTo>
                <a:lnTo>
                  <a:pt x="89" y="66"/>
                </a:lnTo>
                <a:lnTo>
                  <a:pt x="83" y="59"/>
                </a:lnTo>
                <a:lnTo>
                  <a:pt x="79" y="56"/>
                </a:lnTo>
                <a:lnTo>
                  <a:pt x="79" y="52"/>
                </a:lnTo>
                <a:lnTo>
                  <a:pt x="84" y="49"/>
                </a:lnTo>
                <a:lnTo>
                  <a:pt x="81" y="45"/>
                </a:lnTo>
                <a:lnTo>
                  <a:pt x="77" y="40"/>
                </a:lnTo>
                <a:lnTo>
                  <a:pt x="75" y="39"/>
                </a:lnTo>
                <a:lnTo>
                  <a:pt x="74" y="36"/>
                </a:lnTo>
                <a:lnTo>
                  <a:pt x="77" y="34"/>
                </a:lnTo>
                <a:lnTo>
                  <a:pt x="75" y="27"/>
                </a:lnTo>
                <a:lnTo>
                  <a:pt x="70" y="21"/>
                </a:lnTo>
                <a:lnTo>
                  <a:pt x="67" y="23"/>
                </a:lnTo>
                <a:lnTo>
                  <a:pt x="61" y="23"/>
                </a:lnTo>
                <a:lnTo>
                  <a:pt x="61" y="20"/>
                </a:lnTo>
                <a:lnTo>
                  <a:pt x="66" y="18"/>
                </a:lnTo>
                <a:lnTo>
                  <a:pt x="64" y="15"/>
                </a:lnTo>
                <a:lnTo>
                  <a:pt x="57" y="15"/>
                </a:lnTo>
                <a:lnTo>
                  <a:pt x="55" y="13"/>
                </a:lnTo>
                <a:lnTo>
                  <a:pt x="55" y="12"/>
                </a:lnTo>
                <a:lnTo>
                  <a:pt x="52" y="11"/>
                </a:lnTo>
                <a:lnTo>
                  <a:pt x="51" y="11"/>
                </a:lnTo>
                <a:lnTo>
                  <a:pt x="49" y="9"/>
                </a:lnTo>
                <a:lnTo>
                  <a:pt x="44" y="8"/>
                </a:lnTo>
                <a:lnTo>
                  <a:pt x="44" y="5"/>
                </a:lnTo>
                <a:lnTo>
                  <a:pt x="42" y="5"/>
                </a:lnTo>
                <a:lnTo>
                  <a:pt x="33" y="5"/>
                </a:lnTo>
                <a:lnTo>
                  <a:pt x="25" y="3"/>
                </a:lnTo>
                <a:lnTo>
                  <a:pt x="20" y="0"/>
                </a:lnTo>
                <a:lnTo>
                  <a:pt x="16" y="0"/>
                </a:lnTo>
                <a:lnTo>
                  <a:pt x="16" y="2"/>
                </a:lnTo>
                <a:lnTo>
                  <a:pt x="15" y="6"/>
                </a:lnTo>
                <a:lnTo>
                  <a:pt x="13" y="9"/>
                </a:lnTo>
                <a:lnTo>
                  <a:pt x="12" y="4"/>
                </a:lnTo>
                <a:lnTo>
                  <a:pt x="10" y="3"/>
                </a:lnTo>
                <a:lnTo>
                  <a:pt x="7" y="2"/>
                </a:lnTo>
                <a:lnTo>
                  <a:pt x="7" y="2"/>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55" name="Freeform 111"/>
          <p:cNvSpPr>
            <a:spLocks noChangeArrowheads="1"/>
          </p:cNvSpPr>
          <p:nvPr/>
        </p:nvSpPr>
        <p:spPr bwMode="auto">
          <a:xfrm>
            <a:off x="2097088" y="4643438"/>
            <a:ext cx="12700" cy="12700"/>
          </a:xfrm>
          <a:custGeom>
            <a:avLst/>
            <a:gdLst/>
            <a:ahLst/>
            <a:cxnLst>
              <a:cxn ang="0">
                <a:pos x="5" y="0"/>
              </a:cxn>
              <a:cxn ang="0">
                <a:pos x="2" y="2"/>
              </a:cxn>
              <a:cxn ang="0">
                <a:pos x="2" y="4"/>
              </a:cxn>
              <a:cxn ang="0">
                <a:pos x="0" y="6"/>
              </a:cxn>
              <a:cxn ang="0">
                <a:pos x="1" y="8"/>
              </a:cxn>
              <a:cxn ang="0">
                <a:pos x="8" y="4"/>
              </a:cxn>
              <a:cxn ang="0">
                <a:pos x="7" y="2"/>
              </a:cxn>
              <a:cxn ang="0">
                <a:pos x="5" y="0"/>
              </a:cxn>
              <a:cxn ang="0">
                <a:pos x="5" y="0"/>
              </a:cxn>
            </a:cxnLst>
            <a:rect l="0" t="0" r="r" b="b"/>
            <a:pathLst>
              <a:path w="8" h="8">
                <a:moveTo>
                  <a:pt x="5" y="0"/>
                </a:moveTo>
                <a:lnTo>
                  <a:pt x="2" y="2"/>
                </a:lnTo>
                <a:lnTo>
                  <a:pt x="2" y="4"/>
                </a:lnTo>
                <a:lnTo>
                  <a:pt x="0" y="6"/>
                </a:lnTo>
                <a:lnTo>
                  <a:pt x="1" y="8"/>
                </a:lnTo>
                <a:lnTo>
                  <a:pt x="8" y="4"/>
                </a:lnTo>
                <a:lnTo>
                  <a:pt x="7" y="2"/>
                </a:lnTo>
                <a:lnTo>
                  <a:pt x="5" y="0"/>
                </a:lnTo>
                <a:lnTo>
                  <a:pt x="5"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56" name="Freeform 112"/>
          <p:cNvSpPr>
            <a:spLocks noChangeArrowheads="1"/>
          </p:cNvSpPr>
          <p:nvPr/>
        </p:nvSpPr>
        <p:spPr bwMode="auto">
          <a:xfrm>
            <a:off x="2276475" y="4721226"/>
            <a:ext cx="19050" cy="15875"/>
          </a:xfrm>
          <a:custGeom>
            <a:avLst/>
            <a:gdLst/>
            <a:ahLst/>
            <a:cxnLst>
              <a:cxn ang="0">
                <a:pos x="0" y="0"/>
              </a:cxn>
              <a:cxn ang="0">
                <a:pos x="0" y="2"/>
              </a:cxn>
              <a:cxn ang="0">
                <a:pos x="4" y="5"/>
              </a:cxn>
              <a:cxn ang="0">
                <a:pos x="5" y="9"/>
              </a:cxn>
              <a:cxn ang="0">
                <a:pos x="10" y="10"/>
              </a:cxn>
              <a:cxn ang="0">
                <a:pos x="12" y="10"/>
              </a:cxn>
              <a:cxn ang="0">
                <a:pos x="12" y="9"/>
              </a:cxn>
              <a:cxn ang="0">
                <a:pos x="8" y="5"/>
              </a:cxn>
              <a:cxn ang="0">
                <a:pos x="6" y="2"/>
              </a:cxn>
              <a:cxn ang="0">
                <a:pos x="3" y="2"/>
              </a:cxn>
              <a:cxn ang="0">
                <a:pos x="0" y="0"/>
              </a:cxn>
              <a:cxn ang="0">
                <a:pos x="0" y="0"/>
              </a:cxn>
            </a:cxnLst>
            <a:rect l="0" t="0" r="r" b="b"/>
            <a:pathLst>
              <a:path w="12" h="10">
                <a:moveTo>
                  <a:pt x="0" y="0"/>
                </a:moveTo>
                <a:lnTo>
                  <a:pt x="0" y="2"/>
                </a:lnTo>
                <a:lnTo>
                  <a:pt x="4" y="5"/>
                </a:lnTo>
                <a:lnTo>
                  <a:pt x="5" y="9"/>
                </a:lnTo>
                <a:lnTo>
                  <a:pt x="10" y="10"/>
                </a:lnTo>
                <a:lnTo>
                  <a:pt x="12" y="10"/>
                </a:lnTo>
                <a:lnTo>
                  <a:pt x="12" y="9"/>
                </a:lnTo>
                <a:lnTo>
                  <a:pt x="8" y="5"/>
                </a:lnTo>
                <a:lnTo>
                  <a:pt x="6" y="2"/>
                </a:lnTo>
                <a:lnTo>
                  <a:pt x="3" y="2"/>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57" name="Freeform 113"/>
          <p:cNvSpPr>
            <a:spLocks noChangeArrowheads="1"/>
          </p:cNvSpPr>
          <p:nvPr/>
        </p:nvSpPr>
        <p:spPr bwMode="auto">
          <a:xfrm>
            <a:off x="2330451" y="4705350"/>
            <a:ext cx="93663" cy="177800"/>
          </a:xfrm>
          <a:custGeom>
            <a:avLst/>
            <a:gdLst/>
            <a:ahLst/>
            <a:cxnLst>
              <a:cxn ang="0">
                <a:pos x="0" y="0"/>
              </a:cxn>
              <a:cxn ang="0">
                <a:pos x="0" y="5"/>
              </a:cxn>
              <a:cxn ang="0">
                <a:pos x="3" y="12"/>
              </a:cxn>
              <a:cxn ang="0">
                <a:pos x="8" y="19"/>
              </a:cxn>
              <a:cxn ang="0">
                <a:pos x="13" y="27"/>
              </a:cxn>
              <a:cxn ang="0">
                <a:pos x="18" y="35"/>
              </a:cxn>
              <a:cxn ang="0">
                <a:pos x="23" y="44"/>
              </a:cxn>
              <a:cxn ang="0">
                <a:pos x="24" y="51"/>
              </a:cxn>
              <a:cxn ang="0">
                <a:pos x="25" y="57"/>
              </a:cxn>
              <a:cxn ang="0">
                <a:pos x="35" y="76"/>
              </a:cxn>
              <a:cxn ang="0">
                <a:pos x="43" y="86"/>
              </a:cxn>
              <a:cxn ang="0">
                <a:pos x="46" y="99"/>
              </a:cxn>
              <a:cxn ang="0">
                <a:pos x="53" y="108"/>
              </a:cxn>
              <a:cxn ang="0">
                <a:pos x="59" y="112"/>
              </a:cxn>
              <a:cxn ang="0">
                <a:pos x="56" y="98"/>
              </a:cxn>
              <a:cxn ang="0">
                <a:pos x="43" y="66"/>
              </a:cxn>
              <a:cxn ang="0">
                <a:pos x="27" y="36"/>
              </a:cxn>
              <a:cxn ang="0">
                <a:pos x="10" y="12"/>
              </a:cxn>
              <a:cxn ang="0">
                <a:pos x="3" y="3"/>
              </a:cxn>
              <a:cxn ang="0">
                <a:pos x="0" y="0"/>
              </a:cxn>
              <a:cxn ang="0">
                <a:pos x="0" y="0"/>
              </a:cxn>
            </a:cxnLst>
            <a:rect l="0" t="0" r="r" b="b"/>
            <a:pathLst>
              <a:path w="59" h="112">
                <a:moveTo>
                  <a:pt x="0" y="0"/>
                </a:moveTo>
                <a:lnTo>
                  <a:pt x="0" y="5"/>
                </a:lnTo>
                <a:lnTo>
                  <a:pt x="3" y="12"/>
                </a:lnTo>
                <a:lnTo>
                  <a:pt x="8" y="19"/>
                </a:lnTo>
                <a:lnTo>
                  <a:pt x="13" y="27"/>
                </a:lnTo>
                <a:lnTo>
                  <a:pt x="18" y="35"/>
                </a:lnTo>
                <a:lnTo>
                  <a:pt x="23" y="44"/>
                </a:lnTo>
                <a:lnTo>
                  <a:pt x="24" y="51"/>
                </a:lnTo>
                <a:lnTo>
                  <a:pt x="25" y="57"/>
                </a:lnTo>
                <a:lnTo>
                  <a:pt x="35" y="76"/>
                </a:lnTo>
                <a:lnTo>
                  <a:pt x="43" y="86"/>
                </a:lnTo>
                <a:lnTo>
                  <a:pt x="46" y="99"/>
                </a:lnTo>
                <a:lnTo>
                  <a:pt x="53" y="108"/>
                </a:lnTo>
                <a:lnTo>
                  <a:pt x="59" y="112"/>
                </a:lnTo>
                <a:lnTo>
                  <a:pt x="56" y="98"/>
                </a:lnTo>
                <a:lnTo>
                  <a:pt x="43" y="66"/>
                </a:lnTo>
                <a:lnTo>
                  <a:pt x="27" y="36"/>
                </a:lnTo>
                <a:lnTo>
                  <a:pt x="10" y="12"/>
                </a:lnTo>
                <a:lnTo>
                  <a:pt x="3" y="3"/>
                </a:lnTo>
                <a:lnTo>
                  <a:pt x="0" y="0"/>
                </a:lnTo>
                <a:lnTo>
                  <a:pt x="0"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58" name="Freeform 114"/>
          <p:cNvSpPr>
            <a:spLocks noChangeArrowheads="1"/>
          </p:cNvSpPr>
          <p:nvPr/>
        </p:nvSpPr>
        <p:spPr bwMode="auto">
          <a:xfrm>
            <a:off x="1736725" y="4683125"/>
            <a:ext cx="58738" cy="26988"/>
          </a:xfrm>
          <a:custGeom>
            <a:avLst/>
            <a:gdLst/>
            <a:ahLst/>
            <a:cxnLst>
              <a:cxn ang="0">
                <a:pos x="0" y="16"/>
              </a:cxn>
              <a:cxn ang="0">
                <a:pos x="8" y="10"/>
              </a:cxn>
              <a:cxn ang="0">
                <a:pos x="18" y="5"/>
              </a:cxn>
              <a:cxn ang="0">
                <a:pos x="21" y="4"/>
              </a:cxn>
              <a:cxn ang="0">
                <a:pos x="27" y="2"/>
              </a:cxn>
              <a:cxn ang="0">
                <a:pos x="30" y="2"/>
              </a:cxn>
              <a:cxn ang="0">
                <a:pos x="34" y="0"/>
              </a:cxn>
              <a:cxn ang="0">
                <a:pos x="37" y="1"/>
              </a:cxn>
              <a:cxn ang="0">
                <a:pos x="34" y="5"/>
              </a:cxn>
              <a:cxn ang="0">
                <a:pos x="29" y="5"/>
              </a:cxn>
              <a:cxn ang="0">
                <a:pos x="22" y="11"/>
              </a:cxn>
              <a:cxn ang="0">
                <a:pos x="13" y="12"/>
              </a:cxn>
              <a:cxn ang="0">
                <a:pos x="8" y="13"/>
              </a:cxn>
              <a:cxn ang="0">
                <a:pos x="1" y="17"/>
              </a:cxn>
              <a:cxn ang="0">
                <a:pos x="0" y="16"/>
              </a:cxn>
              <a:cxn ang="0">
                <a:pos x="0" y="16"/>
              </a:cxn>
            </a:cxnLst>
            <a:rect l="0" t="0" r="r" b="b"/>
            <a:pathLst>
              <a:path w="37" h="17">
                <a:moveTo>
                  <a:pt x="0" y="16"/>
                </a:moveTo>
                <a:lnTo>
                  <a:pt x="8" y="10"/>
                </a:lnTo>
                <a:lnTo>
                  <a:pt x="18" y="5"/>
                </a:lnTo>
                <a:lnTo>
                  <a:pt x="21" y="4"/>
                </a:lnTo>
                <a:lnTo>
                  <a:pt x="27" y="2"/>
                </a:lnTo>
                <a:lnTo>
                  <a:pt x="30" y="2"/>
                </a:lnTo>
                <a:lnTo>
                  <a:pt x="34" y="0"/>
                </a:lnTo>
                <a:lnTo>
                  <a:pt x="37" y="1"/>
                </a:lnTo>
                <a:lnTo>
                  <a:pt x="34" y="5"/>
                </a:lnTo>
                <a:lnTo>
                  <a:pt x="29" y="5"/>
                </a:lnTo>
                <a:lnTo>
                  <a:pt x="22" y="11"/>
                </a:lnTo>
                <a:lnTo>
                  <a:pt x="13" y="12"/>
                </a:lnTo>
                <a:lnTo>
                  <a:pt x="8" y="13"/>
                </a:lnTo>
                <a:lnTo>
                  <a:pt x="1" y="17"/>
                </a:lnTo>
                <a:lnTo>
                  <a:pt x="0" y="16"/>
                </a:lnTo>
                <a:lnTo>
                  <a:pt x="0" y="16"/>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59" name="Freeform 115"/>
          <p:cNvSpPr>
            <a:spLocks noChangeArrowheads="1"/>
          </p:cNvSpPr>
          <p:nvPr/>
        </p:nvSpPr>
        <p:spPr bwMode="auto">
          <a:xfrm>
            <a:off x="1760538" y="4581526"/>
            <a:ext cx="584200" cy="200025"/>
          </a:xfrm>
          <a:custGeom>
            <a:avLst/>
            <a:gdLst/>
            <a:ahLst/>
            <a:cxnLst>
              <a:cxn ang="0">
                <a:pos x="6" y="63"/>
              </a:cxn>
              <a:cxn ang="0">
                <a:pos x="23" y="60"/>
              </a:cxn>
              <a:cxn ang="0">
                <a:pos x="39" y="49"/>
              </a:cxn>
              <a:cxn ang="0">
                <a:pos x="43" y="58"/>
              </a:cxn>
              <a:cxn ang="0">
                <a:pos x="32" y="68"/>
              </a:cxn>
              <a:cxn ang="0">
                <a:pos x="32" y="80"/>
              </a:cxn>
              <a:cxn ang="0">
                <a:pos x="23" y="78"/>
              </a:cxn>
              <a:cxn ang="0">
                <a:pos x="1" y="89"/>
              </a:cxn>
              <a:cxn ang="0">
                <a:pos x="19" y="89"/>
              </a:cxn>
              <a:cxn ang="0">
                <a:pos x="26" y="93"/>
              </a:cxn>
              <a:cxn ang="0">
                <a:pos x="36" y="98"/>
              </a:cxn>
              <a:cxn ang="0">
                <a:pos x="43" y="102"/>
              </a:cxn>
              <a:cxn ang="0">
                <a:pos x="49" y="95"/>
              </a:cxn>
              <a:cxn ang="0">
                <a:pos x="48" y="103"/>
              </a:cxn>
              <a:cxn ang="0">
                <a:pos x="57" y="110"/>
              </a:cxn>
              <a:cxn ang="0">
                <a:pos x="61" y="97"/>
              </a:cxn>
              <a:cxn ang="0">
                <a:pos x="71" y="85"/>
              </a:cxn>
              <a:cxn ang="0">
                <a:pos x="66" y="78"/>
              </a:cxn>
              <a:cxn ang="0">
                <a:pos x="67" y="70"/>
              </a:cxn>
              <a:cxn ang="0">
                <a:pos x="87" y="39"/>
              </a:cxn>
              <a:cxn ang="0">
                <a:pos x="146" y="23"/>
              </a:cxn>
              <a:cxn ang="0">
                <a:pos x="149" y="10"/>
              </a:cxn>
              <a:cxn ang="0">
                <a:pos x="156" y="12"/>
              </a:cxn>
              <a:cxn ang="0">
                <a:pos x="175" y="16"/>
              </a:cxn>
              <a:cxn ang="0">
                <a:pos x="168" y="7"/>
              </a:cxn>
              <a:cxn ang="0">
                <a:pos x="175" y="6"/>
              </a:cxn>
              <a:cxn ang="0">
                <a:pos x="198" y="16"/>
              </a:cxn>
              <a:cxn ang="0">
                <a:pos x="201" y="8"/>
              </a:cxn>
              <a:cxn ang="0">
                <a:pos x="218" y="18"/>
              </a:cxn>
              <a:cxn ang="0">
                <a:pos x="238" y="16"/>
              </a:cxn>
              <a:cxn ang="0">
                <a:pos x="241" y="21"/>
              </a:cxn>
              <a:cxn ang="0">
                <a:pos x="233" y="20"/>
              </a:cxn>
              <a:cxn ang="0">
                <a:pos x="231" y="30"/>
              </a:cxn>
              <a:cxn ang="0">
                <a:pos x="243" y="30"/>
              </a:cxn>
              <a:cxn ang="0">
                <a:pos x="304" y="47"/>
              </a:cxn>
              <a:cxn ang="0">
                <a:pos x="272" y="41"/>
              </a:cxn>
              <a:cxn ang="0">
                <a:pos x="260" y="30"/>
              </a:cxn>
              <a:cxn ang="0">
                <a:pos x="311" y="48"/>
              </a:cxn>
              <a:cxn ang="0">
                <a:pos x="306" y="54"/>
              </a:cxn>
              <a:cxn ang="0">
                <a:pos x="325" y="66"/>
              </a:cxn>
              <a:cxn ang="0">
                <a:pos x="334" y="75"/>
              </a:cxn>
              <a:cxn ang="0">
                <a:pos x="339" y="86"/>
              </a:cxn>
              <a:cxn ang="0">
                <a:pos x="345" y="96"/>
              </a:cxn>
              <a:cxn ang="0">
                <a:pos x="362" y="110"/>
              </a:cxn>
              <a:cxn ang="0">
                <a:pos x="368" y="99"/>
              </a:cxn>
              <a:cxn ang="0">
                <a:pos x="359" y="95"/>
              </a:cxn>
              <a:cxn ang="0">
                <a:pos x="348" y="66"/>
              </a:cxn>
              <a:cxn ang="0">
                <a:pos x="296" y="31"/>
              </a:cxn>
              <a:cxn ang="0">
                <a:pos x="162" y="0"/>
              </a:cxn>
              <a:cxn ang="0">
                <a:pos x="0" y="66"/>
              </a:cxn>
            </a:cxnLst>
            <a:rect l="0" t="0" r="r" b="b"/>
            <a:pathLst>
              <a:path w="368" h="126">
                <a:moveTo>
                  <a:pt x="0" y="66"/>
                </a:moveTo>
                <a:lnTo>
                  <a:pt x="6" y="63"/>
                </a:lnTo>
                <a:lnTo>
                  <a:pt x="11" y="60"/>
                </a:lnTo>
                <a:lnTo>
                  <a:pt x="23" y="60"/>
                </a:lnTo>
                <a:lnTo>
                  <a:pt x="34" y="54"/>
                </a:lnTo>
                <a:lnTo>
                  <a:pt x="39" y="49"/>
                </a:lnTo>
                <a:lnTo>
                  <a:pt x="42" y="49"/>
                </a:lnTo>
                <a:lnTo>
                  <a:pt x="43" y="58"/>
                </a:lnTo>
                <a:lnTo>
                  <a:pt x="34" y="65"/>
                </a:lnTo>
                <a:lnTo>
                  <a:pt x="32" y="68"/>
                </a:lnTo>
                <a:lnTo>
                  <a:pt x="36" y="75"/>
                </a:lnTo>
                <a:lnTo>
                  <a:pt x="32" y="80"/>
                </a:lnTo>
                <a:lnTo>
                  <a:pt x="27" y="83"/>
                </a:lnTo>
                <a:lnTo>
                  <a:pt x="23" y="78"/>
                </a:lnTo>
                <a:lnTo>
                  <a:pt x="11" y="81"/>
                </a:lnTo>
                <a:lnTo>
                  <a:pt x="1" y="89"/>
                </a:lnTo>
                <a:lnTo>
                  <a:pt x="8" y="90"/>
                </a:lnTo>
                <a:lnTo>
                  <a:pt x="19" y="89"/>
                </a:lnTo>
                <a:lnTo>
                  <a:pt x="25" y="85"/>
                </a:lnTo>
                <a:lnTo>
                  <a:pt x="26" y="93"/>
                </a:lnTo>
                <a:lnTo>
                  <a:pt x="31" y="98"/>
                </a:lnTo>
                <a:lnTo>
                  <a:pt x="36" y="98"/>
                </a:lnTo>
                <a:lnTo>
                  <a:pt x="40" y="102"/>
                </a:lnTo>
                <a:lnTo>
                  <a:pt x="43" y="102"/>
                </a:lnTo>
                <a:lnTo>
                  <a:pt x="43" y="97"/>
                </a:lnTo>
                <a:lnTo>
                  <a:pt x="49" y="95"/>
                </a:lnTo>
                <a:lnTo>
                  <a:pt x="50" y="97"/>
                </a:lnTo>
                <a:lnTo>
                  <a:pt x="48" y="103"/>
                </a:lnTo>
                <a:lnTo>
                  <a:pt x="54" y="108"/>
                </a:lnTo>
                <a:lnTo>
                  <a:pt x="57" y="110"/>
                </a:lnTo>
                <a:lnTo>
                  <a:pt x="62" y="104"/>
                </a:lnTo>
                <a:lnTo>
                  <a:pt x="61" y="97"/>
                </a:lnTo>
                <a:lnTo>
                  <a:pt x="65" y="90"/>
                </a:lnTo>
                <a:lnTo>
                  <a:pt x="71" y="85"/>
                </a:lnTo>
                <a:lnTo>
                  <a:pt x="70" y="78"/>
                </a:lnTo>
                <a:lnTo>
                  <a:pt x="66" y="78"/>
                </a:lnTo>
                <a:lnTo>
                  <a:pt x="65" y="80"/>
                </a:lnTo>
                <a:lnTo>
                  <a:pt x="67" y="70"/>
                </a:lnTo>
                <a:lnTo>
                  <a:pt x="78" y="55"/>
                </a:lnTo>
                <a:lnTo>
                  <a:pt x="87" y="39"/>
                </a:lnTo>
                <a:lnTo>
                  <a:pt x="133" y="22"/>
                </a:lnTo>
                <a:lnTo>
                  <a:pt x="146" y="23"/>
                </a:lnTo>
                <a:lnTo>
                  <a:pt x="156" y="15"/>
                </a:lnTo>
                <a:lnTo>
                  <a:pt x="149" y="10"/>
                </a:lnTo>
                <a:lnTo>
                  <a:pt x="153" y="7"/>
                </a:lnTo>
                <a:lnTo>
                  <a:pt x="156" y="12"/>
                </a:lnTo>
                <a:lnTo>
                  <a:pt x="169" y="14"/>
                </a:lnTo>
                <a:lnTo>
                  <a:pt x="175" y="16"/>
                </a:lnTo>
                <a:lnTo>
                  <a:pt x="179" y="8"/>
                </a:lnTo>
                <a:lnTo>
                  <a:pt x="168" y="7"/>
                </a:lnTo>
                <a:lnTo>
                  <a:pt x="165" y="6"/>
                </a:lnTo>
                <a:lnTo>
                  <a:pt x="175" y="6"/>
                </a:lnTo>
                <a:lnTo>
                  <a:pt x="193" y="12"/>
                </a:lnTo>
                <a:lnTo>
                  <a:pt x="198" y="16"/>
                </a:lnTo>
                <a:lnTo>
                  <a:pt x="197" y="11"/>
                </a:lnTo>
                <a:lnTo>
                  <a:pt x="201" y="8"/>
                </a:lnTo>
                <a:lnTo>
                  <a:pt x="216" y="15"/>
                </a:lnTo>
                <a:lnTo>
                  <a:pt x="218" y="18"/>
                </a:lnTo>
                <a:lnTo>
                  <a:pt x="226" y="16"/>
                </a:lnTo>
                <a:lnTo>
                  <a:pt x="238" y="16"/>
                </a:lnTo>
                <a:lnTo>
                  <a:pt x="244" y="21"/>
                </a:lnTo>
                <a:lnTo>
                  <a:pt x="241" y="21"/>
                </a:lnTo>
                <a:lnTo>
                  <a:pt x="234" y="20"/>
                </a:lnTo>
                <a:lnTo>
                  <a:pt x="233" y="20"/>
                </a:lnTo>
                <a:lnTo>
                  <a:pt x="234" y="25"/>
                </a:lnTo>
                <a:lnTo>
                  <a:pt x="231" y="30"/>
                </a:lnTo>
                <a:lnTo>
                  <a:pt x="231" y="33"/>
                </a:lnTo>
                <a:lnTo>
                  <a:pt x="243" y="30"/>
                </a:lnTo>
                <a:lnTo>
                  <a:pt x="273" y="45"/>
                </a:lnTo>
                <a:lnTo>
                  <a:pt x="304" y="47"/>
                </a:lnTo>
                <a:lnTo>
                  <a:pt x="286" y="41"/>
                </a:lnTo>
                <a:lnTo>
                  <a:pt x="272" y="41"/>
                </a:lnTo>
                <a:lnTo>
                  <a:pt x="264" y="35"/>
                </a:lnTo>
                <a:lnTo>
                  <a:pt x="260" y="30"/>
                </a:lnTo>
                <a:lnTo>
                  <a:pt x="284" y="27"/>
                </a:lnTo>
                <a:lnTo>
                  <a:pt x="311" y="48"/>
                </a:lnTo>
                <a:lnTo>
                  <a:pt x="309" y="54"/>
                </a:lnTo>
                <a:lnTo>
                  <a:pt x="306" y="54"/>
                </a:lnTo>
                <a:lnTo>
                  <a:pt x="306" y="57"/>
                </a:lnTo>
                <a:lnTo>
                  <a:pt x="325" y="66"/>
                </a:lnTo>
                <a:lnTo>
                  <a:pt x="326" y="70"/>
                </a:lnTo>
                <a:lnTo>
                  <a:pt x="334" y="75"/>
                </a:lnTo>
                <a:lnTo>
                  <a:pt x="337" y="80"/>
                </a:lnTo>
                <a:lnTo>
                  <a:pt x="339" y="86"/>
                </a:lnTo>
                <a:lnTo>
                  <a:pt x="345" y="90"/>
                </a:lnTo>
                <a:lnTo>
                  <a:pt x="345" y="96"/>
                </a:lnTo>
                <a:lnTo>
                  <a:pt x="362" y="100"/>
                </a:lnTo>
                <a:lnTo>
                  <a:pt x="362" y="110"/>
                </a:lnTo>
                <a:lnTo>
                  <a:pt x="363" y="126"/>
                </a:lnTo>
                <a:lnTo>
                  <a:pt x="368" y="99"/>
                </a:lnTo>
                <a:lnTo>
                  <a:pt x="362" y="95"/>
                </a:lnTo>
                <a:lnTo>
                  <a:pt x="359" y="95"/>
                </a:lnTo>
                <a:lnTo>
                  <a:pt x="346" y="80"/>
                </a:lnTo>
                <a:lnTo>
                  <a:pt x="348" y="66"/>
                </a:lnTo>
                <a:lnTo>
                  <a:pt x="332" y="55"/>
                </a:lnTo>
                <a:lnTo>
                  <a:pt x="296" y="31"/>
                </a:lnTo>
                <a:lnTo>
                  <a:pt x="239" y="7"/>
                </a:lnTo>
                <a:lnTo>
                  <a:pt x="162" y="0"/>
                </a:lnTo>
                <a:lnTo>
                  <a:pt x="54" y="29"/>
                </a:lnTo>
                <a:lnTo>
                  <a:pt x="0" y="66"/>
                </a:lnTo>
                <a:lnTo>
                  <a:pt x="0" y="66"/>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dirty="0"/>
          </a:p>
        </p:txBody>
      </p:sp>
      <p:sp>
        <p:nvSpPr>
          <p:cNvPr id="31860" name="Freeform 116"/>
          <p:cNvSpPr>
            <a:spLocks noChangeArrowheads="1"/>
          </p:cNvSpPr>
          <p:nvPr/>
        </p:nvSpPr>
        <p:spPr bwMode="auto">
          <a:xfrm>
            <a:off x="1798639" y="4752976"/>
            <a:ext cx="612775" cy="600075"/>
          </a:xfrm>
          <a:custGeom>
            <a:avLst/>
            <a:gdLst/>
            <a:ahLst/>
            <a:cxnLst>
              <a:cxn ang="0">
                <a:pos x="349" y="270"/>
              </a:cxn>
              <a:cxn ang="0">
                <a:pos x="322" y="283"/>
              </a:cxn>
              <a:cxn ang="0">
                <a:pos x="288" y="297"/>
              </a:cxn>
              <a:cxn ang="0">
                <a:pos x="266" y="313"/>
              </a:cxn>
              <a:cxn ang="0">
                <a:pos x="239" y="323"/>
              </a:cxn>
              <a:cxn ang="0">
                <a:pos x="222" y="301"/>
              </a:cxn>
              <a:cxn ang="0">
                <a:pos x="215" y="289"/>
              </a:cxn>
              <a:cxn ang="0">
                <a:pos x="200" y="287"/>
              </a:cxn>
              <a:cxn ang="0">
                <a:pos x="185" y="303"/>
              </a:cxn>
              <a:cxn ang="0">
                <a:pos x="163" y="280"/>
              </a:cxn>
              <a:cxn ang="0">
                <a:pos x="179" y="247"/>
              </a:cxn>
              <a:cxn ang="0">
                <a:pos x="213" y="235"/>
              </a:cxn>
              <a:cxn ang="0">
                <a:pos x="232" y="250"/>
              </a:cxn>
              <a:cxn ang="0">
                <a:pos x="240" y="245"/>
              </a:cxn>
              <a:cxn ang="0">
                <a:pos x="247" y="201"/>
              </a:cxn>
              <a:cxn ang="0">
                <a:pos x="254" y="165"/>
              </a:cxn>
              <a:cxn ang="0">
                <a:pos x="259" y="144"/>
              </a:cxn>
              <a:cxn ang="0">
                <a:pos x="269" y="119"/>
              </a:cxn>
              <a:cxn ang="0">
                <a:pos x="253" y="112"/>
              </a:cxn>
              <a:cxn ang="0">
                <a:pos x="270" y="77"/>
              </a:cxn>
              <a:cxn ang="0">
                <a:pos x="233" y="65"/>
              </a:cxn>
              <a:cxn ang="0">
                <a:pos x="211" y="58"/>
              </a:cxn>
              <a:cxn ang="0">
                <a:pos x="216" y="92"/>
              </a:cxn>
              <a:cxn ang="0">
                <a:pos x="203" y="104"/>
              </a:cxn>
              <a:cxn ang="0">
                <a:pos x="167" y="69"/>
              </a:cxn>
              <a:cxn ang="0">
                <a:pos x="179" y="32"/>
              </a:cxn>
              <a:cxn ang="0">
                <a:pos x="161" y="25"/>
              </a:cxn>
              <a:cxn ang="0">
                <a:pos x="154" y="45"/>
              </a:cxn>
              <a:cxn ang="0">
                <a:pos x="136" y="45"/>
              </a:cxn>
              <a:cxn ang="0">
                <a:pos x="118" y="34"/>
              </a:cxn>
              <a:cxn ang="0">
                <a:pos x="80" y="20"/>
              </a:cxn>
              <a:cxn ang="0">
                <a:pos x="58" y="0"/>
              </a:cxn>
              <a:cxn ang="0">
                <a:pos x="39" y="4"/>
              </a:cxn>
              <a:cxn ang="0">
                <a:pos x="28" y="18"/>
              </a:cxn>
              <a:cxn ang="0">
                <a:pos x="15" y="38"/>
              </a:cxn>
              <a:cxn ang="0">
                <a:pos x="19" y="44"/>
              </a:cxn>
              <a:cxn ang="0">
                <a:pos x="17" y="54"/>
              </a:cxn>
              <a:cxn ang="0">
                <a:pos x="51" y="61"/>
              </a:cxn>
              <a:cxn ang="0">
                <a:pos x="56" y="75"/>
              </a:cxn>
              <a:cxn ang="0">
                <a:pos x="63" y="93"/>
              </a:cxn>
              <a:cxn ang="0">
                <a:pos x="65" y="119"/>
              </a:cxn>
              <a:cxn ang="0">
                <a:pos x="67" y="141"/>
              </a:cxn>
              <a:cxn ang="0">
                <a:pos x="59" y="194"/>
              </a:cxn>
              <a:cxn ang="0">
                <a:pos x="82" y="238"/>
              </a:cxn>
              <a:cxn ang="0">
                <a:pos x="91" y="269"/>
              </a:cxn>
              <a:cxn ang="0">
                <a:pos x="100" y="268"/>
              </a:cxn>
              <a:cxn ang="0">
                <a:pos x="91" y="234"/>
              </a:cxn>
              <a:cxn ang="0">
                <a:pos x="109" y="259"/>
              </a:cxn>
              <a:cxn ang="0">
                <a:pos x="134" y="301"/>
              </a:cxn>
              <a:cxn ang="0">
                <a:pos x="185" y="311"/>
              </a:cxn>
              <a:cxn ang="0">
                <a:pos x="243" y="331"/>
              </a:cxn>
              <a:cxn ang="0">
                <a:pos x="246" y="355"/>
              </a:cxn>
              <a:cxn ang="0">
                <a:pos x="290" y="364"/>
              </a:cxn>
              <a:cxn ang="0">
                <a:pos x="385" y="245"/>
              </a:cxn>
            </a:cxnLst>
            <a:rect l="0" t="0" r="r" b="b"/>
            <a:pathLst>
              <a:path w="386" h="378">
                <a:moveTo>
                  <a:pt x="376" y="250"/>
                </a:moveTo>
                <a:lnTo>
                  <a:pt x="363" y="273"/>
                </a:lnTo>
                <a:lnTo>
                  <a:pt x="359" y="276"/>
                </a:lnTo>
                <a:lnTo>
                  <a:pt x="354" y="270"/>
                </a:lnTo>
                <a:lnTo>
                  <a:pt x="349" y="270"/>
                </a:lnTo>
                <a:lnTo>
                  <a:pt x="343" y="280"/>
                </a:lnTo>
                <a:lnTo>
                  <a:pt x="339" y="280"/>
                </a:lnTo>
                <a:lnTo>
                  <a:pt x="335" y="283"/>
                </a:lnTo>
                <a:lnTo>
                  <a:pt x="328" y="282"/>
                </a:lnTo>
                <a:lnTo>
                  <a:pt x="322" y="283"/>
                </a:lnTo>
                <a:lnTo>
                  <a:pt x="317" y="283"/>
                </a:lnTo>
                <a:lnTo>
                  <a:pt x="304" y="292"/>
                </a:lnTo>
                <a:lnTo>
                  <a:pt x="298" y="295"/>
                </a:lnTo>
                <a:lnTo>
                  <a:pt x="291" y="294"/>
                </a:lnTo>
                <a:lnTo>
                  <a:pt x="288" y="297"/>
                </a:lnTo>
                <a:lnTo>
                  <a:pt x="287" y="306"/>
                </a:lnTo>
                <a:lnTo>
                  <a:pt x="284" y="308"/>
                </a:lnTo>
                <a:lnTo>
                  <a:pt x="283" y="298"/>
                </a:lnTo>
                <a:lnTo>
                  <a:pt x="274" y="307"/>
                </a:lnTo>
                <a:lnTo>
                  <a:pt x="266" y="313"/>
                </a:lnTo>
                <a:lnTo>
                  <a:pt x="263" y="320"/>
                </a:lnTo>
                <a:lnTo>
                  <a:pt x="260" y="324"/>
                </a:lnTo>
                <a:lnTo>
                  <a:pt x="253" y="321"/>
                </a:lnTo>
                <a:lnTo>
                  <a:pt x="246" y="324"/>
                </a:lnTo>
                <a:lnTo>
                  <a:pt x="239" y="323"/>
                </a:lnTo>
                <a:lnTo>
                  <a:pt x="235" y="317"/>
                </a:lnTo>
                <a:lnTo>
                  <a:pt x="230" y="313"/>
                </a:lnTo>
                <a:lnTo>
                  <a:pt x="232" y="306"/>
                </a:lnTo>
                <a:lnTo>
                  <a:pt x="229" y="301"/>
                </a:lnTo>
                <a:lnTo>
                  <a:pt x="222" y="301"/>
                </a:lnTo>
                <a:lnTo>
                  <a:pt x="213" y="306"/>
                </a:lnTo>
                <a:lnTo>
                  <a:pt x="209" y="304"/>
                </a:lnTo>
                <a:lnTo>
                  <a:pt x="208" y="300"/>
                </a:lnTo>
                <a:lnTo>
                  <a:pt x="216" y="293"/>
                </a:lnTo>
                <a:lnTo>
                  <a:pt x="215" y="289"/>
                </a:lnTo>
                <a:lnTo>
                  <a:pt x="219" y="287"/>
                </a:lnTo>
                <a:lnTo>
                  <a:pt x="218" y="283"/>
                </a:lnTo>
                <a:lnTo>
                  <a:pt x="213" y="282"/>
                </a:lnTo>
                <a:lnTo>
                  <a:pt x="203" y="283"/>
                </a:lnTo>
                <a:lnTo>
                  <a:pt x="200" y="287"/>
                </a:lnTo>
                <a:lnTo>
                  <a:pt x="199" y="290"/>
                </a:lnTo>
                <a:lnTo>
                  <a:pt x="198" y="297"/>
                </a:lnTo>
                <a:lnTo>
                  <a:pt x="192" y="298"/>
                </a:lnTo>
                <a:lnTo>
                  <a:pt x="189" y="303"/>
                </a:lnTo>
                <a:lnTo>
                  <a:pt x="185" y="303"/>
                </a:lnTo>
                <a:lnTo>
                  <a:pt x="185" y="303"/>
                </a:lnTo>
                <a:lnTo>
                  <a:pt x="181" y="301"/>
                </a:lnTo>
                <a:lnTo>
                  <a:pt x="174" y="295"/>
                </a:lnTo>
                <a:lnTo>
                  <a:pt x="167" y="287"/>
                </a:lnTo>
                <a:lnTo>
                  <a:pt x="163" y="280"/>
                </a:lnTo>
                <a:lnTo>
                  <a:pt x="167" y="277"/>
                </a:lnTo>
                <a:lnTo>
                  <a:pt x="163" y="270"/>
                </a:lnTo>
                <a:lnTo>
                  <a:pt x="165" y="260"/>
                </a:lnTo>
                <a:lnTo>
                  <a:pt x="169" y="250"/>
                </a:lnTo>
                <a:lnTo>
                  <a:pt x="179" y="247"/>
                </a:lnTo>
                <a:lnTo>
                  <a:pt x="188" y="247"/>
                </a:lnTo>
                <a:lnTo>
                  <a:pt x="196" y="246"/>
                </a:lnTo>
                <a:lnTo>
                  <a:pt x="198" y="236"/>
                </a:lnTo>
                <a:lnTo>
                  <a:pt x="205" y="236"/>
                </a:lnTo>
                <a:lnTo>
                  <a:pt x="213" y="235"/>
                </a:lnTo>
                <a:lnTo>
                  <a:pt x="216" y="238"/>
                </a:lnTo>
                <a:lnTo>
                  <a:pt x="225" y="236"/>
                </a:lnTo>
                <a:lnTo>
                  <a:pt x="227" y="235"/>
                </a:lnTo>
                <a:lnTo>
                  <a:pt x="229" y="245"/>
                </a:lnTo>
                <a:lnTo>
                  <a:pt x="232" y="250"/>
                </a:lnTo>
                <a:lnTo>
                  <a:pt x="235" y="252"/>
                </a:lnTo>
                <a:lnTo>
                  <a:pt x="237" y="256"/>
                </a:lnTo>
                <a:lnTo>
                  <a:pt x="240" y="255"/>
                </a:lnTo>
                <a:lnTo>
                  <a:pt x="242" y="249"/>
                </a:lnTo>
                <a:lnTo>
                  <a:pt x="240" y="245"/>
                </a:lnTo>
                <a:lnTo>
                  <a:pt x="233" y="234"/>
                </a:lnTo>
                <a:lnTo>
                  <a:pt x="232" y="223"/>
                </a:lnTo>
                <a:lnTo>
                  <a:pt x="233" y="221"/>
                </a:lnTo>
                <a:lnTo>
                  <a:pt x="242" y="212"/>
                </a:lnTo>
                <a:lnTo>
                  <a:pt x="247" y="201"/>
                </a:lnTo>
                <a:lnTo>
                  <a:pt x="246" y="188"/>
                </a:lnTo>
                <a:lnTo>
                  <a:pt x="245" y="181"/>
                </a:lnTo>
                <a:lnTo>
                  <a:pt x="250" y="181"/>
                </a:lnTo>
                <a:lnTo>
                  <a:pt x="252" y="178"/>
                </a:lnTo>
                <a:lnTo>
                  <a:pt x="254" y="165"/>
                </a:lnTo>
                <a:lnTo>
                  <a:pt x="261" y="162"/>
                </a:lnTo>
                <a:lnTo>
                  <a:pt x="261" y="157"/>
                </a:lnTo>
                <a:lnTo>
                  <a:pt x="259" y="154"/>
                </a:lnTo>
                <a:lnTo>
                  <a:pt x="257" y="151"/>
                </a:lnTo>
                <a:lnTo>
                  <a:pt x="259" y="144"/>
                </a:lnTo>
                <a:lnTo>
                  <a:pt x="267" y="134"/>
                </a:lnTo>
                <a:lnTo>
                  <a:pt x="274" y="138"/>
                </a:lnTo>
                <a:lnTo>
                  <a:pt x="280" y="130"/>
                </a:lnTo>
                <a:lnTo>
                  <a:pt x="281" y="123"/>
                </a:lnTo>
                <a:lnTo>
                  <a:pt x="269" y="119"/>
                </a:lnTo>
                <a:lnTo>
                  <a:pt x="269" y="114"/>
                </a:lnTo>
                <a:lnTo>
                  <a:pt x="261" y="112"/>
                </a:lnTo>
                <a:lnTo>
                  <a:pt x="260" y="119"/>
                </a:lnTo>
                <a:lnTo>
                  <a:pt x="254" y="126"/>
                </a:lnTo>
                <a:lnTo>
                  <a:pt x="253" y="112"/>
                </a:lnTo>
                <a:lnTo>
                  <a:pt x="260" y="103"/>
                </a:lnTo>
                <a:lnTo>
                  <a:pt x="273" y="99"/>
                </a:lnTo>
                <a:lnTo>
                  <a:pt x="276" y="92"/>
                </a:lnTo>
                <a:lnTo>
                  <a:pt x="276" y="82"/>
                </a:lnTo>
                <a:lnTo>
                  <a:pt x="270" y="77"/>
                </a:lnTo>
                <a:lnTo>
                  <a:pt x="250" y="72"/>
                </a:lnTo>
                <a:lnTo>
                  <a:pt x="245" y="68"/>
                </a:lnTo>
                <a:lnTo>
                  <a:pt x="237" y="61"/>
                </a:lnTo>
                <a:lnTo>
                  <a:pt x="233" y="59"/>
                </a:lnTo>
                <a:lnTo>
                  <a:pt x="233" y="65"/>
                </a:lnTo>
                <a:lnTo>
                  <a:pt x="229" y="72"/>
                </a:lnTo>
                <a:lnTo>
                  <a:pt x="222" y="66"/>
                </a:lnTo>
                <a:lnTo>
                  <a:pt x="218" y="65"/>
                </a:lnTo>
                <a:lnTo>
                  <a:pt x="216" y="62"/>
                </a:lnTo>
                <a:lnTo>
                  <a:pt x="211" y="58"/>
                </a:lnTo>
                <a:lnTo>
                  <a:pt x="202" y="58"/>
                </a:lnTo>
                <a:lnTo>
                  <a:pt x="200" y="65"/>
                </a:lnTo>
                <a:lnTo>
                  <a:pt x="206" y="79"/>
                </a:lnTo>
                <a:lnTo>
                  <a:pt x="216" y="86"/>
                </a:lnTo>
                <a:lnTo>
                  <a:pt x="216" y="92"/>
                </a:lnTo>
                <a:lnTo>
                  <a:pt x="213" y="104"/>
                </a:lnTo>
                <a:lnTo>
                  <a:pt x="219" y="112"/>
                </a:lnTo>
                <a:lnTo>
                  <a:pt x="216" y="119"/>
                </a:lnTo>
                <a:lnTo>
                  <a:pt x="212" y="116"/>
                </a:lnTo>
                <a:lnTo>
                  <a:pt x="203" y="104"/>
                </a:lnTo>
                <a:lnTo>
                  <a:pt x="195" y="104"/>
                </a:lnTo>
                <a:lnTo>
                  <a:pt x="188" y="96"/>
                </a:lnTo>
                <a:lnTo>
                  <a:pt x="168" y="89"/>
                </a:lnTo>
                <a:lnTo>
                  <a:pt x="164" y="83"/>
                </a:lnTo>
                <a:lnTo>
                  <a:pt x="167" y="69"/>
                </a:lnTo>
                <a:lnTo>
                  <a:pt x="168" y="56"/>
                </a:lnTo>
                <a:lnTo>
                  <a:pt x="177" y="49"/>
                </a:lnTo>
                <a:lnTo>
                  <a:pt x="185" y="46"/>
                </a:lnTo>
                <a:lnTo>
                  <a:pt x="185" y="42"/>
                </a:lnTo>
                <a:lnTo>
                  <a:pt x="179" y="32"/>
                </a:lnTo>
                <a:lnTo>
                  <a:pt x="177" y="31"/>
                </a:lnTo>
                <a:lnTo>
                  <a:pt x="172" y="41"/>
                </a:lnTo>
                <a:lnTo>
                  <a:pt x="169" y="35"/>
                </a:lnTo>
                <a:lnTo>
                  <a:pt x="163" y="31"/>
                </a:lnTo>
                <a:lnTo>
                  <a:pt x="161" y="25"/>
                </a:lnTo>
                <a:lnTo>
                  <a:pt x="158" y="24"/>
                </a:lnTo>
                <a:lnTo>
                  <a:pt x="157" y="32"/>
                </a:lnTo>
                <a:lnTo>
                  <a:pt x="161" y="41"/>
                </a:lnTo>
                <a:lnTo>
                  <a:pt x="158" y="44"/>
                </a:lnTo>
                <a:lnTo>
                  <a:pt x="154" y="45"/>
                </a:lnTo>
                <a:lnTo>
                  <a:pt x="154" y="44"/>
                </a:lnTo>
                <a:lnTo>
                  <a:pt x="145" y="42"/>
                </a:lnTo>
                <a:lnTo>
                  <a:pt x="140" y="42"/>
                </a:lnTo>
                <a:lnTo>
                  <a:pt x="140" y="45"/>
                </a:lnTo>
                <a:lnTo>
                  <a:pt x="136" y="45"/>
                </a:lnTo>
                <a:lnTo>
                  <a:pt x="128" y="42"/>
                </a:lnTo>
                <a:lnTo>
                  <a:pt x="124" y="44"/>
                </a:lnTo>
                <a:lnTo>
                  <a:pt x="118" y="40"/>
                </a:lnTo>
                <a:lnTo>
                  <a:pt x="120" y="37"/>
                </a:lnTo>
                <a:lnTo>
                  <a:pt x="118" y="34"/>
                </a:lnTo>
                <a:lnTo>
                  <a:pt x="109" y="28"/>
                </a:lnTo>
                <a:lnTo>
                  <a:pt x="94" y="24"/>
                </a:lnTo>
                <a:lnTo>
                  <a:pt x="90" y="27"/>
                </a:lnTo>
                <a:lnTo>
                  <a:pt x="85" y="25"/>
                </a:lnTo>
                <a:lnTo>
                  <a:pt x="80" y="20"/>
                </a:lnTo>
                <a:lnTo>
                  <a:pt x="78" y="14"/>
                </a:lnTo>
                <a:lnTo>
                  <a:pt x="72" y="13"/>
                </a:lnTo>
                <a:lnTo>
                  <a:pt x="72" y="7"/>
                </a:lnTo>
                <a:lnTo>
                  <a:pt x="69" y="3"/>
                </a:lnTo>
                <a:lnTo>
                  <a:pt x="58" y="0"/>
                </a:lnTo>
                <a:lnTo>
                  <a:pt x="51" y="3"/>
                </a:lnTo>
                <a:lnTo>
                  <a:pt x="46" y="10"/>
                </a:lnTo>
                <a:lnTo>
                  <a:pt x="45" y="10"/>
                </a:lnTo>
                <a:lnTo>
                  <a:pt x="43" y="6"/>
                </a:lnTo>
                <a:lnTo>
                  <a:pt x="39" y="4"/>
                </a:lnTo>
                <a:lnTo>
                  <a:pt x="35" y="7"/>
                </a:lnTo>
                <a:lnTo>
                  <a:pt x="35" y="13"/>
                </a:lnTo>
                <a:lnTo>
                  <a:pt x="39" y="18"/>
                </a:lnTo>
                <a:lnTo>
                  <a:pt x="38" y="21"/>
                </a:lnTo>
                <a:lnTo>
                  <a:pt x="28" y="18"/>
                </a:lnTo>
                <a:lnTo>
                  <a:pt x="27" y="18"/>
                </a:lnTo>
                <a:lnTo>
                  <a:pt x="19" y="22"/>
                </a:lnTo>
                <a:lnTo>
                  <a:pt x="21" y="24"/>
                </a:lnTo>
                <a:lnTo>
                  <a:pt x="18" y="31"/>
                </a:lnTo>
                <a:lnTo>
                  <a:pt x="15" y="38"/>
                </a:lnTo>
                <a:lnTo>
                  <a:pt x="18" y="38"/>
                </a:lnTo>
                <a:lnTo>
                  <a:pt x="18" y="41"/>
                </a:lnTo>
                <a:lnTo>
                  <a:pt x="28" y="44"/>
                </a:lnTo>
                <a:lnTo>
                  <a:pt x="22" y="48"/>
                </a:lnTo>
                <a:lnTo>
                  <a:pt x="19" y="44"/>
                </a:lnTo>
                <a:lnTo>
                  <a:pt x="15" y="46"/>
                </a:lnTo>
                <a:lnTo>
                  <a:pt x="11" y="51"/>
                </a:lnTo>
                <a:lnTo>
                  <a:pt x="0" y="52"/>
                </a:lnTo>
                <a:lnTo>
                  <a:pt x="1" y="54"/>
                </a:lnTo>
                <a:lnTo>
                  <a:pt x="17" y="54"/>
                </a:lnTo>
                <a:lnTo>
                  <a:pt x="25" y="52"/>
                </a:lnTo>
                <a:lnTo>
                  <a:pt x="34" y="49"/>
                </a:lnTo>
                <a:lnTo>
                  <a:pt x="38" y="49"/>
                </a:lnTo>
                <a:lnTo>
                  <a:pt x="45" y="55"/>
                </a:lnTo>
                <a:lnTo>
                  <a:pt x="51" y="61"/>
                </a:lnTo>
                <a:lnTo>
                  <a:pt x="51" y="64"/>
                </a:lnTo>
                <a:lnTo>
                  <a:pt x="51" y="72"/>
                </a:lnTo>
                <a:lnTo>
                  <a:pt x="55" y="72"/>
                </a:lnTo>
                <a:lnTo>
                  <a:pt x="59" y="71"/>
                </a:lnTo>
                <a:lnTo>
                  <a:pt x="56" y="75"/>
                </a:lnTo>
                <a:lnTo>
                  <a:pt x="52" y="75"/>
                </a:lnTo>
                <a:lnTo>
                  <a:pt x="54" y="79"/>
                </a:lnTo>
                <a:lnTo>
                  <a:pt x="59" y="85"/>
                </a:lnTo>
                <a:lnTo>
                  <a:pt x="60" y="93"/>
                </a:lnTo>
                <a:lnTo>
                  <a:pt x="63" y="93"/>
                </a:lnTo>
                <a:lnTo>
                  <a:pt x="63" y="96"/>
                </a:lnTo>
                <a:lnTo>
                  <a:pt x="62" y="100"/>
                </a:lnTo>
                <a:lnTo>
                  <a:pt x="62" y="107"/>
                </a:lnTo>
                <a:lnTo>
                  <a:pt x="60" y="114"/>
                </a:lnTo>
                <a:lnTo>
                  <a:pt x="65" y="119"/>
                </a:lnTo>
                <a:lnTo>
                  <a:pt x="69" y="130"/>
                </a:lnTo>
                <a:lnTo>
                  <a:pt x="72" y="138"/>
                </a:lnTo>
                <a:lnTo>
                  <a:pt x="69" y="137"/>
                </a:lnTo>
                <a:lnTo>
                  <a:pt x="66" y="137"/>
                </a:lnTo>
                <a:lnTo>
                  <a:pt x="67" y="141"/>
                </a:lnTo>
                <a:lnTo>
                  <a:pt x="63" y="150"/>
                </a:lnTo>
                <a:lnTo>
                  <a:pt x="60" y="164"/>
                </a:lnTo>
                <a:lnTo>
                  <a:pt x="59" y="168"/>
                </a:lnTo>
                <a:lnTo>
                  <a:pt x="56" y="180"/>
                </a:lnTo>
                <a:lnTo>
                  <a:pt x="59" y="194"/>
                </a:lnTo>
                <a:lnTo>
                  <a:pt x="60" y="205"/>
                </a:lnTo>
                <a:lnTo>
                  <a:pt x="66" y="218"/>
                </a:lnTo>
                <a:lnTo>
                  <a:pt x="72" y="221"/>
                </a:lnTo>
                <a:lnTo>
                  <a:pt x="75" y="228"/>
                </a:lnTo>
                <a:lnTo>
                  <a:pt x="82" y="238"/>
                </a:lnTo>
                <a:lnTo>
                  <a:pt x="85" y="247"/>
                </a:lnTo>
                <a:lnTo>
                  <a:pt x="83" y="255"/>
                </a:lnTo>
                <a:lnTo>
                  <a:pt x="89" y="259"/>
                </a:lnTo>
                <a:lnTo>
                  <a:pt x="91" y="263"/>
                </a:lnTo>
                <a:lnTo>
                  <a:pt x="91" y="269"/>
                </a:lnTo>
                <a:lnTo>
                  <a:pt x="96" y="271"/>
                </a:lnTo>
                <a:lnTo>
                  <a:pt x="103" y="276"/>
                </a:lnTo>
                <a:lnTo>
                  <a:pt x="104" y="279"/>
                </a:lnTo>
                <a:lnTo>
                  <a:pt x="106" y="276"/>
                </a:lnTo>
                <a:lnTo>
                  <a:pt x="100" y="268"/>
                </a:lnTo>
                <a:lnTo>
                  <a:pt x="97" y="260"/>
                </a:lnTo>
                <a:lnTo>
                  <a:pt x="90" y="244"/>
                </a:lnTo>
                <a:lnTo>
                  <a:pt x="88" y="232"/>
                </a:lnTo>
                <a:lnTo>
                  <a:pt x="89" y="231"/>
                </a:lnTo>
                <a:lnTo>
                  <a:pt x="91" y="234"/>
                </a:lnTo>
                <a:lnTo>
                  <a:pt x="93" y="239"/>
                </a:lnTo>
                <a:lnTo>
                  <a:pt x="96" y="245"/>
                </a:lnTo>
                <a:lnTo>
                  <a:pt x="97" y="252"/>
                </a:lnTo>
                <a:lnTo>
                  <a:pt x="103" y="256"/>
                </a:lnTo>
                <a:lnTo>
                  <a:pt x="109" y="259"/>
                </a:lnTo>
                <a:lnTo>
                  <a:pt x="109" y="266"/>
                </a:lnTo>
                <a:lnTo>
                  <a:pt x="114" y="271"/>
                </a:lnTo>
                <a:lnTo>
                  <a:pt x="123" y="279"/>
                </a:lnTo>
                <a:lnTo>
                  <a:pt x="127" y="292"/>
                </a:lnTo>
                <a:lnTo>
                  <a:pt x="134" y="301"/>
                </a:lnTo>
                <a:lnTo>
                  <a:pt x="155" y="314"/>
                </a:lnTo>
                <a:lnTo>
                  <a:pt x="165" y="316"/>
                </a:lnTo>
                <a:lnTo>
                  <a:pt x="169" y="314"/>
                </a:lnTo>
                <a:lnTo>
                  <a:pt x="174" y="308"/>
                </a:lnTo>
                <a:lnTo>
                  <a:pt x="185" y="311"/>
                </a:lnTo>
                <a:lnTo>
                  <a:pt x="205" y="320"/>
                </a:lnTo>
                <a:lnTo>
                  <a:pt x="221" y="324"/>
                </a:lnTo>
                <a:lnTo>
                  <a:pt x="230" y="325"/>
                </a:lnTo>
                <a:lnTo>
                  <a:pt x="239" y="331"/>
                </a:lnTo>
                <a:lnTo>
                  <a:pt x="243" y="331"/>
                </a:lnTo>
                <a:lnTo>
                  <a:pt x="252" y="327"/>
                </a:lnTo>
                <a:lnTo>
                  <a:pt x="257" y="330"/>
                </a:lnTo>
                <a:lnTo>
                  <a:pt x="259" y="332"/>
                </a:lnTo>
                <a:lnTo>
                  <a:pt x="257" y="344"/>
                </a:lnTo>
                <a:lnTo>
                  <a:pt x="246" y="355"/>
                </a:lnTo>
                <a:lnTo>
                  <a:pt x="240" y="366"/>
                </a:lnTo>
                <a:lnTo>
                  <a:pt x="243" y="372"/>
                </a:lnTo>
                <a:lnTo>
                  <a:pt x="253" y="376"/>
                </a:lnTo>
                <a:lnTo>
                  <a:pt x="266" y="378"/>
                </a:lnTo>
                <a:lnTo>
                  <a:pt x="290" y="364"/>
                </a:lnTo>
                <a:lnTo>
                  <a:pt x="308" y="350"/>
                </a:lnTo>
                <a:lnTo>
                  <a:pt x="330" y="331"/>
                </a:lnTo>
                <a:lnTo>
                  <a:pt x="354" y="301"/>
                </a:lnTo>
                <a:lnTo>
                  <a:pt x="372" y="273"/>
                </a:lnTo>
                <a:lnTo>
                  <a:pt x="385" y="245"/>
                </a:lnTo>
                <a:lnTo>
                  <a:pt x="386" y="239"/>
                </a:lnTo>
                <a:lnTo>
                  <a:pt x="376" y="250"/>
                </a:lnTo>
                <a:lnTo>
                  <a:pt x="376" y="250"/>
                </a:lnTo>
                <a:close/>
              </a:path>
            </a:pathLst>
          </a:custGeom>
          <a:gradFill rotWithShape="0">
            <a:gsLst>
              <a:gs pos="0">
                <a:srgbClr val="0FFFC3"/>
              </a:gs>
              <a:gs pos="100000">
                <a:srgbClr val="00A800"/>
              </a:gs>
            </a:gsLst>
            <a:lin ang="5400000" scaled="1"/>
          </a:gradFill>
          <a:ln w="9525">
            <a:noFill/>
            <a:round/>
            <a:headEnd/>
            <a:tailEnd/>
          </a:ln>
        </p:spPr>
        <p:txBody>
          <a:bodyPr/>
          <a:lstStyle/>
          <a:p>
            <a:endParaRPr lang="en-US" dirty="0"/>
          </a:p>
        </p:txBody>
      </p:sp>
      <p:sp>
        <p:nvSpPr>
          <p:cNvPr id="31861" name="Freeform 117"/>
          <p:cNvSpPr>
            <a:spLocks noChangeArrowheads="1"/>
          </p:cNvSpPr>
          <p:nvPr/>
        </p:nvSpPr>
        <p:spPr bwMode="auto">
          <a:xfrm>
            <a:off x="2154239" y="5172075"/>
            <a:ext cx="71437" cy="19050"/>
          </a:xfrm>
          <a:custGeom>
            <a:avLst/>
            <a:gdLst/>
            <a:ahLst/>
            <a:cxnLst>
              <a:cxn ang="0">
                <a:pos x="0" y="11"/>
              </a:cxn>
              <a:cxn ang="0">
                <a:pos x="4" y="5"/>
              </a:cxn>
              <a:cxn ang="0">
                <a:pos x="8" y="3"/>
              </a:cxn>
              <a:cxn ang="0">
                <a:pos x="13" y="1"/>
              </a:cxn>
              <a:cxn ang="0">
                <a:pos x="19" y="1"/>
              </a:cxn>
              <a:cxn ang="0">
                <a:pos x="27" y="0"/>
              </a:cxn>
              <a:cxn ang="0">
                <a:pos x="32" y="3"/>
              </a:cxn>
              <a:cxn ang="0">
                <a:pos x="43" y="3"/>
              </a:cxn>
              <a:cxn ang="0">
                <a:pos x="45" y="5"/>
              </a:cxn>
              <a:cxn ang="0">
                <a:pos x="40" y="9"/>
              </a:cxn>
              <a:cxn ang="0">
                <a:pos x="32" y="10"/>
              </a:cxn>
              <a:cxn ang="0">
                <a:pos x="30" y="12"/>
              </a:cxn>
              <a:cxn ang="0">
                <a:pos x="28" y="8"/>
              </a:cxn>
              <a:cxn ang="0">
                <a:pos x="25" y="6"/>
              </a:cxn>
              <a:cxn ang="0">
                <a:pos x="21" y="8"/>
              </a:cxn>
              <a:cxn ang="0">
                <a:pos x="17" y="10"/>
              </a:cxn>
              <a:cxn ang="0">
                <a:pos x="11" y="7"/>
              </a:cxn>
              <a:cxn ang="0">
                <a:pos x="9" y="9"/>
              </a:cxn>
              <a:cxn ang="0">
                <a:pos x="4" y="11"/>
              </a:cxn>
              <a:cxn ang="0">
                <a:pos x="1" y="11"/>
              </a:cxn>
              <a:cxn ang="0">
                <a:pos x="0" y="11"/>
              </a:cxn>
              <a:cxn ang="0">
                <a:pos x="0" y="11"/>
              </a:cxn>
            </a:cxnLst>
            <a:rect l="0" t="0" r="r" b="b"/>
            <a:pathLst>
              <a:path w="45" h="12">
                <a:moveTo>
                  <a:pt x="0" y="11"/>
                </a:moveTo>
                <a:lnTo>
                  <a:pt x="4" y="5"/>
                </a:lnTo>
                <a:lnTo>
                  <a:pt x="8" y="3"/>
                </a:lnTo>
                <a:lnTo>
                  <a:pt x="13" y="1"/>
                </a:lnTo>
                <a:lnTo>
                  <a:pt x="19" y="1"/>
                </a:lnTo>
                <a:lnTo>
                  <a:pt x="27" y="0"/>
                </a:lnTo>
                <a:lnTo>
                  <a:pt x="32" y="3"/>
                </a:lnTo>
                <a:lnTo>
                  <a:pt x="43" y="3"/>
                </a:lnTo>
                <a:lnTo>
                  <a:pt x="45" y="5"/>
                </a:lnTo>
                <a:lnTo>
                  <a:pt x="40" y="9"/>
                </a:lnTo>
                <a:lnTo>
                  <a:pt x="32" y="10"/>
                </a:lnTo>
                <a:lnTo>
                  <a:pt x="30" y="12"/>
                </a:lnTo>
                <a:lnTo>
                  <a:pt x="28" y="8"/>
                </a:lnTo>
                <a:lnTo>
                  <a:pt x="25" y="6"/>
                </a:lnTo>
                <a:lnTo>
                  <a:pt x="21" y="8"/>
                </a:lnTo>
                <a:lnTo>
                  <a:pt x="17" y="10"/>
                </a:lnTo>
                <a:lnTo>
                  <a:pt x="11" y="7"/>
                </a:lnTo>
                <a:lnTo>
                  <a:pt x="9" y="9"/>
                </a:lnTo>
                <a:lnTo>
                  <a:pt x="4" y="11"/>
                </a:lnTo>
                <a:lnTo>
                  <a:pt x="1" y="11"/>
                </a:lnTo>
                <a:lnTo>
                  <a:pt x="0" y="11"/>
                </a:lnTo>
                <a:lnTo>
                  <a:pt x="0" y="11"/>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dirty="0"/>
          </a:p>
        </p:txBody>
      </p:sp>
      <p:sp>
        <p:nvSpPr>
          <p:cNvPr id="31862" name="Freeform 118"/>
          <p:cNvSpPr>
            <a:spLocks noChangeArrowheads="1"/>
          </p:cNvSpPr>
          <p:nvPr/>
        </p:nvSpPr>
        <p:spPr bwMode="auto">
          <a:xfrm>
            <a:off x="2193926" y="5146675"/>
            <a:ext cx="11113" cy="6350"/>
          </a:xfrm>
          <a:custGeom>
            <a:avLst/>
            <a:gdLst/>
            <a:ahLst/>
            <a:cxnLst>
              <a:cxn ang="0">
                <a:pos x="2" y="0"/>
              </a:cxn>
              <a:cxn ang="0">
                <a:pos x="0" y="2"/>
              </a:cxn>
              <a:cxn ang="0">
                <a:pos x="2" y="4"/>
              </a:cxn>
              <a:cxn ang="0">
                <a:pos x="4" y="2"/>
              </a:cxn>
              <a:cxn ang="0">
                <a:pos x="5" y="4"/>
              </a:cxn>
              <a:cxn ang="0">
                <a:pos x="7" y="4"/>
              </a:cxn>
              <a:cxn ang="0">
                <a:pos x="6" y="2"/>
              </a:cxn>
              <a:cxn ang="0">
                <a:pos x="4" y="1"/>
              </a:cxn>
              <a:cxn ang="0">
                <a:pos x="2" y="0"/>
              </a:cxn>
              <a:cxn ang="0">
                <a:pos x="2" y="0"/>
              </a:cxn>
            </a:cxnLst>
            <a:rect l="0" t="0" r="r" b="b"/>
            <a:pathLst>
              <a:path w="7" h="4">
                <a:moveTo>
                  <a:pt x="2" y="0"/>
                </a:moveTo>
                <a:lnTo>
                  <a:pt x="0" y="2"/>
                </a:lnTo>
                <a:lnTo>
                  <a:pt x="2" y="4"/>
                </a:lnTo>
                <a:lnTo>
                  <a:pt x="4" y="2"/>
                </a:lnTo>
                <a:lnTo>
                  <a:pt x="5" y="4"/>
                </a:lnTo>
                <a:lnTo>
                  <a:pt x="7" y="4"/>
                </a:lnTo>
                <a:lnTo>
                  <a:pt x="6" y="2"/>
                </a:lnTo>
                <a:lnTo>
                  <a:pt x="4" y="1"/>
                </a:lnTo>
                <a:lnTo>
                  <a:pt x="2" y="0"/>
                </a:lnTo>
                <a:lnTo>
                  <a:pt x="2"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dirty="0"/>
          </a:p>
        </p:txBody>
      </p:sp>
      <p:sp>
        <p:nvSpPr>
          <p:cNvPr id="31863" name="Freeform 119"/>
          <p:cNvSpPr>
            <a:spLocks noChangeArrowheads="1"/>
          </p:cNvSpPr>
          <p:nvPr/>
        </p:nvSpPr>
        <p:spPr bwMode="auto">
          <a:xfrm>
            <a:off x="2200276" y="5195888"/>
            <a:ext cx="9525" cy="4762"/>
          </a:xfrm>
          <a:custGeom>
            <a:avLst/>
            <a:gdLst/>
            <a:ahLst/>
            <a:cxnLst>
              <a:cxn ang="0">
                <a:pos x="3" y="0"/>
              </a:cxn>
              <a:cxn ang="0">
                <a:pos x="0" y="1"/>
              </a:cxn>
              <a:cxn ang="0">
                <a:pos x="2" y="3"/>
              </a:cxn>
              <a:cxn ang="0">
                <a:pos x="5" y="3"/>
              </a:cxn>
              <a:cxn ang="0">
                <a:pos x="6" y="1"/>
              </a:cxn>
              <a:cxn ang="0">
                <a:pos x="5" y="1"/>
              </a:cxn>
              <a:cxn ang="0">
                <a:pos x="3" y="0"/>
              </a:cxn>
              <a:cxn ang="0">
                <a:pos x="3" y="0"/>
              </a:cxn>
            </a:cxnLst>
            <a:rect l="0" t="0" r="r" b="b"/>
            <a:pathLst>
              <a:path w="6" h="3">
                <a:moveTo>
                  <a:pt x="3" y="0"/>
                </a:moveTo>
                <a:lnTo>
                  <a:pt x="0" y="1"/>
                </a:lnTo>
                <a:lnTo>
                  <a:pt x="2" y="3"/>
                </a:lnTo>
                <a:lnTo>
                  <a:pt x="5" y="3"/>
                </a:lnTo>
                <a:lnTo>
                  <a:pt x="6" y="1"/>
                </a:lnTo>
                <a:lnTo>
                  <a:pt x="5" y="1"/>
                </a:lnTo>
                <a:lnTo>
                  <a:pt x="3" y="0"/>
                </a:lnTo>
                <a:lnTo>
                  <a:pt x="3"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dirty="0"/>
          </a:p>
        </p:txBody>
      </p:sp>
      <p:sp>
        <p:nvSpPr>
          <p:cNvPr id="31864" name="Freeform 120"/>
          <p:cNvSpPr>
            <a:spLocks noChangeArrowheads="1"/>
          </p:cNvSpPr>
          <p:nvPr/>
        </p:nvSpPr>
        <p:spPr bwMode="auto">
          <a:xfrm>
            <a:off x="2236789" y="5165726"/>
            <a:ext cx="26987" cy="23813"/>
          </a:xfrm>
          <a:custGeom>
            <a:avLst/>
            <a:gdLst/>
            <a:ahLst/>
            <a:cxnLst>
              <a:cxn ang="0">
                <a:pos x="14" y="0"/>
              </a:cxn>
              <a:cxn ang="0">
                <a:pos x="5" y="4"/>
              </a:cxn>
              <a:cxn ang="0">
                <a:pos x="1" y="6"/>
              </a:cxn>
              <a:cxn ang="0">
                <a:pos x="0" y="9"/>
              </a:cxn>
              <a:cxn ang="0">
                <a:pos x="2" y="10"/>
              </a:cxn>
              <a:cxn ang="0">
                <a:pos x="1" y="15"/>
              </a:cxn>
              <a:cxn ang="0">
                <a:pos x="7" y="13"/>
              </a:cxn>
              <a:cxn ang="0">
                <a:pos x="7" y="9"/>
              </a:cxn>
              <a:cxn ang="0">
                <a:pos x="13" y="9"/>
              </a:cxn>
              <a:cxn ang="0">
                <a:pos x="13" y="5"/>
              </a:cxn>
              <a:cxn ang="0">
                <a:pos x="17" y="1"/>
              </a:cxn>
              <a:cxn ang="0">
                <a:pos x="16" y="0"/>
              </a:cxn>
              <a:cxn ang="0">
                <a:pos x="14" y="0"/>
              </a:cxn>
              <a:cxn ang="0">
                <a:pos x="14" y="0"/>
              </a:cxn>
            </a:cxnLst>
            <a:rect l="0" t="0" r="r" b="b"/>
            <a:pathLst>
              <a:path w="17" h="15">
                <a:moveTo>
                  <a:pt x="14" y="0"/>
                </a:moveTo>
                <a:lnTo>
                  <a:pt x="5" y="4"/>
                </a:lnTo>
                <a:lnTo>
                  <a:pt x="1" y="6"/>
                </a:lnTo>
                <a:lnTo>
                  <a:pt x="0" y="9"/>
                </a:lnTo>
                <a:lnTo>
                  <a:pt x="2" y="10"/>
                </a:lnTo>
                <a:lnTo>
                  <a:pt x="1" y="15"/>
                </a:lnTo>
                <a:lnTo>
                  <a:pt x="7" y="13"/>
                </a:lnTo>
                <a:lnTo>
                  <a:pt x="7" y="9"/>
                </a:lnTo>
                <a:lnTo>
                  <a:pt x="13" y="9"/>
                </a:lnTo>
                <a:lnTo>
                  <a:pt x="13" y="5"/>
                </a:lnTo>
                <a:lnTo>
                  <a:pt x="17" y="1"/>
                </a:lnTo>
                <a:lnTo>
                  <a:pt x="16" y="0"/>
                </a:lnTo>
                <a:lnTo>
                  <a:pt x="14" y="0"/>
                </a:lnTo>
                <a:lnTo>
                  <a:pt x="14"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dirty="0"/>
          </a:p>
        </p:txBody>
      </p:sp>
      <p:sp>
        <p:nvSpPr>
          <p:cNvPr id="31865" name="Freeform 121"/>
          <p:cNvSpPr>
            <a:spLocks noChangeArrowheads="1"/>
          </p:cNvSpPr>
          <p:nvPr/>
        </p:nvSpPr>
        <p:spPr bwMode="auto">
          <a:xfrm>
            <a:off x="2270126" y="5162551"/>
            <a:ext cx="11113" cy="4763"/>
          </a:xfrm>
          <a:custGeom>
            <a:avLst/>
            <a:gdLst/>
            <a:ahLst/>
            <a:cxnLst>
              <a:cxn ang="0">
                <a:pos x="4" y="0"/>
              </a:cxn>
              <a:cxn ang="0">
                <a:pos x="0" y="2"/>
              </a:cxn>
              <a:cxn ang="0">
                <a:pos x="0" y="3"/>
              </a:cxn>
              <a:cxn ang="0">
                <a:pos x="3" y="3"/>
              </a:cxn>
              <a:cxn ang="0">
                <a:pos x="7" y="0"/>
              </a:cxn>
              <a:cxn ang="0">
                <a:pos x="7" y="0"/>
              </a:cxn>
              <a:cxn ang="0">
                <a:pos x="4" y="0"/>
              </a:cxn>
              <a:cxn ang="0">
                <a:pos x="4" y="0"/>
              </a:cxn>
            </a:cxnLst>
            <a:rect l="0" t="0" r="r" b="b"/>
            <a:pathLst>
              <a:path w="7" h="3">
                <a:moveTo>
                  <a:pt x="4" y="0"/>
                </a:moveTo>
                <a:lnTo>
                  <a:pt x="0" y="2"/>
                </a:lnTo>
                <a:lnTo>
                  <a:pt x="0" y="3"/>
                </a:lnTo>
                <a:lnTo>
                  <a:pt x="3" y="3"/>
                </a:lnTo>
                <a:lnTo>
                  <a:pt x="7" y="0"/>
                </a:lnTo>
                <a:lnTo>
                  <a:pt x="7" y="0"/>
                </a:lnTo>
                <a:lnTo>
                  <a:pt x="4" y="0"/>
                </a:lnTo>
                <a:lnTo>
                  <a:pt x="4"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dirty="0"/>
          </a:p>
        </p:txBody>
      </p:sp>
      <p:sp>
        <p:nvSpPr>
          <p:cNvPr id="31866" name="Freeform 122"/>
          <p:cNvSpPr>
            <a:spLocks noChangeArrowheads="1"/>
          </p:cNvSpPr>
          <p:nvPr/>
        </p:nvSpPr>
        <p:spPr bwMode="auto">
          <a:xfrm>
            <a:off x="1695451" y="5097463"/>
            <a:ext cx="11113" cy="6350"/>
          </a:xfrm>
          <a:custGeom>
            <a:avLst/>
            <a:gdLst/>
            <a:ahLst/>
            <a:cxnLst>
              <a:cxn ang="0">
                <a:pos x="2" y="0"/>
              </a:cxn>
              <a:cxn ang="0">
                <a:pos x="0" y="1"/>
              </a:cxn>
              <a:cxn ang="0">
                <a:pos x="3" y="4"/>
              </a:cxn>
              <a:cxn ang="0">
                <a:pos x="7" y="4"/>
              </a:cxn>
              <a:cxn ang="0">
                <a:pos x="6" y="2"/>
              </a:cxn>
              <a:cxn ang="0">
                <a:pos x="2" y="0"/>
              </a:cxn>
              <a:cxn ang="0">
                <a:pos x="2" y="0"/>
              </a:cxn>
            </a:cxnLst>
            <a:rect l="0" t="0" r="r" b="b"/>
            <a:pathLst>
              <a:path w="7" h="4">
                <a:moveTo>
                  <a:pt x="2" y="0"/>
                </a:moveTo>
                <a:lnTo>
                  <a:pt x="0" y="1"/>
                </a:lnTo>
                <a:lnTo>
                  <a:pt x="3" y="4"/>
                </a:lnTo>
                <a:lnTo>
                  <a:pt x="7" y="4"/>
                </a:lnTo>
                <a:lnTo>
                  <a:pt x="6" y="2"/>
                </a:lnTo>
                <a:lnTo>
                  <a:pt x="2" y="0"/>
                </a:lnTo>
                <a:lnTo>
                  <a:pt x="2"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dirty="0"/>
          </a:p>
        </p:txBody>
      </p:sp>
      <p:sp>
        <p:nvSpPr>
          <p:cNvPr id="31867" name="Freeform 123"/>
          <p:cNvSpPr>
            <a:spLocks noChangeArrowheads="1"/>
          </p:cNvSpPr>
          <p:nvPr/>
        </p:nvSpPr>
        <p:spPr bwMode="auto">
          <a:xfrm>
            <a:off x="1690688" y="5083176"/>
            <a:ext cx="4762" cy="4763"/>
          </a:xfrm>
          <a:custGeom>
            <a:avLst/>
            <a:gdLst/>
            <a:ahLst/>
            <a:cxnLst>
              <a:cxn ang="0">
                <a:pos x="0" y="0"/>
              </a:cxn>
              <a:cxn ang="0">
                <a:pos x="0" y="2"/>
              </a:cxn>
              <a:cxn ang="0">
                <a:pos x="1" y="3"/>
              </a:cxn>
              <a:cxn ang="0">
                <a:pos x="3" y="2"/>
              </a:cxn>
              <a:cxn ang="0">
                <a:pos x="0" y="0"/>
              </a:cxn>
              <a:cxn ang="0">
                <a:pos x="0" y="0"/>
              </a:cxn>
            </a:cxnLst>
            <a:rect l="0" t="0" r="r" b="b"/>
            <a:pathLst>
              <a:path w="3" h="3">
                <a:moveTo>
                  <a:pt x="0" y="0"/>
                </a:moveTo>
                <a:lnTo>
                  <a:pt x="0" y="2"/>
                </a:lnTo>
                <a:lnTo>
                  <a:pt x="1" y="3"/>
                </a:lnTo>
                <a:lnTo>
                  <a:pt x="3" y="2"/>
                </a:lnTo>
                <a:lnTo>
                  <a:pt x="0" y="0"/>
                </a:lnTo>
                <a:lnTo>
                  <a:pt x="0"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dirty="0"/>
          </a:p>
        </p:txBody>
      </p:sp>
      <p:sp>
        <p:nvSpPr>
          <p:cNvPr id="31868" name="Freeform 124"/>
          <p:cNvSpPr>
            <a:spLocks noChangeArrowheads="1"/>
          </p:cNvSpPr>
          <p:nvPr/>
        </p:nvSpPr>
        <p:spPr bwMode="auto">
          <a:xfrm>
            <a:off x="1689101" y="5073651"/>
            <a:ext cx="3175" cy="4763"/>
          </a:xfrm>
          <a:custGeom>
            <a:avLst/>
            <a:gdLst/>
            <a:ahLst/>
            <a:cxnLst>
              <a:cxn ang="0">
                <a:pos x="1" y="0"/>
              </a:cxn>
              <a:cxn ang="0">
                <a:pos x="0" y="1"/>
              </a:cxn>
              <a:cxn ang="0">
                <a:pos x="2" y="3"/>
              </a:cxn>
              <a:cxn ang="0">
                <a:pos x="2" y="1"/>
              </a:cxn>
              <a:cxn ang="0">
                <a:pos x="1" y="0"/>
              </a:cxn>
              <a:cxn ang="0">
                <a:pos x="1" y="0"/>
              </a:cxn>
            </a:cxnLst>
            <a:rect l="0" t="0" r="r" b="b"/>
            <a:pathLst>
              <a:path w="2" h="3">
                <a:moveTo>
                  <a:pt x="1" y="0"/>
                </a:moveTo>
                <a:lnTo>
                  <a:pt x="0" y="1"/>
                </a:lnTo>
                <a:lnTo>
                  <a:pt x="2" y="3"/>
                </a:lnTo>
                <a:lnTo>
                  <a:pt x="2" y="1"/>
                </a:lnTo>
                <a:lnTo>
                  <a:pt x="1" y="0"/>
                </a:lnTo>
                <a:lnTo>
                  <a:pt x="1"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dirty="0"/>
          </a:p>
        </p:txBody>
      </p:sp>
      <p:sp>
        <p:nvSpPr>
          <p:cNvPr id="31869" name="Freeform 125"/>
          <p:cNvSpPr>
            <a:spLocks noChangeArrowheads="1"/>
          </p:cNvSpPr>
          <p:nvPr/>
        </p:nvSpPr>
        <p:spPr bwMode="auto">
          <a:xfrm>
            <a:off x="1890713" y="4945063"/>
            <a:ext cx="12700" cy="19050"/>
          </a:xfrm>
          <a:custGeom>
            <a:avLst/>
            <a:gdLst/>
            <a:ahLst/>
            <a:cxnLst>
              <a:cxn ang="0">
                <a:pos x="1" y="0"/>
              </a:cxn>
              <a:cxn ang="0">
                <a:pos x="0" y="5"/>
              </a:cxn>
              <a:cxn ang="0">
                <a:pos x="4" y="7"/>
              </a:cxn>
              <a:cxn ang="0">
                <a:pos x="4" y="11"/>
              </a:cxn>
              <a:cxn ang="0">
                <a:pos x="6" y="12"/>
              </a:cxn>
              <a:cxn ang="0">
                <a:pos x="8" y="9"/>
              </a:cxn>
              <a:cxn ang="0">
                <a:pos x="6" y="5"/>
              </a:cxn>
              <a:cxn ang="0">
                <a:pos x="2" y="1"/>
              </a:cxn>
              <a:cxn ang="0">
                <a:pos x="1" y="0"/>
              </a:cxn>
              <a:cxn ang="0">
                <a:pos x="1" y="0"/>
              </a:cxn>
            </a:cxnLst>
            <a:rect l="0" t="0" r="r" b="b"/>
            <a:pathLst>
              <a:path w="8" h="12">
                <a:moveTo>
                  <a:pt x="1" y="0"/>
                </a:moveTo>
                <a:lnTo>
                  <a:pt x="0" y="5"/>
                </a:lnTo>
                <a:lnTo>
                  <a:pt x="4" y="7"/>
                </a:lnTo>
                <a:lnTo>
                  <a:pt x="4" y="11"/>
                </a:lnTo>
                <a:lnTo>
                  <a:pt x="6" y="12"/>
                </a:lnTo>
                <a:lnTo>
                  <a:pt x="8" y="9"/>
                </a:lnTo>
                <a:lnTo>
                  <a:pt x="6" y="5"/>
                </a:lnTo>
                <a:lnTo>
                  <a:pt x="2" y="1"/>
                </a:lnTo>
                <a:lnTo>
                  <a:pt x="1" y="0"/>
                </a:lnTo>
                <a:lnTo>
                  <a:pt x="1"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dirty="0"/>
          </a:p>
        </p:txBody>
      </p:sp>
      <p:sp>
        <p:nvSpPr>
          <p:cNvPr id="31870" name="Freeform 126"/>
          <p:cNvSpPr>
            <a:spLocks noChangeArrowheads="1"/>
          </p:cNvSpPr>
          <p:nvPr/>
        </p:nvSpPr>
        <p:spPr bwMode="auto">
          <a:xfrm>
            <a:off x="1822450" y="4846638"/>
            <a:ext cx="6350" cy="6350"/>
          </a:xfrm>
          <a:custGeom>
            <a:avLst/>
            <a:gdLst/>
            <a:ahLst/>
            <a:cxnLst>
              <a:cxn ang="0">
                <a:pos x="3" y="0"/>
              </a:cxn>
              <a:cxn ang="0">
                <a:pos x="0" y="2"/>
              </a:cxn>
              <a:cxn ang="0">
                <a:pos x="1" y="4"/>
              </a:cxn>
              <a:cxn ang="0">
                <a:pos x="4" y="2"/>
              </a:cxn>
              <a:cxn ang="0">
                <a:pos x="4" y="1"/>
              </a:cxn>
              <a:cxn ang="0">
                <a:pos x="3" y="0"/>
              </a:cxn>
              <a:cxn ang="0">
                <a:pos x="3" y="0"/>
              </a:cxn>
            </a:cxnLst>
            <a:rect l="0" t="0" r="r" b="b"/>
            <a:pathLst>
              <a:path w="4" h="4">
                <a:moveTo>
                  <a:pt x="3" y="0"/>
                </a:moveTo>
                <a:lnTo>
                  <a:pt x="0" y="2"/>
                </a:lnTo>
                <a:lnTo>
                  <a:pt x="1" y="4"/>
                </a:lnTo>
                <a:lnTo>
                  <a:pt x="4" y="2"/>
                </a:lnTo>
                <a:lnTo>
                  <a:pt x="4" y="1"/>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71" name="Freeform 127"/>
          <p:cNvSpPr>
            <a:spLocks noChangeArrowheads="1"/>
          </p:cNvSpPr>
          <p:nvPr/>
        </p:nvSpPr>
        <p:spPr bwMode="auto">
          <a:xfrm>
            <a:off x="1784350" y="4832351"/>
            <a:ext cx="7938" cy="4763"/>
          </a:xfrm>
          <a:custGeom>
            <a:avLst/>
            <a:gdLst/>
            <a:ahLst/>
            <a:cxnLst>
              <a:cxn ang="0">
                <a:pos x="5" y="0"/>
              </a:cxn>
              <a:cxn ang="0">
                <a:pos x="3" y="0"/>
              </a:cxn>
              <a:cxn ang="0">
                <a:pos x="0" y="1"/>
              </a:cxn>
              <a:cxn ang="0">
                <a:pos x="2" y="3"/>
              </a:cxn>
              <a:cxn ang="0">
                <a:pos x="5" y="3"/>
              </a:cxn>
              <a:cxn ang="0">
                <a:pos x="5" y="1"/>
              </a:cxn>
              <a:cxn ang="0">
                <a:pos x="5" y="0"/>
              </a:cxn>
              <a:cxn ang="0">
                <a:pos x="5" y="0"/>
              </a:cxn>
            </a:cxnLst>
            <a:rect l="0" t="0" r="r" b="b"/>
            <a:pathLst>
              <a:path w="5" h="3">
                <a:moveTo>
                  <a:pt x="5" y="0"/>
                </a:moveTo>
                <a:lnTo>
                  <a:pt x="3" y="0"/>
                </a:lnTo>
                <a:lnTo>
                  <a:pt x="0" y="1"/>
                </a:lnTo>
                <a:lnTo>
                  <a:pt x="2" y="3"/>
                </a:lnTo>
                <a:lnTo>
                  <a:pt x="5" y="3"/>
                </a:lnTo>
                <a:lnTo>
                  <a:pt x="5" y="1"/>
                </a:lnTo>
                <a:lnTo>
                  <a:pt x="5" y="0"/>
                </a:lnTo>
                <a:lnTo>
                  <a:pt x="5"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72" name="Freeform 128"/>
          <p:cNvSpPr>
            <a:spLocks noChangeArrowheads="1"/>
          </p:cNvSpPr>
          <p:nvPr/>
        </p:nvSpPr>
        <p:spPr bwMode="auto">
          <a:xfrm>
            <a:off x="2217738" y="4919664"/>
            <a:ext cx="11112" cy="7937"/>
          </a:xfrm>
          <a:custGeom>
            <a:avLst/>
            <a:gdLst/>
            <a:ahLst/>
            <a:cxnLst>
              <a:cxn ang="0">
                <a:pos x="6" y="0"/>
              </a:cxn>
              <a:cxn ang="0">
                <a:pos x="0" y="3"/>
              </a:cxn>
              <a:cxn ang="0">
                <a:pos x="1" y="5"/>
              </a:cxn>
              <a:cxn ang="0">
                <a:pos x="5" y="5"/>
              </a:cxn>
              <a:cxn ang="0">
                <a:pos x="7" y="2"/>
              </a:cxn>
              <a:cxn ang="0">
                <a:pos x="6" y="0"/>
              </a:cxn>
              <a:cxn ang="0">
                <a:pos x="6" y="0"/>
              </a:cxn>
            </a:cxnLst>
            <a:rect l="0" t="0" r="r" b="b"/>
            <a:pathLst>
              <a:path w="7" h="5">
                <a:moveTo>
                  <a:pt x="6" y="0"/>
                </a:moveTo>
                <a:lnTo>
                  <a:pt x="0" y="3"/>
                </a:lnTo>
                <a:lnTo>
                  <a:pt x="1" y="5"/>
                </a:lnTo>
                <a:lnTo>
                  <a:pt x="5" y="5"/>
                </a:lnTo>
                <a:lnTo>
                  <a:pt x="7" y="2"/>
                </a:lnTo>
                <a:lnTo>
                  <a:pt x="6" y="0"/>
                </a:lnTo>
                <a:lnTo>
                  <a:pt x="6"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dirty="0"/>
          </a:p>
        </p:txBody>
      </p:sp>
      <p:sp>
        <p:nvSpPr>
          <p:cNvPr id="31873" name="Freeform 129"/>
          <p:cNvSpPr>
            <a:spLocks noChangeArrowheads="1"/>
          </p:cNvSpPr>
          <p:nvPr/>
        </p:nvSpPr>
        <p:spPr bwMode="auto">
          <a:xfrm>
            <a:off x="2233614" y="4902201"/>
            <a:ext cx="26987" cy="30163"/>
          </a:xfrm>
          <a:custGeom>
            <a:avLst/>
            <a:gdLst/>
            <a:ahLst/>
            <a:cxnLst>
              <a:cxn ang="0">
                <a:pos x="5" y="4"/>
              </a:cxn>
              <a:cxn ang="0">
                <a:pos x="3" y="4"/>
              </a:cxn>
              <a:cxn ang="0">
                <a:pos x="3" y="10"/>
              </a:cxn>
              <a:cxn ang="0">
                <a:pos x="0" y="15"/>
              </a:cxn>
              <a:cxn ang="0">
                <a:pos x="1" y="19"/>
              </a:cxn>
              <a:cxn ang="0">
                <a:pos x="6" y="15"/>
              </a:cxn>
              <a:cxn ang="0">
                <a:pos x="9" y="11"/>
              </a:cxn>
              <a:cxn ang="0">
                <a:pos x="12" y="13"/>
              </a:cxn>
              <a:cxn ang="0">
                <a:pos x="14" y="17"/>
              </a:cxn>
              <a:cxn ang="0">
                <a:pos x="17" y="15"/>
              </a:cxn>
              <a:cxn ang="0">
                <a:pos x="17" y="9"/>
              </a:cxn>
              <a:cxn ang="0">
                <a:pos x="16" y="7"/>
              </a:cxn>
              <a:cxn ang="0">
                <a:pos x="16" y="4"/>
              </a:cxn>
              <a:cxn ang="0">
                <a:pos x="13" y="3"/>
              </a:cxn>
              <a:cxn ang="0">
                <a:pos x="12" y="0"/>
              </a:cxn>
              <a:cxn ang="0">
                <a:pos x="9" y="0"/>
              </a:cxn>
              <a:cxn ang="0">
                <a:pos x="8" y="2"/>
              </a:cxn>
              <a:cxn ang="0">
                <a:pos x="5" y="4"/>
              </a:cxn>
              <a:cxn ang="0">
                <a:pos x="5" y="4"/>
              </a:cxn>
            </a:cxnLst>
            <a:rect l="0" t="0" r="r" b="b"/>
            <a:pathLst>
              <a:path w="17" h="19">
                <a:moveTo>
                  <a:pt x="5" y="4"/>
                </a:moveTo>
                <a:lnTo>
                  <a:pt x="3" y="4"/>
                </a:lnTo>
                <a:lnTo>
                  <a:pt x="3" y="10"/>
                </a:lnTo>
                <a:lnTo>
                  <a:pt x="0" y="15"/>
                </a:lnTo>
                <a:lnTo>
                  <a:pt x="1" y="19"/>
                </a:lnTo>
                <a:lnTo>
                  <a:pt x="6" y="15"/>
                </a:lnTo>
                <a:lnTo>
                  <a:pt x="9" y="11"/>
                </a:lnTo>
                <a:lnTo>
                  <a:pt x="12" y="13"/>
                </a:lnTo>
                <a:lnTo>
                  <a:pt x="14" y="17"/>
                </a:lnTo>
                <a:lnTo>
                  <a:pt x="17" y="15"/>
                </a:lnTo>
                <a:lnTo>
                  <a:pt x="17" y="9"/>
                </a:lnTo>
                <a:lnTo>
                  <a:pt x="16" y="7"/>
                </a:lnTo>
                <a:lnTo>
                  <a:pt x="16" y="4"/>
                </a:lnTo>
                <a:lnTo>
                  <a:pt x="13" y="3"/>
                </a:lnTo>
                <a:lnTo>
                  <a:pt x="12" y="0"/>
                </a:lnTo>
                <a:lnTo>
                  <a:pt x="9" y="0"/>
                </a:lnTo>
                <a:lnTo>
                  <a:pt x="8" y="2"/>
                </a:lnTo>
                <a:lnTo>
                  <a:pt x="5" y="4"/>
                </a:lnTo>
                <a:lnTo>
                  <a:pt x="5" y="4"/>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dirty="0"/>
          </a:p>
        </p:txBody>
      </p:sp>
      <p:sp>
        <p:nvSpPr>
          <p:cNvPr id="31874" name="Freeform 130"/>
          <p:cNvSpPr>
            <a:spLocks noChangeArrowheads="1"/>
          </p:cNvSpPr>
          <p:nvPr/>
        </p:nvSpPr>
        <p:spPr bwMode="auto">
          <a:xfrm>
            <a:off x="1974850" y="4778376"/>
            <a:ext cx="7938" cy="3175"/>
          </a:xfrm>
          <a:custGeom>
            <a:avLst/>
            <a:gdLst/>
            <a:ahLst/>
            <a:cxnLst>
              <a:cxn ang="0">
                <a:pos x="4" y="0"/>
              </a:cxn>
              <a:cxn ang="0">
                <a:pos x="0" y="1"/>
              </a:cxn>
              <a:cxn ang="0">
                <a:pos x="3" y="2"/>
              </a:cxn>
              <a:cxn ang="0">
                <a:pos x="5" y="1"/>
              </a:cxn>
              <a:cxn ang="0">
                <a:pos x="4" y="0"/>
              </a:cxn>
              <a:cxn ang="0">
                <a:pos x="4" y="0"/>
              </a:cxn>
            </a:cxnLst>
            <a:rect l="0" t="0" r="r" b="b"/>
            <a:pathLst>
              <a:path w="5" h="2">
                <a:moveTo>
                  <a:pt x="4" y="0"/>
                </a:moveTo>
                <a:lnTo>
                  <a:pt x="0" y="1"/>
                </a:lnTo>
                <a:lnTo>
                  <a:pt x="3" y="2"/>
                </a:lnTo>
                <a:lnTo>
                  <a:pt x="5" y="1"/>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75" name="Freeform 131"/>
          <p:cNvSpPr>
            <a:spLocks noChangeArrowheads="1"/>
          </p:cNvSpPr>
          <p:nvPr/>
        </p:nvSpPr>
        <p:spPr bwMode="auto">
          <a:xfrm>
            <a:off x="1979614" y="4783138"/>
            <a:ext cx="46037" cy="30162"/>
          </a:xfrm>
          <a:custGeom>
            <a:avLst/>
            <a:gdLst/>
            <a:ahLst/>
            <a:cxnLst>
              <a:cxn ang="0">
                <a:pos x="2" y="0"/>
              </a:cxn>
              <a:cxn ang="0">
                <a:pos x="0" y="3"/>
              </a:cxn>
              <a:cxn ang="0">
                <a:pos x="2" y="7"/>
              </a:cxn>
              <a:cxn ang="0">
                <a:pos x="7" y="10"/>
              </a:cxn>
              <a:cxn ang="0">
                <a:pos x="10" y="10"/>
              </a:cxn>
              <a:cxn ang="0">
                <a:pos x="12" y="13"/>
              </a:cxn>
              <a:cxn ang="0">
                <a:pos x="7" y="13"/>
              </a:cxn>
              <a:cxn ang="0">
                <a:pos x="10" y="16"/>
              </a:cxn>
              <a:cxn ang="0">
                <a:pos x="11" y="19"/>
              </a:cxn>
              <a:cxn ang="0">
                <a:pos x="15" y="19"/>
              </a:cxn>
              <a:cxn ang="0">
                <a:pos x="19" y="16"/>
              </a:cxn>
              <a:cxn ang="0">
                <a:pos x="26" y="17"/>
              </a:cxn>
              <a:cxn ang="0">
                <a:pos x="29" y="15"/>
              </a:cxn>
              <a:cxn ang="0">
                <a:pos x="25" y="11"/>
              </a:cxn>
              <a:cxn ang="0">
                <a:pos x="20" y="10"/>
              </a:cxn>
              <a:cxn ang="0">
                <a:pos x="18" y="5"/>
              </a:cxn>
              <a:cxn ang="0">
                <a:pos x="15" y="4"/>
              </a:cxn>
              <a:cxn ang="0">
                <a:pos x="15" y="2"/>
              </a:cxn>
              <a:cxn ang="0">
                <a:pos x="9" y="2"/>
              </a:cxn>
              <a:cxn ang="0">
                <a:pos x="7" y="0"/>
              </a:cxn>
              <a:cxn ang="0">
                <a:pos x="6" y="0"/>
              </a:cxn>
              <a:cxn ang="0">
                <a:pos x="2" y="0"/>
              </a:cxn>
              <a:cxn ang="0">
                <a:pos x="2" y="0"/>
              </a:cxn>
            </a:cxnLst>
            <a:rect l="0" t="0" r="r" b="b"/>
            <a:pathLst>
              <a:path w="29" h="19">
                <a:moveTo>
                  <a:pt x="2" y="0"/>
                </a:moveTo>
                <a:lnTo>
                  <a:pt x="0" y="3"/>
                </a:lnTo>
                <a:lnTo>
                  <a:pt x="2" y="7"/>
                </a:lnTo>
                <a:lnTo>
                  <a:pt x="7" y="10"/>
                </a:lnTo>
                <a:lnTo>
                  <a:pt x="10" y="10"/>
                </a:lnTo>
                <a:lnTo>
                  <a:pt x="12" y="13"/>
                </a:lnTo>
                <a:lnTo>
                  <a:pt x="7" y="13"/>
                </a:lnTo>
                <a:lnTo>
                  <a:pt x="10" y="16"/>
                </a:lnTo>
                <a:lnTo>
                  <a:pt x="11" y="19"/>
                </a:lnTo>
                <a:lnTo>
                  <a:pt x="15" y="19"/>
                </a:lnTo>
                <a:lnTo>
                  <a:pt x="19" y="16"/>
                </a:lnTo>
                <a:lnTo>
                  <a:pt x="26" y="17"/>
                </a:lnTo>
                <a:lnTo>
                  <a:pt x="29" y="15"/>
                </a:lnTo>
                <a:lnTo>
                  <a:pt x="25" y="11"/>
                </a:lnTo>
                <a:lnTo>
                  <a:pt x="20" y="10"/>
                </a:lnTo>
                <a:lnTo>
                  <a:pt x="18" y="5"/>
                </a:lnTo>
                <a:lnTo>
                  <a:pt x="15" y="4"/>
                </a:lnTo>
                <a:lnTo>
                  <a:pt x="15" y="2"/>
                </a:lnTo>
                <a:lnTo>
                  <a:pt x="9" y="2"/>
                </a:lnTo>
                <a:lnTo>
                  <a:pt x="7" y="0"/>
                </a:lnTo>
                <a:lnTo>
                  <a:pt x="6" y="0"/>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76" name="Freeform 132"/>
          <p:cNvSpPr>
            <a:spLocks noChangeArrowheads="1"/>
          </p:cNvSpPr>
          <p:nvPr/>
        </p:nvSpPr>
        <p:spPr bwMode="auto">
          <a:xfrm>
            <a:off x="1990725" y="4759326"/>
            <a:ext cx="12700" cy="11113"/>
          </a:xfrm>
          <a:custGeom>
            <a:avLst/>
            <a:gdLst/>
            <a:ahLst/>
            <a:cxnLst>
              <a:cxn ang="0">
                <a:pos x="6" y="0"/>
              </a:cxn>
              <a:cxn ang="0">
                <a:pos x="1" y="4"/>
              </a:cxn>
              <a:cxn ang="0">
                <a:pos x="0" y="7"/>
              </a:cxn>
              <a:cxn ang="0">
                <a:pos x="3" y="6"/>
              </a:cxn>
              <a:cxn ang="0">
                <a:pos x="5" y="3"/>
              </a:cxn>
              <a:cxn ang="0">
                <a:pos x="8" y="2"/>
              </a:cxn>
              <a:cxn ang="0">
                <a:pos x="6" y="0"/>
              </a:cxn>
              <a:cxn ang="0">
                <a:pos x="6" y="0"/>
              </a:cxn>
            </a:cxnLst>
            <a:rect l="0" t="0" r="r" b="b"/>
            <a:pathLst>
              <a:path w="8" h="7">
                <a:moveTo>
                  <a:pt x="6" y="0"/>
                </a:moveTo>
                <a:lnTo>
                  <a:pt x="1" y="4"/>
                </a:lnTo>
                <a:lnTo>
                  <a:pt x="0" y="7"/>
                </a:lnTo>
                <a:lnTo>
                  <a:pt x="3" y="6"/>
                </a:lnTo>
                <a:lnTo>
                  <a:pt x="5" y="3"/>
                </a:lnTo>
                <a:lnTo>
                  <a:pt x="8" y="2"/>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77" name="Freeform 133"/>
          <p:cNvSpPr>
            <a:spLocks noChangeArrowheads="1"/>
          </p:cNvSpPr>
          <p:nvPr/>
        </p:nvSpPr>
        <p:spPr bwMode="auto">
          <a:xfrm>
            <a:off x="1982789" y="4756150"/>
            <a:ext cx="9525" cy="6350"/>
          </a:xfrm>
          <a:custGeom>
            <a:avLst/>
            <a:gdLst/>
            <a:ahLst/>
            <a:cxnLst>
              <a:cxn ang="0">
                <a:pos x="6" y="0"/>
              </a:cxn>
              <a:cxn ang="0">
                <a:pos x="0" y="1"/>
              </a:cxn>
              <a:cxn ang="0">
                <a:pos x="0" y="4"/>
              </a:cxn>
              <a:cxn ang="0">
                <a:pos x="3" y="4"/>
              </a:cxn>
              <a:cxn ang="0">
                <a:pos x="5" y="1"/>
              </a:cxn>
              <a:cxn ang="0">
                <a:pos x="6" y="0"/>
              </a:cxn>
              <a:cxn ang="0">
                <a:pos x="6" y="0"/>
              </a:cxn>
            </a:cxnLst>
            <a:rect l="0" t="0" r="r" b="b"/>
            <a:pathLst>
              <a:path w="6" h="4">
                <a:moveTo>
                  <a:pt x="6" y="0"/>
                </a:moveTo>
                <a:lnTo>
                  <a:pt x="0" y="1"/>
                </a:lnTo>
                <a:lnTo>
                  <a:pt x="0" y="4"/>
                </a:lnTo>
                <a:lnTo>
                  <a:pt x="3" y="4"/>
                </a:lnTo>
                <a:lnTo>
                  <a:pt x="5" y="1"/>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78" name="Freeform 134"/>
          <p:cNvSpPr>
            <a:spLocks noChangeArrowheads="1"/>
          </p:cNvSpPr>
          <p:nvPr/>
        </p:nvSpPr>
        <p:spPr bwMode="auto">
          <a:xfrm>
            <a:off x="2020889" y="4760914"/>
            <a:ext cx="14287" cy="14287"/>
          </a:xfrm>
          <a:custGeom>
            <a:avLst/>
            <a:gdLst/>
            <a:ahLst/>
            <a:cxnLst>
              <a:cxn ang="0">
                <a:pos x="7" y="2"/>
              </a:cxn>
              <a:cxn ang="0">
                <a:pos x="4" y="0"/>
              </a:cxn>
              <a:cxn ang="0">
                <a:pos x="0" y="0"/>
              </a:cxn>
              <a:cxn ang="0">
                <a:pos x="3" y="4"/>
              </a:cxn>
              <a:cxn ang="0">
                <a:pos x="3" y="8"/>
              </a:cxn>
              <a:cxn ang="0">
                <a:pos x="6" y="9"/>
              </a:cxn>
              <a:cxn ang="0">
                <a:pos x="9" y="6"/>
              </a:cxn>
              <a:cxn ang="0">
                <a:pos x="7" y="2"/>
              </a:cxn>
              <a:cxn ang="0">
                <a:pos x="7" y="2"/>
              </a:cxn>
            </a:cxnLst>
            <a:rect l="0" t="0" r="r" b="b"/>
            <a:pathLst>
              <a:path w="9" h="9">
                <a:moveTo>
                  <a:pt x="7" y="2"/>
                </a:moveTo>
                <a:lnTo>
                  <a:pt x="4" y="0"/>
                </a:lnTo>
                <a:lnTo>
                  <a:pt x="0" y="0"/>
                </a:lnTo>
                <a:lnTo>
                  <a:pt x="3" y="4"/>
                </a:lnTo>
                <a:lnTo>
                  <a:pt x="3" y="8"/>
                </a:lnTo>
                <a:lnTo>
                  <a:pt x="6" y="9"/>
                </a:lnTo>
                <a:lnTo>
                  <a:pt x="9" y="6"/>
                </a:lnTo>
                <a:lnTo>
                  <a:pt x="7" y="2"/>
                </a:lnTo>
                <a:lnTo>
                  <a:pt x="7" y="2"/>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79" name="Freeform 135"/>
          <p:cNvSpPr>
            <a:spLocks noChangeArrowheads="1"/>
          </p:cNvSpPr>
          <p:nvPr/>
        </p:nvSpPr>
        <p:spPr bwMode="auto">
          <a:xfrm>
            <a:off x="2039939" y="4776788"/>
            <a:ext cx="9525" cy="11112"/>
          </a:xfrm>
          <a:custGeom>
            <a:avLst/>
            <a:gdLst/>
            <a:ahLst/>
            <a:cxnLst>
              <a:cxn ang="0">
                <a:pos x="1" y="0"/>
              </a:cxn>
              <a:cxn ang="0">
                <a:pos x="0" y="4"/>
              </a:cxn>
              <a:cxn ang="0">
                <a:pos x="3" y="7"/>
              </a:cxn>
              <a:cxn ang="0">
                <a:pos x="5" y="3"/>
              </a:cxn>
              <a:cxn ang="0">
                <a:pos x="6" y="0"/>
              </a:cxn>
              <a:cxn ang="0">
                <a:pos x="1" y="0"/>
              </a:cxn>
              <a:cxn ang="0">
                <a:pos x="1" y="0"/>
              </a:cxn>
            </a:cxnLst>
            <a:rect l="0" t="0" r="r" b="b"/>
            <a:pathLst>
              <a:path w="6" h="7">
                <a:moveTo>
                  <a:pt x="1" y="0"/>
                </a:moveTo>
                <a:lnTo>
                  <a:pt x="0" y="4"/>
                </a:lnTo>
                <a:lnTo>
                  <a:pt x="3" y="7"/>
                </a:lnTo>
                <a:lnTo>
                  <a:pt x="5" y="3"/>
                </a:lnTo>
                <a:lnTo>
                  <a:pt x="6" y="0"/>
                </a:lnTo>
                <a:lnTo>
                  <a:pt x="1" y="0"/>
                </a:lnTo>
                <a:lnTo>
                  <a:pt x="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0" name="Freeform 136"/>
          <p:cNvSpPr>
            <a:spLocks noChangeArrowheads="1"/>
          </p:cNvSpPr>
          <p:nvPr/>
        </p:nvSpPr>
        <p:spPr bwMode="auto">
          <a:xfrm>
            <a:off x="2033589" y="4745038"/>
            <a:ext cx="3175" cy="4762"/>
          </a:xfrm>
          <a:custGeom>
            <a:avLst/>
            <a:gdLst/>
            <a:ahLst/>
            <a:cxnLst>
              <a:cxn ang="0">
                <a:pos x="2" y="0"/>
              </a:cxn>
              <a:cxn ang="0">
                <a:pos x="0" y="1"/>
              </a:cxn>
              <a:cxn ang="0">
                <a:pos x="1" y="3"/>
              </a:cxn>
              <a:cxn ang="0">
                <a:pos x="2" y="2"/>
              </a:cxn>
              <a:cxn ang="0">
                <a:pos x="2" y="0"/>
              </a:cxn>
              <a:cxn ang="0">
                <a:pos x="2" y="0"/>
              </a:cxn>
            </a:cxnLst>
            <a:rect l="0" t="0" r="r" b="b"/>
            <a:pathLst>
              <a:path w="2" h="3">
                <a:moveTo>
                  <a:pt x="2" y="0"/>
                </a:moveTo>
                <a:lnTo>
                  <a:pt x="0" y="1"/>
                </a:lnTo>
                <a:lnTo>
                  <a:pt x="1" y="3"/>
                </a:lnTo>
                <a:lnTo>
                  <a:pt x="2" y="2"/>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1" name="Freeform 137"/>
          <p:cNvSpPr>
            <a:spLocks noChangeArrowheads="1"/>
          </p:cNvSpPr>
          <p:nvPr/>
        </p:nvSpPr>
        <p:spPr bwMode="auto">
          <a:xfrm>
            <a:off x="2058988" y="4765676"/>
            <a:ext cx="100012" cy="73025"/>
          </a:xfrm>
          <a:custGeom>
            <a:avLst/>
            <a:gdLst/>
            <a:ahLst/>
            <a:cxnLst>
              <a:cxn ang="0">
                <a:pos x="4" y="0"/>
              </a:cxn>
              <a:cxn ang="0">
                <a:pos x="0" y="4"/>
              </a:cxn>
              <a:cxn ang="0">
                <a:pos x="0" y="9"/>
              </a:cxn>
              <a:cxn ang="0">
                <a:pos x="3" y="14"/>
              </a:cxn>
              <a:cxn ang="0">
                <a:pos x="5" y="20"/>
              </a:cxn>
              <a:cxn ang="0">
                <a:pos x="7" y="23"/>
              </a:cxn>
              <a:cxn ang="0">
                <a:pos x="16" y="18"/>
              </a:cxn>
              <a:cxn ang="0">
                <a:pos x="22" y="19"/>
              </a:cxn>
              <a:cxn ang="0">
                <a:pos x="33" y="25"/>
              </a:cxn>
              <a:cxn ang="0">
                <a:pos x="34" y="30"/>
              </a:cxn>
              <a:cxn ang="0">
                <a:pos x="38" y="32"/>
              </a:cxn>
              <a:cxn ang="0">
                <a:pos x="35" y="34"/>
              </a:cxn>
              <a:cxn ang="0">
                <a:pos x="30" y="33"/>
              </a:cxn>
              <a:cxn ang="0">
                <a:pos x="30" y="36"/>
              </a:cxn>
              <a:cxn ang="0">
                <a:pos x="28" y="38"/>
              </a:cxn>
              <a:cxn ang="0">
                <a:pos x="28" y="43"/>
              </a:cxn>
              <a:cxn ang="0">
                <a:pos x="31" y="45"/>
              </a:cxn>
              <a:cxn ang="0">
                <a:pos x="37" y="40"/>
              </a:cxn>
              <a:cxn ang="0">
                <a:pos x="39" y="43"/>
              </a:cxn>
              <a:cxn ang="0">
                <a:pos x="46" y="39"/>
              </a:cxn>
              <a:cxn ang="0">
                <a:pos x="48" y="46"/>
              </a:cxn>
              <a:cxn ang="0">
                <a:pos x="51" y="44"/>
              </a:cxn>
              <a:cxn ang="0">
                <a:pos x="57" y="46"/>
              </a:cxn>
              <a:cxn ang="0">
                <a:pos x="59" y="44"/>
              </a:cxn>
              <a:cxn ang="0">
                <a:pos x="56" y="40"/>
              </a:cxn>
              <a:cxn ang="0">
                <a:pos x="62" y="43"/>
              </a:cxn>
              <a:cxn ang="0">
                <a:pos x="63" y="41"/>
              </a:cxn>
              <a:cxn ang="0">
                <a:pos x="61" y="38"/>
              </a:cxn>
              <a:cxn ang="0">
                <a:pos x="50" y="33"/>
              </a:cxn>
              <a:cxn ang="0">
                <a:pos x="46" y="27"/>
              </a:cxn>
              <a:cxn ang="0">
                <a:pos x="55" y="30"/>
              </a:cxn>
              <a:cxn ang="0">
                <a:pos x="61" y="32"/>
              </a:cxn>
              <a:cxn ang="0">
                <a:pos x="62" y="30"/>
              </a:cxn>
              <a:cxn ang="0">
                <a:pos x="53" y="22"/>
              </a:cxn>
              <a:cxn ang="0">
                <a:pos x="46" y="22"/>
              </a:cxn>
              <a:cxn ang="0">
                <a:pos x="39" y="16"/>
              </a:cxn>
              <a:cxn ang="0">
                <a:pos x="25" y="7"/>
              </a:cxn>
              <a:cxn ang="0">
                <a:pos x="18" y="6"/>
              </a:cxn>
              <a:cxn ang="0">
                <a:pos x="15" y="9"/>
              </a:cxn>
              <a:cxn ang="0">
                <a:pos x="13" y="6"/>
              </a:cxn>
              <a:cxn ang="0">
                <a:pos x="12" y="8"/>
              </a:cxn>
              <a:cxn ang="0">
                <a:pos x="12" y="10"/>
              </a:cxn>
              <a:cxn ang="0">
                <a:pos x="11" y="10"/>
              </a:cxn>
              <a:cxn ang="0">
                <a:pos x="9" y="6"/>
              </a:cxn>
              <a:cxn ang="0">
                <a:pos x="7" y="6"/>
              </a:cxn>
              <a:cxn ang="0">
                <a:pos x="6" y="10"/>
              </a:cxn>
              <a:cxn ang="0">
                <a:pos x="6" y="13"/>
              </a:cxn>
              <a:cxn ang="0">
                <a:pos x="4" y="9"/>
              </a:cxn>
              <a:cxn ang="0">
                <a:pos x="3" y="5"/>
              </a:cxn>
              <a:cxn ang="0">
                <a:pos x="4" y="2"/>
              </a:cxn>
              <a:cxn ang="0">
                <a:pos x="4" y="0"/>
              </a:cxn>
              <a:cxn ang="0">
                <a:pos x="4" y="0"/>
              </a:cxn>
            </a:cxnLst>
            <a:rect l="0" t="0" r="r" b="b"/>
            <a:pathLst>
              <a:path w="63" h="46">
                <a:moveTo>
                  <a:pt x="4" y="0"/>
                </a:moveTo>
                <a:lnTo>
                  <a:pt x="0" y="4"/>
                </a:lnTo>
                <a:lnTo>
                  <a:pt x="0" y="9"/>
                </a:lnTo>
                <a:lnTo>
                  <a:pt x="3" y="14"/>
                </a:lnTo>
                <a:lnTo>
                  <a:pt x="5" y="20"/>
                </a:lnTo>
                <a:lnTo>
                  <a:pt x="7" y="23"/>
                </a:lnTo>
                <a:lnTo>
                  <a:pt x="16" y="18"/>
                </a:lnTo>
                <a:lnTo>
                  <a:pt x="22" y="19"/>
                </a:lnTo>
                <a:lnTo>
                  <a:pt x="33" y="25"/>
                </a:lnTo>
                <a:lnTo>
                  <a:pt x="34" y="30"/>
                </a:lnTo>
                <a:lnTo>
                  <a:pt x="38" y="32"/>
                </a:lnTo>
                <a:lnTo>
                  <a:pt x="35" y="34"/>
                </a:lnTo>
                <a:lnTo>
                  <a:pt x="30" y="33"/>
                </a:lnTo>
                <a:lnTo>
                  <a:pt x="30" y="36"/>
                </a:lnTo>
                <a:lnTo>
                  <a:pt x="28" y="38"/>
                </a:lnTo>
                <a:lnTo>
                  <a:pt x="28" y="43"/>
                </a:lnTo>
                <a:lnTo>
                  <a:pt x="31" y="45"/>
                </a:lnTo>
                <a:lnTo>
                  <a:pt x="37" y="40"/>
                </a:lnTo>
                <a:lnTo>
                  <a:pt x="39" y="43"/>
                </a:lnTo>
                <a:lnTo>
                  <a:pt x="46" y="39"/>
                </a:lnTo>
                <a:lnTo>
                  <a:pt x="48" y="46"/>
                </a:lnTo>
                <a:lnTo>
                  <a:pt x="51" y="44"/>
                </a:lnTo>
                <a:lnTo>
                  <a:pt x="57" y="46"/>
                </a:lnTo>
                <a:lnTo>
                  <a:pt x="59" y="44"/>
                </a:lnTo>
                <a:lnTo>
                  <a:pt x="56" y="40"/>
                </a:lnTo>
                <a:lnTo>
                  <a:pt x="62" y="43"/>
                </a:lnTo>
                <a:lnTo>
                  <a:pt x="63" y="41"/>
                </a:lnTo>
                <a:lnTo>
                  <a:pt x="61" y="38"/>
                </a:lnTo>
                <a:lnTo>
                  <a:pt x="50" y="33"/>
                </a:lnTo>
                <a:lnTo>
                  <a:pt x="46" y="27"/>
                </a:lnTo>
                <a:lnTo>
                  <a:pt x="55" y="30"/>
                </a:lnTo>
                <a:lnTo>
                  <a:pt x="61" y="32"/>
                </a:lnTo>
                <a:lnTo>
                  <a:pt x="62" y="30"/>
                </a:lnTo>
                <a:lnTo>
                  <a:pt x="53" y="22"/>
                </a:lnTo>
                <a:lnTo>
                  <a:pt x="46" y="22"/>
                </a:lnTo>
                <a:lnTo>
                  <a:pt x="39" y="16"/>
                </a:lnTo>
                <a:lnTo>
                  <a:pt x="25" y="7"/>
                </a:lnTo>
                <a:lnTo>
                  <a:pt x="18" y="6"/>
                </a:lnTo>
                <a:lnTo>
                  <a:pt x="15" y="9"/>
                </a:lnTo>
                <a:lnTo>
                  <a:pt x="13" y="6"/>
                </a:lnTo>
                <a:lnTo>
                  <a:pt x="12" y="8"/>
                </a:lnTo>
                <a:lnTo>
                  <a:pt x="12" y="10"/>
                </a:lnTo>
                <a:lnTo>
                  <a:pt x="11" y="10"/>
                </a:lnTo>
                <a:lnTo>
                  <a:pt x="9" y="6"/>
                </a:lnTo>
                <a:lnTo>
                  <a:pt x="7" y="6"/>
                </a:lnTo>
                <a:lnTo>
                  <a:pt x="6" y="10"/>
                </a:lnTo>
                <a:lnTo>
                  <a:pt x="6" y="13"/>
                </a:lnTo>
                <a:lnTo>
                  <a:pt x="4" y="9"/>
                </a:lnTo>
                <a:lnTo>
                  <a:pt x="3" y="5"/>
                </a:lnTo>
                <a:lnTo>
                  <a:pt x="4" y="2"/>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2" name="Freeform 138"/>
          <p:cNvSpPr>
            <a:spLocks noChangeArrowheads="1"/>
          </p:cNvSpPr>
          <p:nvPr/>
        </p:nvSpPr>
        <p:spPr bwMode="auto">
          <a:xfrm>
            <a:off x="2081213" y="4835525"/>
            <a:ext cx="17462" cy="14288"/>
          </a:xfrm>
          <a:custGeom>
            <a:avLst/>
            <a:gdLst/>
            <a:ahLst/>
            <a:cxnLst>
              <a:cxn ang="0">
                <a:pos x="3" y="0"/>
              </a:cxn>
              <a:cxn ang="0">
                <a:pos x="1" y="2"/>
              </a:cxn>
              <a:cxn ang="0">
                <a:pos x="2" y="4"/>
              </a:cxn>
              <a:cxn ang="0">
                <a:pos x="0" y="9"/>
              </a:cxn>
              <a:cxn ang="0">
                <a:pos x="4" y="7"/>
              </a:cxn>
              <a:cxn ang="0">
                <a:pos x="9" y="9"/>
              </a:cxn>
              <a:cxn ang="0">
                <a:pos x="11" y="8"/>
              </a:cxn>
              <a:cxn ang="0">
                <a:pos x="9" y="4"/>
              </a:cxn>
              <a:cxn ang="0">
                <a:pos x="6" y="1"/>
              </a:cxn>
              <a:cxn ang="0">
                <a:pos x="3" y="0"/>
              </a:cxn>
              <a:cxn ang="0">
                <a:pos x="3" y="0"/>
              </a:cxn>
            </a:cxnLst>
            <a:rect l="0" t="0" r="r" b="b"/>
            <a:pathLst>
              <a:path w="11" h="9">
                <a:moveTo>
                  <a:pt x="3" y="0"/>
                </a:moveTo>
                <a:lnTo>
                  <a:pt x="1" y="2"/>
                </a:lnTo>
                <a:lnTo>
                  <a:pt x="2" y="4"/>
                </a:lnTo>
                <a:lnTo>
                  <a:pt x="0" y="9"/>
                </a:lnTo>
                <a:lnTo>
                  <a:pt x="4" y="7"/>
                </a:lnTo>
                <a:lnTo>
                  <a:pt x="9" y="9"/>
                </a:lnTo>
                <a:lnTo>
                  <a:pt x="11" y="8"/>
                </a:lnTo>
                <a:lnTo>
                  <a:pt x="9" y="4"/>
                </a:lnTo>
                <a:lnTo>
                  <a:pt x="6" y="1"/>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3" name="Freeform 139"/>
          <p:cNvSpPr>
            <a:spLocks noChangeArrowheads="1"/>
          </p:cNvSpPr>
          <p:nvPr/>
        </p:nvSpPr>
        <p:spPr bwMode="auto">
          <a:xfrm>
            <a:off x="2071688" y="4681538"/>
            <a:ext cx="150812" cy="131762"/>
          </a:xfrm>
          <a:custGeom>
            <a:avLst/>
            <a:gdLst/>
            <a:ahLst/>
            <a:cxnLst>
              <a:cxn ang="0">
                <a:pos x="3" y="7"/>
              </a:cxn>
              <a:cxn ang="0">
                <a:pos x="0" y="16"/>
              </a:cxn>
              <a:cxn ang="0">
                <a:pos x="3" y="28"/>
              </a:cxn>
              <a:cxn ang="0">
                <a:pos x="5" y="31"/>
              </a:cxn>
              <a:cxn ang="0">
                <a:pos x="3" y="41"/>
              </a:cxn>
              <a:cxn ang="0">
                <a:pos x="8" y="39"/>
              </a:cxn>
              <a:cxn ang="0">
                <a:pos x="12" y="41"/>
              </a:cxn>
              <a:cxn ang="0">
                <a:pos x="19" y="41"/>
              </a:cxn>
              <a:cxn ang="0">
                <a:pos x="39" y="47"/>
              </a:cxn>
              <a:cxn ang="0">
                <a:pos x="46" y="49"/>
              </a:cxn>
              <a:cxn ang="0">
                <a:pos x="45" y="55"/>
              </a:cxn>
              <a:cxn ang="0">
                <a:pos x="53" y="56"/>
              </a:cxn>
              <a:cxn ang="0">
                <a:pos x="54" y="65"/>
              </a:cxn>
              <a:cxn ang="0">
                <a:pos x="64" y="70"/>
              </a:cxn>
              <a:cxn ang="0">
                <a:pos x="72" y="72"/>
              </a:cxn>
              <a:cxn ang="0">
                <a:pos x="86" y="80"/>
              </a:cxn>
              <a:cxn ang="0">
                <a:pos x="93" y="80"/>
              </a:cxn>
              <a:cxn ang="0">
                <a:pos x="91" y="72"/>
              </a:cxn>
              <a:cxn ang="0">
                <a:pos x="83" y="60"/>
              </a:cxn>
              <a:cxn ang="0">
                <a:pos x="80" y="53"/>
              </a:cxn>
              <a:cxn ang="0">
                <a:pos x="82" y="46"/>
              </a:cxn>
              <a:cxn ang="0">
                <a:pos x="75" y="39"/>
              </a:cxn>
              <a:cxn ang="0">
                <a:pos x="77" y="34"/>
              </a:cxn>
              <a:cxn ang="0">
                <a:pos x="70" y="21"/>
              </a:cxn>
              <a:cxn ang="0">
                <a:pos x="61" y="23"/>
              </a:cxn>
              <a:cxn ang="0">
                <a:pos x="66" y="18"/>
              </a:cxn>
              <a:cxn ang="0">
                <a:pos x="57" y="15"/>
              </a:cxn>
              <a:cxn ang="0">
                <a:pos x="55" y="12"/>
              </a:cxn>
              <a:cxn ang="0">
                <a:pos x="51" y="11"/>
              </a:cxn>
              <a:cxn ang="0">
                <a:pos x="45" y="9"/>
              </a:cxn>
              <a:cxn ang="0">
                <a:pos x="42" y="5"/>
              </a:cxn>
              <a:cxn ang="0">
                <a:pos x="25" y="3"/>
              </a:cxn>
              <a:cxn ang="0">
                <a:pos x="16" y="1"/>
              </a:cxn>
              <a:cxn ang="0">
                <a:pos x="15" y="6"/>
              </a:cxn>
              <a:cxn ang="0">
                <a:pos x="12" y="5"/>
              </a:cxn>
              <a:cxn ang="0">
                <a:pos x="7" y="2"/>
              </a:cxn>
            </a:cxnLst>
            <a:rect l="0" t="0" r="r" b="b"/>
            <a:pathLst>
              <a:path w="95" h="83">
                <a:moveTo>
                  <a:pt x="7" y="2"/>
                </a:moveTo>
                <a:lnTo>
                  <a:pt x="3" y="7"/>
                </a:lnTo>
                <a:lnTo>
                  <a:pt x="3" y="12"/>
                </a:lnTo>
                <a:lnTo>
                  <a:pt x="0" y="16"/>
                </a:lnTo>
                <a:lnTo>
                  <a:pt x="0" y="24"/>
                </a:lnTo>
                <a:lnTo>
                  <a:pt x="3" y="28"/>
                </a:lnTo>
                <a:lnTo>
                  <a:pt x="3" y="30"/>
                </a:lnTo>
                <a:lnTo>
                  <a:pt x="5" y="31"/>
                </a:lnTo>
                <a:lnTo>
                  <a:pt x="2" y="36"/>
                </a:lnTo>
                <a:lnTo>
                  <a:pt x="3" y="41"/>
                </a:lnTo>
                <a:lnTo>
                  <a:pt x="7" y="44"/>
                </a:lnTo>
                <a:lnTo>
                  <a:pt x="8" y="39"/>
                </a:lnTo>
                <a:lnTo>
                  <a:pt x="12" y="39"/>
                </a:lnTo>
                <a:lnTo>
                  <a:pt x="12" y="41"/>
                </a:lnTo>
                <a:lnTo>
                  <a:pt x="15" y="44"/>
                </a:lnTo>
                <a:lnTo>
                  <a:pt x="19" y="41"/>
                </a:lnTo>
                <a:lnTo>
                  <a:pt x="26" y="41"/>
                </a:lnTo>
                <a:lnTo>
                  <a:pt x="39" y="47"/>
                </a:lnTo>
                <a:lnTo>
                  <a:pt x="41" y="51"/>
                </a:lnTo>
                <a:lnTo>
                  <a:pt x="46" y="49"/>
                </a:lnTo>
                <a:lnTo>
                  <a:pt x="46" y="53"/>
                </a:lnTo>
                <a:lnTo>
                  <a:pt x="45" y="55"/>
                </a:lnTo>
                <a:lnTo>
                  <a:pt x="48" y="56"/>
                </a:lnTo>
                <a:lnTo>
                  <a:pt x="53" y="56"/>
                </a:lnTo>
                <a:lnTo>
                  <a:pt x="54" y="59"/>
                </a:lnTo>
                <a:lnTo>
                  <a:pt x="54" y="65"/>
                </a:lnTo>
                <a:lnTo>
                  <a:pt x="60" y="67"/>
                </a:lnTo>
                <a:lnTo>
                  <a:pt x="64" y="70"/>
                </a:lnTo>
                <a:lnTo>
                  <a:pt x="67" y="71"/>
                </a:lnTo>
                <a:lnTo>
                  <a:pt x="72" y="72"/>
                </a:lnTo>
                <a:lnTo>
                  <a:pt x="79" y="78"/>
                </a:lnTo>
                <a:lnTo>
                  <a:pt x="86" y="80"/>
                </a:lnTo>
                <a:lnTo>
                  <a:pt x="88" y="83"/>
                </a:lnTo>
                <a:lnTo>
                  <a:pt x="93" y="80"/>
                </a:lnTo>
                <a:lnTo>
                  <a:pt x="95" y="76"/>
                </a:lnTo>
                <a:lnTo>
                  <a:pt x="91" y="72"/>
                </a:lnTo>
                <a:lnTo>
                  <a:pt x="90" y="66"/>
                </a:lnTo>
                <a:lnTo>
                  <a:pt x="83" y="60"/>
                </a:lnTo>
                <a:lnTo>
                  <a:pt x="80" y="56"/>
                </a:lnTo>
                <a:lnTo>
                  <a:pt x="80" y="53"/>
                </a:lnTo>
                <a:lnTo>
                  <a:pt x="84" y="49"/>
                </a:lnTo>
                <a:lnTo>
                  <a:pt x="82" y="46"/>
                </a:lnTo>
                <a:lnTo>
                  <a:pt x="77" y="40"/>
                </a:lnTo>
                <a:lnTo>
                  <a:pt x="75" y="39"/>
                </a:lnTo>
                <a:lnTo>
                  <a:pt x="74" y="36"/>
                </a:lnTo>
                <a:lnTo>
                  <a:pt x="77" y="34"/>
                </a:lnTo>
                <a:lnTo>
                  <a:pt x="75" y="27"/>
                </a:lnTo>
                <a:lnTo>
                  <a:pt x="70" y="21"/>
                </a:lnTo>
                <a:lnTo>
                  <a:pt x="68" y="24"/>
                </a:lnTo>
                <a:lnTo>
                  <a:pt x="61" y="23"/>
                </a:lnTo>
                <a:lnTo>
                  <a:pt x="61" y="21"/>
                </a:lnTo>
                <a:lnTo>
                  <a:pt x="66" y="18"/>
                </a:lnTo>
                <a:lnTo>
                  <a:pt x="64" y="15"/>
                </a:lnTo>
                <a:lnTo>
                  <a:pt x="57" y="15"/>
                </a:lnTo>
                <a:lnTo>
                  <a:pt x="55" y="14"/>
                </a:lnTo>
                <a:lnTo>
                  <a:pt x="55" y="12"/>
                </a:lnTo>
                <a:lnTo>
                  <a:pt x="53" y="11"/>
                </a:lnTo>
                <a:lnTo>
                  <a:pt x="51" y="11"/>
                </a:lnTo>
                <a:lnTo>
                  <a:pt x="49" y="10"/>
                </a:lnTo>
                <a:lnTo>
                  <a:pt x="45" y="9"/>
                </a:lnTo>
                <a:lnTo>
                  <a:pt x="44" y="6"/>
                </a:lnTo>
                <a:lnTo>
                  <a:pt x="42" y="5"/>
                </a:lnTo>
                <a:lnTo>
                  <a:pt x="33" y="5"/>
                </a:lnTo>
                <a:lnTo>
                  <a:pt x="25" y="3"/>
                </a:lnTo>
                <a:lnTo>
                  <a:pt x="20" y="0"/>
                </a:lnTo>
                <a:lnTo>
                  <a:pt x="16" y="1"/>
                </a:lnTo>
                <a:lnTo>
                  <a:pt x="15" y="3"/>
                </a:lnTo>
                <a:lnTo>
                  <a:pt x="15" y="6"/>
                </a:lnTo>
                <a:lnTo>
                  <a:pt x="13" y="9"/>
                </a:lnTo>
                <a:lnTo>
                  <a:pt x="12" y="5"/>
                </a:lnTo>
                <a:lnTo>
                  <a:pt x="10" y="3"/>
                </a:lnTo>
                <a:lnTo>
                  <a:pt x="7" y="2"/>
                </a:lnTo>
                <a:lnTo>
                  <a:pt x="7" y="2"/>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4" name="Freeform 140"/>
          <p:cNvSpPr>
            <a:spLocks noChangeArrowheads="1"/>
          </p:cNvSpPr>
          <p:nvPr/>
        </p:nvSpPr>
        <p:spPr bwMode="auto">
          <a:xfrm>
            <a:off x="2206626" y="4716463"/>
            <a:ext cx="17463" cy="19050"/>
          </a:xfrm>
          <a:custGeom>
            <a:avLst/>
            <a:gdLst/>
            <a:ahLst/>
            <a:cxnLst>
              <a:cxn ang="0">
                <a:pos x="6" y="0"/>
              </a:cxn>
              <a:cxn ang="0">
                <a:pos x="4" y="1"/>
              </a:cxn>
              <a:cxn ang="0">
                <a:pos x="3" y="3"/>
              </a:cxn>
              <a:cxn ang="0">
                <a:pos x="2" y="5"/>
              </a:cxn>
              <a:cxn ang="0">
                <a:pos x="2" y="7"/>
              </a:cxn>
              <a:cxn ang="0">
                <a:pos x="0" y="9"/>
              </a:cxn>
              <a:cxn ang="0">
                <a:pos x="0" y="12"/>
              </a:cxn>
              <a:cxn ang="0">
                <a:pos x="2" y="12"/>
              </a:cxn>
              <a:cxn ang="0">
                <a:pos x="6" y="8"/>
              </a:cxn>
              <a:cxn ang="0">
                <a:pos x="8" y="11"/>
              </a:cxn>
              <a:cxn ang="0">
                <a:pos x="11" y="12"/>
              </a:cxn>
              <a:cxn ang="0">
                <a:pos x="11" y="10"/>
              </a:cxn>
              <a:cxn ang="0">
                <a:pos x="11" y="5"/>
              </a:cxn>
              <a:cxn ang="0">
                <a:pos x="10" y="2"/>
              </a:cxn>
              <a:cxn ang="0">
                <a:pos x="6" y="0"/>
              </a:cxn>
              <a:cxn ang="0">
                <a:pos x="6" y="0"/>
              </a:cxn>
            </a:cxnLst>
            <a:rect l="0" t="0" r="r" b="b"/>
            <a:pathLst>
              <a:path w="11" h="12">
                <a:moveTo>
                  <a:pt x="6" y="0"/>
                </a:moveTo>
                <a:lnTo>
                  <a:pt x="4" y="1"/>
                </a:lnTo>
                <a:lnTo>
                  <a:pt x="3" y="3"/>
                </a:lnTo>
                <a:lnTo>
                  <a:pt x="2" y="5"/>
                </a:lnTo>
                <a:lnTo>
                  <a:pt x="2" y="7"/>
                </a:lnTo>
                <a:lnTo>
                  <a:pt x="0" y="9"/>
                </a:lnTo>
                <a:lnTo>
                  <a:pt x="0" y="12"/>
                </a:lnTo>
                <a:lnTo>
                  <a:pt x="2" y="12"/>
                </a:lnTo>
                <a:lnTo>
                  <a:pt x="6" y="8"/>
                </a:lnTo>
                <a:lnTo>
                  <a:pt x="8" y="11"/>
                </a:lnTo>
                <a:lnTo>
                  <a:pt x="11" y="12"/>
                </a:lnTo>
                <a:lnTo>
                  <a:pt x="11" y="10"/>
                </a:lnTo>
                <a:lnTo>
                  <a:pt x="11" y="5"/>
                </a:lnTo>
                <a:lnTo>
                  <a:pt x="10" y="2"/>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5" name="Freeform 141"/>
          <p:cNvSpPr>
            <a:spLocks noChangeArrowheads="1"/>
          </p:cNvSpPr>
          <p:nvPr/>
        </p:nvSpPr>
        <p:spPr bwMode="auto">
          <a:xfrm>
            <a:off x="1924051" y="4652963"/>
            <a:ext cx="9525" cy="4762"/>
          </a:xfrm>
          <a:custGeom>
            <a:avLst/>
            <a:gdLst/>
            <a:ahLst/>
            <a:cxnLst>
              <a:cxn ang="0">
                <a:pos x="4" y="0"/>
              </a:cxn>
              <a:cxn ang="0">
                <a:pos x="0" y="1"/>
              </a:cxn>
              <a:cxn ang="0">
                <a:pos x="1" y="3"/>
              </a:cxn>
              <a:cxn ang="0">
                <a:pos x="5" y="3"/>
              </a:cxn>
              <a:cxn ang="0">
                <a:pos x="6" y="0"/>
              </a:cxn>
              <a:cxn ang="0">
                <a:pos x="4" y="0"/>
              </a:cxn>
              <a:cxn ang="0">
                <a:pos x="4" y="0"/>
              </a:cxn>
            </a:cxnLst>
            <a:rect l="0" t="0" r="r" b="b"/>
            <a:pathLst>
              <a:path w="6" h="3">
                <a:moveTo>
                  <a:pt x="4" y="0"/>
                </a:moveTo>
                <a:lnTo>
                  <a:pt x="0" y="1"/>
                </a:lnTo>
                <a:lnTo>
                  <a:pt x="1" y="3"/>
                </a:lnTo>
                <a:lnTo>
                  <a:pt x="5" y="3"/>
                </a:lnTo>
                <a:lnTo>
                  <a:pt x="6" y="0"/>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6" name="Freeform 142"/>
          <p:cNvSpPr>
            <a:spLocks noChangeArrowheads="1"/>
          </p:cNvSpPr>
          <p:nvPr/>
        </p:nvSpPr>
        <p:spPr bwMode="auto">
          <a:xfrm>
            <a:off x="1938339" y="4657725"/>
            <a:ext cx="3175" cy="1588"/>
          </a:xfrm>
          <a:custGeom>
            <a:avLst/>
            <a:gdLst/>
            <a:ahLst/>
            <a:cxnLst>
              <a:cxn ang="0">
                <a:pos x="1" y="0"/>
              </a:cxn>
              <a:cxn ang="0">
                <a:pos x="0" y="1"/>
              </a:cxn>
              <a:cxn ang="0">
                <a:pos x="2" y="1"/>
              </a:cxn>
              <a:cxn ang="0">
                <a:pos x="2" y="0"/>
              </a:cxn>
              <a:cxn ang="0">
                <a:pos x="1" y="0"/>
              </a:cxn>
              <a:cxn ang="0">
                <a:pos x="1" y="0"/>
              </a:cxn>
            </a:cxnLst>
            <a:rect l="0" t="0" r="r" b="b"/>
            <a:pathLst>
              <a:path w="2" h="1">
                <a:moveTo>
                  <a:pt x="1" y="0"/>
                </a:moveTo>
                <a:lnTo>
                  <a:pt x="0" y="1"/>
                </a:lnTo>
                <a:lnTo>
                  <a:pt x="2" y="1"/>
                </a:lnTo>
                <a:lnTo>
                  <a:pt x="2" y="0"/>
                </a:lnTo>
                <a:lnTo>
                  <a:pt x="1" y="0"/>
                </a:lnTo>
                <a:lnTo>
                  <a:pt x="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7" name="Freeform 143"/>
          <p:cNvSpPr>
            <a:spLocks noChangeArrowheads="1"/>
          </p:cNvSpPr>
          <p:nvPr/>
        </p:nvSpPr>
        <p:spPr bwMode="auto">
          <a:xfrm>
            <a:off x="2255838" y="4705351"/>
            <a:ext cx="50800" cy="28575"/>
          </a:xfrm>
          <a:custGeom>
            <a:avLst/>
            <a:gdLst/>
            <a:ahLst/>
            <a:cxnLst>
              <a:cxn ang="0">
                <a:pos x="7" y="0"/>
              </a:cxn>
              <a:cxn ang="0">
                <a:pos x="2" y="0"/>
              </a:cxn>
              <a:cxn ang="0">
                <a:pos x="0" y="0"/>
              </a:cxn>
              <a:cxn ang="0">
                <a:pos x="0" y="4"/>
              </a:cxn>
              <a:cxn ang="0">
                <a:pos x="6" y="6"/>
              </a:cxn>
              <a:cxn ang="0">
                <a:pos x="9" y="6"/>
              </a:cxn>
              <a:cxn ang="0">
                <a:pos x="12" y="8"/>
              </a:cxn>
              <a:cxn ang="0">
                <a:pos x="18" y="8"/>
              </a:cxn>
              <a:cxn ang="0">
                <a:pos x="22" y="11"/>
              </a:cxn>
              <a:cxn ang="0">
                <a:pos x="27" y="17"/>
              </a:cxn>
              <a:cxn ang="0">
                <a:pos x="32" y="18"/>
              </a:cxn>
              <a:cxn ang="0">
                <a:pos x="30" y="16"/>
              </a:cxn>
              <a:cxn ang="0">
                <a:pos x="25" y="11"/>
              </a:cxn>
              <a:cxn ang="0">
                <a:pos x="25" y="8"/>
              </a:cxn>
              <a:cxn ang="0">
                <a:pos x="20" y="3"/>
              </a:cxn>
              <a:cxn ang="0">
                <a:pos x="16" y="2"/>
              </a:cxn>
              <a:cxn ang="0">
                <a:pos x="12" y="5"/>
              </a:cxn>
              <a:cxn ang="0">
                <a:pos x="8" y="1"/>
              </a:cxn>
              <a:cxn ang="0">
                <a:pos x="7" y="0"/>
              </a:cxn>
              <a:cxn ang="0">
                <a:pos x="7" y="0"/>
              </a:cxn>
            </a:cxnLst>
            <a:rect l="0" t="0" r="r" b="b"/>
            <a:pathLst>
              <a:path w="32" h="18">
                <a:moveTo>
                  <a:pt x="7" y="0"/>
                </a:moveTo>
                <a:lnTo>
                  <a:pt x="2" y="0"/>
                </a:lnTo>
                <a:lnTo>
                  <a:pt x="0" y="0"/>
                </a:lnTo>
                <a:lnTo>
                  <a:pt x="0" y="4"/>
                </a:lnTo>
                <a:lnTo>
                  <a:pt x="6" y="6"/>
                </a:lnTo>
                <a:lnTo>
                  <a:pt x="9" y="6"/>
                </a:lnTo>
                <a:lnTo>
                  <a:pt x="12" y="8"/>
                </a:lnTo>
                <a:lnTo>
                  <a:pt x="18" y="8"/>
                </a:lnTo>
                <a:lnTo>
                  <a:pt x="22" y="11"/>
                </a:lnTo>
                <a:lnTo>
                  <a:pt x="27" y="17"/>
                </a:lnTo>
                <a:lnTo>
                  <a:pt x="32" y="18"/>
                </a:lnTo>
                <a:lnTo>
                  <a:pt x="30" y="16"/>
                </a:lnTo>
                <a:lnTo>
                  <a:pt x="25" y="11"/>
                </a:lnTo>
                <a:lnTo>
                  <a:pt x="25" y="8"/>
                </a:lnTo>
                <a:lnTo>
                  <a:pt x="20" y="3"/>
                </a:lnTo>
                <a:lnTo>
                  <a:pt x="16" y="2"/>
                </a:lnTo>
                <a:lnTo>
                  <a:pt x="12" y="5"/>
                </a:lnTo>
                <a:lnTo>
                  <a:pt x="8" y="1"/>
                </a:lnTo>
                <a:lnTo>
                  <a:pt x="7" y="0"/>
                </a:lnTo>
                <a:lnTo>
                  <a:pt x="7"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8" name="Freeform 144"/>
          <p:cNvSpPr>
            <a:spLocks noChangeArrowheads="1"/>
          </p:cNvSpPr>
          <p:nvPr/>
        </p:nvSpPr>
        <p:spPr bwMode="auto">
          <a:xfrm>
            <a:off x="2278064" y="4722813"/>
            <a:ext cx="20637" cy="17462"/>
          </a:xfrm>
          <a:custGeom>
            <a:avLst/>
            <a:gdLst/>
            <a:ahLst/>
            <a:cxnLst>
              <a:cxn ang="0">
                <a:pos x="0" y="0"/>
              </a:cxn>
              <a:cxn ang="0">
                <a:pos x="1" y="3"/>
              </a:cxn>
              <a:cxn ang="0">
                <a:pos x="5" y="6"/>
              </a:cxn>
              <a:cxn ang="0">
                <a:pos x="5" y="9"/>
              </a:cxn>
              <a:cxn ang="0">
                <a:pos x="10" y="10"/>
              </a:cxn>
              <a:cxn ang="0">
                <a:pos x="13" y="11"/>
              </a:cxn>
              <a:cxn ang="0">
                <a:pos x="13" y="9"/>
              </a:cxn>
              <a:cxn ang="0">
                <a:pos x="8" y="6"/>
              </a:cxn>
              <a:cxn ang="0">
                <a:pos x="6" y="3"/>
              </a:cxn>
              <a:cxn ang="0">
                <a:pos x="3" y="2"/>
              </a:cxn>
              <a:cxn ang="0">
                <a:pos x="0" y="0"/>
              </a:cxn>
              <a:cxn ang="0">
                <a:pos x="0" y="0"/>
              </a:cxn>
            </a:cxnLst>
            <a:rect l="0" t="0" r="r" b="b"/>
            <a:pathLst>
              <a:path w="13" h="11">
                <a:moveTo>
                  <a:pt x="0" y="0"/>
                </a:moveTo>
                <a:lnTo>
                  <a:pt x="1" y="3"/>
                </a:lnTo>
                <a:lnTo>
                  <a:pt x="5" y="6"/>
                </a:lnTo>
                <a:lnTo>
                  <a:pt x="5" y="9"/>
                </a:lnTo>
                <a:lnTo>
                  <a:pt x="10" y="10"/>
                </a:lnTo>
                <a:lnTo>
                  <a:pt x="13" y="11"/>
                </a:lnTo>
                <a:lnTo>
                  <a:pt x="13" y="9"/>
                </a:lnTo>
                <a:lnTo>
                  <a:pt x="8" y="6"/>
                </a:lnTo>
                <a:lnTo>
                  <a:pt x="6" y="3"/>
                </a:lnTo>
                <a:lnTo>
                  <a:pt x="3" y="2"/>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89" name="Freeform 145"/>
          <p:cNvSpPr>
            <a:spLocks noChangeArrowheads="1"/>
          </p:cNvSpPr>
          <p:nvPr/>
        </p:nvSpPr>
        <p:spPr bwMode="auto">
          <a:xfrm>
            <a:off x="2333626" y="4708525"/>
            <a:ext cx="92075" cy="177800"/>
          </a:xfrm>
          <a:custGeom>
            <a:avLst/>
            <a:gdLst/>
            <a:ahLst/>
            <a:cxnLst>
              <a:cxn ang="0">
                <a:pos x="0" y="0"/>
              </a:cxn>
              <a:cxn ang="0">
                <a:pos x="0" y="4"/>
              </a:cxn>
              <a:cxn ang="0">
                <a:pos x="2" y="11"/>
              </a:cxn>
              <a:cxn ang="0">
                <a:pos x="7" y="18"/>
              </a:cxn>
              <a:cxn ang="0">
                <a:pos x="12" y="26"/>
              </a:cxn>
              <a:cxn ang="0">
                <a:pos x="17" y="34"/>
              </a:cxn>
              <a:cxn ang="0">
                <a:pos x="22" y="44"/>
              </a:cxn>
              <a:cxn ang="0">
                <a:pos x="24" y="50"/>
              </a:cxn>
              <a:cxn ang="0">
                <a:pos x="25" y="56"/>
              </a:cxn>
              <a:cxn ang="0">
                <a:pos x="34" y="75"/>
              </a:cxn>
              <a:cxn ang="0">
                <a:pos x="42" y="86"/>
              </a:cxn>
              <a:cxn ang="0">
                <a:pos x="45" y="98"/>
              </a:cxn>
              <a:cxn ang="0">
                <a:pos x="53" y="107"/>
              </a:cxn>
              <a:cxn ang="0">
                <a:pos x="58" y="112"/>
              </a:cxn>
              <a:cxn ang="0">
                <a:pos x="55" y="98"/>
              </a:cxn>
              <a:cxn ang="0">
                <a:pos x="42" y="65"/>
              </a:cxn>
              <a:cxn ang="0">
                <a:pos x="27" y="35"/>
              </a:cxn>
              <a:cxn ang="0">
                <a:pos x="9" y="11"/>
              </a:cxn>
              <a:cxn ang="0">
                <a:pos x="2" y="3"/>
              </a:cxn>
              <a:cxn ang="0">
                <a:pos x="0" y="0"/>
              </a:cxn>
              <a:cxn ang="0">
                <a:pos x="0" y="0"/>
              </a:cxn>
            </a:cxnLst>
            <a:rect l="0" t="0" r="r" b="b"/>
            <a:pathLst>
              <a:path w="58" h="112">
                <a:moveTo>
                  <a:pt x="0" y="0"/>
                </a:moveTo>
                <a:lnTo>
                  <a:pt x="0" y="4"/>
                </a:lnTo>
                <a:lnTo>
                  <a:pt x="2" y="11"/>
                </a:lnTo>
                <a:lnTo>
                  <a:pt x="7" y="18"/>
                </a:lnTo>
                <a:lnTo>
                  <a:pt x="12" y="26"/>
                </a:lnTo>
                <a:lnTo>
                  <a:pt x="17" y="34"/>
                </a:lnTo>
                <a:lnTo>
                  <a:pt x="22" y="44"/>
                </a:lnTo>
                <a:lnTo>
                  <a:pt x="24" y="50"/>
                </a:lnTo>
                <a:lnTo>
                  <a:pt x="25" y="56"/>
                </a:lnTo>
                <a:lnTo>
                  <a:pt x="34" y="75"/>
                </a:lnTo>
                <a:lnTo>
                  <a:pt x="42" y="86"/>
                </a:lnTo>
                <a:lnTo>
                  <a:pt x="45" y="98"/>
                </a:lnTo>
                <a:lnTo>
                  <a:pt x="53" y="107"/>
                </a:lnTo>
                <a:lnTo>
                  <a:pt x="58" y="112"/>
                </a:lnTo>
                <a:lnTo>
                  <a:pt x="55" y="98"/>
                </a:lnTo>
                <a:lnTo>
                  <a:pt x="42" y="65"/>
                </a:lnTo>
                <a:lnTo>
                  <a:pt x="27" y="35"/>
                </a:lnTo>
                <a:lnTo>
                  <a:pt x="9" y="11"/>
                </a:lnTo>
                <a:lnTo>
                  <a:pt x="2" y="3"/>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90" name="Freeform 146"/>
          <p:cNvSpPr>
            <a:spLocks noChangeArrowheads="1"/>
          </p:cNvSpPr>
          <p:nvPr/>
        </p:nvSpPr>
        <p:spPr bwMode="auto">
          <a:xfrm>
            <a:off x="1738313" y="4684713"/>
            <a:ext cx="55562" cy="25400"/>
          </a:xfrm>
          <a:custGeom>
            <a:avLst/>
            <a:gdLst/>
            <a:ahLst/>
            <a:cxnLst>
              <a:cxn ang="0">
                <a:pos x="0" y="15"/>
              </a:cxn>
              <a:cxn ang="0">
                <a:pos x="8" y="10"/>
              </a:cxn>
              <a:cxn ang="0">
                <a:pos x="19" y="5"/>
              </a:cxn>
              <a:cxn ang="0">
                <a:pos x="22" y="3"/>
              </a:cxn>
              <a:cxn ang="0">
                <a:pos x="27" y="2"/>
              </a:cxn>
              <a:cxn ang="0">
                <a:pos x="30" y="2"/>
              </a:cxn>
              <a:cxn ang="0">
                <a:pos x="33" y="0"/>
              </a:cxn>
              <a:cxn ang="0">
                <a:pos x="35" y="0"/>
              </a:cxn>
              <a:cxn ang="0">
                <a:pos x="34" y="5"/>
              </a:cxn>
              <a:cxn ang="0">
                <a:pos x="29" y="6"/>
              </a:cxn>
              <a:cxn ang="0">
                <a:pos x="22" y="11"/>
              </a:cxn>
              <a:cxn ang="0">
                <a:pos x="14" y="12"/>
              </a:cxn>
              <a:cxn ang="0">
                <a:pos x="9" y="13"/>
              </a:cxn>
              <a:cxn ang="0">
                <a:pos x="1" y="16"/>
              </a:cxn>
              <a:cxn ang="0">
                <a:pos x="0" y="15"/>
              </a:cxn>
              <a:cxn ang="0">
                <a:pos x="0" y="15"/>
              </a:cxn>
            </a:cxnLst>
            <a:rect l="0" t="0" r="r" b="b"/>
            <a:pathLst>
              <a:path w="35" h="16">
                <a:moveTo>
                  <a:pt x="0" y="15"/>
                </a:moveTo>
                <a:lnTo>
                  <a:pt x="8" y="10"/>
                </a:lnTo>
                <a:lnTo>
                  <a:pt x="19" y="5"/>
                </a:lnTo>
                <a:lnTo>
                  <a:pt x="22" y="3"/>
                </a:lnTo>
                <a:lnTo>
                  <a:pt x="27" y="2"/>
                </a:lnTo>
                <a:lnTo>
                  <a:pt x="30" y="2"/>
                </a:lnTo>
                <a:lnTo>
                  <a:pt x="33" y="0"/>
                </a:lnTo>
                <a:lnTo>
                  <a:pt x="35" y="0"/>
                </a:lnTo>
                <a:lnTo>
                  <a:pt x="34" y="5"/>
                </a:lnTo>
                <a:lnTo>
                  <a:pt x="29" y="6"/>
                </a:lnTo>
                <a:lnTo>
                  <a:pt x="22" y="11"/>
                </a:lnTo>
                <a:lnTo>
                  <a:pt x="14" y="12"/>
                </a:lnTo>
                <a:lnTo>
                  <a:pt x="9" y="13"/>
                </a:lnTo>
                <a:lnTo>
                  <a:pt x="1" y="16"/>
                </a:lnTo>
                <a:lnTo>
                  <a:pt x="0" y="15"/>
                </a:lnTo>
                <a:lnTo>
                  <a:pt x="0" y="15"/>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91" name="Freeform 147"/>
          <p:cNvSpPr>
            <a:spLocks noChangeArrowheads="1"/>
          </p:cNvSpPr>
          <p:nvPr/>
        </p:nvSpPr>
        <p:spPr bwMode="auto">
          <a:xfrm>
            <a:off x="1760538" y="4575175"/>
            <a:ext cx="608012" cy="222250"/>
          </a:xfrm>
          <a:custGeom>
            <a:avLst/>
            <a:gdLst/>
            <a:ahLst/>
            <a:cxnLst>
              <a:cxn ang="0">
                <a:pos x="12" y="65"/>
              </a:cxn>
              <a:cxn ang="0">
                <a:pos x="40" y="55"/>
              </a:cxn>
              <a:cxn ang="0">
                <a:pos x="36" y="70"/>
              </a:cxn>
              <a:cxn ang="0">
                <a:pos x="33" y="85"/>
              </a:cxn>
              <a:cxn ang="0">
                <a:pos x="13" y="86"/>
              </a:cxn>
              <a:cxn ang="0">
                <a:pos x="20" y="94"/>
              </a:cxn>
              <a:cxn ang="0">
                <a:pos x="32" y="103"/>
              </a:cxn>
              <a:cxn ang="0">
                <a:pos x="44" y="107"/>
              </a:cxn>
              <a:cxn ang="0">
                <a:pos x="52" y="102"/>
              </a:cxn>
              <a:cxn ang="0">
                <a:pos x="58" y="116"/>
              </a:cxn>
              <a:cxn ang="0">
                <a:pos x="66" y="96"/>
              </a:cxn>
              <a:cxn ang="0">
                <a:pos x="67" y="84"/>
              </a:cxn>
              <a:cxn ang="0">
                <a:pos x="79" y="69"/>
              </a:cxn>
              <a:cxn ang="0">
                <a:pos x="91" y="52"/>
              </a:cxn>
              <a:cxn ang="0">
                <a:pos x="103" y="40"/>
              </a:cxn>
              <a:cxn ang="0">
                <a:pos x="122" y="35"/>
              </a:cxn>
              <a:cxn ang="0">
                <a:pos x="139" y="32"/>
              </a:cxn>
              <a:cxn ang="0">
                <a:pos x="150" y="16"/>
              </a:cxn>
              <a:cxn ang="0">
                <a:pos x="157" y="17"/>
              </a:cxn>
              <a:cxn ang="0">
                <a:pos x="180" y="14"/>
              </a:cxn>
              <a:cxn ang="0">
                <a:pos x="176" y="11"/>
              </a:cxn>
              <a:cxn ang="0">
                <a:pos x="198" y="17"/>
              </a:cxn>
              <a:cxn ang="0">
                <a:pos x="217" y="20"/>
              </a:cxn>
              <a:cxn ang="0">
                <a:pos x="239" y="21"/>
              </a:cxn>
              <a:cxn ang="0">
                <a:pos x="235" y="25"/>
              </a:cxn>
              <a:cxn ang="0">
                <a:pos x="232" y="35"/>
              </a:cxn>
              <a:cxn ang="0">
                <a:pos x="249" y="44"/>
              </a:cxn>
              <a:cxn ang="0">
                <a:pos x="276" y="54"/>
              </a:cxn>
              <a:cxn ang="0">
                <a:pos x="302" y="66"/>
              </a:cxn>
              <a:cxn ang="0">
                <a:pos x="297" y="58"/>
              </a:cxn>
              <a:cxn ang="0">
                <a:pos x="287" y="46"/>
              </a:cxn>
              <a:cxn ang="0">
                <a:pos x="261" y="36"/>
              </a:cxn>
              <a:cxn ang="0">
                <a:pos x="275" y="37"/>
              </a:cxn>
              <a:cxn ang="0">
                <a:pos x="291" y="40"/>
              </a:cxn>
              <a:cxn ang="0">
                <a:pos x="309" y="52"/>
              </a:cxn>
              <a:cxn ang="0">
                <a:pos x="307" y="59"/>
              </a:cxn>
              <a:cxn ang="0">
                <a:pos x="317" y="66"/>
              </a:cxn>
              <a:cxn ang="0">
                <a:pos x="328" y="76"/>
              </a:cxn>
              <a:cxn ang="0">
                <a:pos x="340" y="92"/>
              </a:cxn>
              <a:cxn ang="0">
                <a:pos x="354" y="103"/>
              </a:cxn>
              <a:cxn ang="0">
                <a:pos x="363" y="116"/>
              </a:cxn>
              <a:cxn ang="0">
                <a:pos x="376" y="139"/>
              </a:cxn>
              <a:cxn ang="0">
                <a:pos x="380" y="132"/>
              </a:cxn>
              <a:cxn ang="0">
                <a:pos x="369" y="112"/>
              </a:cxn>
              <a:cxn ang="0">
                <a:pos x="360" y="101"/>
              </a:cxn>
              <a:cxn ang="0">
                <a:pos x="348" y="78"/>
              </a:cxn>
              <a:cxn ang="0">
                <a:pos x="320" y="47"/>
              </a:cxn>
              <a:cxn ang="0">
                <a:pos x="247" y="10"/>
              </a:cxn>
              <a:cxn ang="0">
                <a:pos x="167" y="0"/>
              </a:cxn>
              <a:cxn ang="0">
                <a:pos x="91" y="14"/>
              </a:cxn>
              <a:cxn ang="0">
                <a:pos x="9" y="61"/>
              </a:cxn>
            </a:cxnLst>
            <a:rect l="0" t="0" r="r" b="b"/>
            <a:pathLst>
              <a:path w="383" h="140">
                <a:moveTo>
                  <a:pt x="0" y="70"/>
                </a:moveTo>
                <a:lnTo>
                  <a:pt x="7" y="69"/>
                </a:lnTo>
                <a:lnTo>
                  <a:pt x="12" y="65"/>
                </a:lnTo>
                <a:lnTo>
                  <a:pt x="24" y="65"/>
                </a:lnTo>
                <a:lnTo>
                  <a:pt x="36" y="59"/>
                </a:lnTo>
                <a:lnTo>
                  <a:pt x="40" y="55"/>
                </a:lnTo>
                <a:lnTo>
                  <a:pt x="43" y="55"/>
                </a:lnTo>
                <a:lnTo>
                  <a:pt x="44" y="63"/>
                </a:lnTo>
                <a:lnTo>
                  <a:pt x="36" y="70"/>
                </a:lnTo>
                <a:lnTo>
                  <a:pt x="33" y="73"/>
                </a:lnTo>
                <a:lnTo>
                  <a:pt x="38" y="80"/>
                </a:lnTo>
                <a:lnTo>
                  <a:pt x="33" y="85"/>
                </a:lnTo>
                <a:lnTo>
                  <a:pt x="29" y="88"/>
                </a:lnTo>
                <a:lnTo>
                  <a:pt x="24" y="83"/>
                </a:lnTo>
                <a:lnTo>
                  <a:pt x="13" y="86"/>
                </a:lnTo>
                <a:lnTo>
                  <a:pt x="3" y="94"/>
                </a:lnTo>
                <a:lnTo>
                  <a:pt x="9" y="96"/>
                </a:lnTo>
                <a:lnTo>
                  <a:pt x="20" y="94"/>
                </a:lnTo>
                <a:lnTo>
                  <a:pt x="26" y="90"/>
                </a:lnTo>
                <a:lnTo>
                  <a:pt x="27" y="99"/>
                </a:lnTo>
                <a:lnTo>
                  <a:pt x="32" y="103"/>
                </a:lnTo>
                <a:lnTo>
                  <a:pt x="38" y="103"/>
                </a:lnTo>
                <a:lnTo>
                  <a:pt x="41" y="107"/>
                </a:lnTo>
                <a:lnTo>
                  <a:pt x="44" y="107"/>
                </a:lnTo>
                <a:lnTo>
                  <a:pt x="45" y="102"/>
                </a:lnTo>
                <a:lnTo>
                  <a:pt x="50" y="101"/>
                </a:lnTo>
                <a:lnTo>
                  <a:pt x="52" y="102"/>
                </a:lnTo>
                <a:lnTo>
                  <a:pt x="49" y="108"/>
                </a:lnTo>
                <a:lnTo>
                  <a:pt x="55" y="114"/>
                </a:lnTo>
                <a:lnTo>
                  <a:pt x="58" y="116"/>
                </a:lnTo>
                <a:lnTo>
                  <a:pt x="63" y="109"/>
                </a:lnTo>
                <a:lnTo>
                  <a:pt x="63" y="102"/>
                </a:lnTo>
                <a:lnTo>
                  <a:pt x="66" y="96"/>
                </a:lnTo>
                <a:lnTo>
                  <a:pt x="72" y="90"/>
                </a:lnTo>
                <a:lnTo>
                  <a:pt x="71" y="84"/>
                </a:lnTo>
                <a:lnTo>
                  <a:pt x="67" y="84"/>
                </a:lnTo>
                <a:lnTo>
                  <a:pt x="66" y="85"/>
                </a:lnTo>
                <a:lnTo>
                  <a:pt x="68" y="76"/>
                </a:lnTo>
                <a:lnTo>
                  <a:pt x="79" y="69"/>
                </a:lnTo>
                <a:lnTo>
                  <a:pt x="79" y="61"/>
                </a:lnTo>
                <a:lnTo>
                  <a:pt x="88" y="56"/>
                </a:lnTo>
                <a:lnTo>
                  <a:pt x="91" y="52"/>
                </a:lnTo>
                <a:lnTo>
                  <a:pt x="88" y="44"/>
                </a:lnTo>
                <a:lnTo>
                  <a:pt x="95" y="40"/>
                </a:lnTo>
                <a:lnTo>
                  <a:pt x="103" y="40"/>
                </a:lnTo>
                <a:lnTo>
                  <a:pt x="107" y="44"/>
                </a:lnTo>
                <a:lnTo>
                  <a:pt x="114" y="36"/>
                </a:lnTo>
                <a:lnTo>
                  <a:pt x="122" y="35"/>
                </a:lnTo>
                <a:lnTo>
                  <a:pt x="129" y="34"/>
                </a:lnTo>
                <a:lnTo>
                  <a:pt x="134" y="27"/>
                </a:lnTo>
                <a:lnTo>
                  <a:pt x="139" y="32"/>
                </a:lnTo>
                <a:lnTo>
                  <a:pt x="147" y="28"/>
                </a:lnTo>
                <a:lnTo>
                  <a:pt x="157" y="20"/>
                </a:lnTo>
                <a:lnTo>
                  <a:pt x="150" y="16"/>
                </a:lnTo>
                <a:lnTo>
                  <a:pt x="150" y="12"/>
                </a:lnTo>
                <a:lnTo>
                  <a:pt x="154" y="12"/>
                </a:lnTo>
                <a:lnTo>
                  <a:pt x="157" y="17"/>
                </a:lnTo>
                <a:lnTo>
                  <a:pt x="170" y="19"/>
                </a:lnTo>
                <a:lnTo>
                  <a:pt x="176" y="21"/>
                </a:lnTo>
                <a:lnTo>
                  <a:pt x="180" y="14"/>
                </a:lnTo>
                <a:lnTo>
                  <a:pt x="169" y="13"/>
                </a:lnTo>
                <a:lnTo>
                  <a:pt x="167" y="11"/>
                </a:lnTo>
                <a:lnTo>
                  <a:pt x="176" y="11"/>
                </a:lnTo>
                <a:lnTo>
                  <a:pt x="194" y="17"/>
                </a:lnTo>
                <a:lnTo>
                  <a:pt x="199" y="21"/>
                </a:lnTo>
                <a:lnTo>
                  <a:pt x="198" y="17"/>
                </a:lnTo>
                <a:lnTo>
                  <a:pt x="202" y="14"/>
                </a:lnTo>
                <a:lnTo>
                  <a:pt x="210" y="17"/>
                </a:lnTo>
                <a:lnTo>
                  <a:pt x="217" y="20"/>
                </a:lnTo>
                <a:lnTo>
                  <a:pt x="219" y="23"/>
                </a:lnTo>
                <a:lnTo>
                  <a:pt x="228" y="21"/>
                </a:lnTo>
                <a:lnTo>
                  <a:pt x="239" y="21"/>
                </a:lnTo>
                <a:lnTo>
                  <a:pt x="246" y="26"/>
                </a:lnTo>
                <a:lnTo>
                  <a:pt x="243" y="26"/>
                </a:lnTo>
                <a:lnTo>
                  <a:pt x="235" y="25"/>
                </a:lnTo>
                <a:lnTo>
                  <a:pt x="234" y="25"/>
                </a:lnTo>
                <a:lnTo>
                  <a:pt x="235" y="31"/>
                </a:lnTo>
                <a:lnTo>
                  <a:pt x="232" y="35"/>
                </a:lnTo>
                <a:lnTo>
                  <a:pt x="233" y="37"/>
                </a:lnTo>
                <a:lnTo>
                  <a:pt x="244" y="37"/>
                </a:lnTo>
                <a:lnTo>
                  <a:pt x="249" y="44"/>
                </a:lnTo>
                <a:lnTo>
                  <a:pt x="260" y="45"/>
                </a:lnTo>
                <a:lnTo>
                  <a:pt x="268" y="49"/>
                </a:lnTo>
                <a:lnTo>
                  <a:pt x="276" y="54"/>
                </a:lnTo>
                <a:lnTo>
                  <a:pt x="283" y="55"/>
                </a:lnTo>
                <a:lnTo>
                  <a:pt x="294" y="61"/>
                </a:lnTo>
                <a:lnTo>
                  <a:pt x="302" y="66"/>
                </a:lnTo>
                <a:lnTo>
                  <a:pt x="306" y="66"/>
                </a:lnTo>
                <a:lnTo>
                  <a:pt x="306" y="63"/>
                </a:lnTo>
                <a:lnTo>
                  <a:pt x="297" y="58"/>
                </a:lnTo>
                <a:lnTo>
                  <a:pt x="302" y="55"/>
                </a:lnTo>
                <a:lnTo>
                  <a:pt x="302" y="51"/>
                </a:lnTo>
                <a:lnTo>
                  <a:pt x="287" y="46"/>
                </a:lnTo>
                <a:lnTo>
                  <a:pt x="274" y="46"/>
                </a:lnTo>
                <a:lnTo>
                  <a:pt x="266" y="40"/>
                </a:lnTo>
                <a:lnTo>
                  <a:pt x="261" y="36"/>
                </a:lnTo>
                <a:lnTo>
                  <a:pt x="263" y="36"/>
                </a:lnTo>
                <a:lnTo>
                  <a:pt x="276" y="41"/>
                </a:lnTo>
                <a:lnTo>
                  <a:pt x="275" y="37"/>
                </a:lnTo>
                <a:lnTo>
                  <a:pt x="277" y="37"/>
                </a:lnTo>
                <a:lnTo>
                  <a:pt x="283" y="40"/>
                </a:lnTo>
                <a:lnTo>
                  <a:pt x="291" y="40"/>
                </a:lnTo>
                <a:lnTo>
                  <a:pt x="294" y="44"/>
                </a:lnTo>
                <a:lnTo>
                  <a:pt x="303" y="47"/>
                </a:lnTo>
                <a:lnTo>
                  <a:pt x="309" y="52"/>
                </a:lnTo>
                <a:lnTo>
                  <a:pt x="312" y="56"/>
                </a:lnTo>
                <a:lnTo>
                  <a:pt x="311" y="59"/>
                </a:lnTo>
                <a:lnTo>
                  <a:pt x="307" y="59"/>
                </a:lnTo>
                <a:lnTo>
                  <a:pt x="307" y="63"/>
                </a:lnTo>
                <a:lnTo>
                  <a:pt x="315" y="65"/>
                </a:lnTo>
                <a:lnTo>
                  <a:pt x="317" y="66"/>
                </a:lnTo>
                <a:lnTo>
                  <a:pt x="320" y="70"/>
                </a:lnTo>
                <a:lnTo>
                  <a:pt x="326" y="71"/>
                </a:lnTo>
                <a:lnTo>
                  <a:pt x="328" y="76"/>
                </a:lnTo>
                <a:lnTo>
                  <a:pt x="336" y="80"/>
                </a:lnTo>
                <a:lnTo>
                  <a:pt x="338" y="85"/>
                </a:lnTo>
                <a:lnTo>
                  <a:pt x="340" y="92"/>
                </a:lnTo>
                <a:lnTo>
                  <a:pt x="346" y="95"/>
                </a:lnTo>
                <a:lnTo>
                  <a:pt x="347" y="102"/>
                </a:lnTo>
                <a:lnTo>
                  <a:pt x="354" y="103"/>
                </a:lnTo>
                <a:lnTo>
                  <a:pt x="359" y="103"/>
                </a:lnTo>
                <a:lnTo>
                  <a:pt x="363" y="106"/>
                </a:lnTo>
                <a:lnTo>
                  <a:pt x="363" y="116"/>
                </a:lnTo>
                <a:lnTo>
                  <a:pt x="365" y="131"/>
                </a:lnTo>
                <a:lnTo>
                  <a:pt x="372" y="134"/>
                </a:lnTo>
                <a:lnTo>
                  <a:pt x="376" y="139"/>
                </a:lnTo>
                <a:lnTo>
                  <a:pt x="383" y="140"/>
                </a:lnTo>
                <a:lnTo>
                  <a:pt x="383" y="138"/>
                </a:lnTo>
                <a:lnTo>
                  <a:pt x="380" y="132"/>
                </a:lnTo>
                <a:lnTo>
                  <a:pt x="377" y="126"/>
                </a:lnTo>
                <a:lnTo>
                  <a:pt x="371" y="118"/>
                </a:lnTo>
                <a:lnTo>
                  <a:pt x="369" y="112"/>
                </a:lnTo>
                <a:lnTo>
                  <a:pt x="369" y="104"/>
                </a:lnTo>
                <a:lnTo>
                  <a:pt x="363" y="101"/>
                </a:lnTo>
                <a:lnTo>
                  <a:pt x="360" y="101"/>
                </a:lnTo>
                <a:lnTo>
                  <a:pt x="355" y="92"/>
                </a:lnTo>
                <a:lnTo>
                  <a:pt x="351" y="84"/>
                </a:lnTo>
                <a:lnTo>
                  <a:pt x="348" y="78"/>
                </a:lnTo>
                <a:lnTo>
                  <a:pt x="348" y="70"/>
                </a:lnTo>
                <a:lnTo>
                  <a:pt x="335" y="59"/>
                </a:lnTo>
                <a:lnTo>
                  <a:pt x="320" y="47"/>
                </a:lnTo>
                <a:lnTo>
                  <a:pt x="297" y="33"/>
                </a:lnTo>
                <a:lnTo>
                  <a:pt x="273" y="20"/>
                </a:lnTo>
                <a:lnTo>
                  <a:pt x="247" y="10"/>
                </a:lnTo>
                <a:lnTo>
                  <a:pt x="217" y="3"/>
                </a:lnTo>
                <a:lnTo>
                  <a:pt x="182" y="0"/>
                </a:lnTo>
                <a:lnTo>
                  <a:pt x="167" y="0"/>
                </a:lnTo>
                <a:lnTo>
                  <a:pt x="146" y="1"/>
                </a:lnTo>
                <a:lnTo>
                  <a:pt x="120" y="5"/>
                </a:lnTo>
                <a:lnTo>
                  <a:pt x="91" y="14"/>
                </a:lnTo>
                <a:lnTo>
                  <a:pt x="65" y="24"/>
                </a:lnTo>
                <a:lnTo>
                  <a:pt x="37" y="40"/>
                </a:lnTo>
                <a:lnTo>
                  <a:pt x="9" y="61"/>
                </a:lnTo>
                <a:lnTo>
                  <a:pt x="0" y="70"/>
                </a:lnTo>
                <a:lnTo>
                  <a:pt x="0" y="7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892" name="Freeform 148"/>
          <p:cNvSpPr>
            <a:spLocks noChangeArrowheads="1"/>
          </p:cNvSpPr>
          <p:nvPr/>
        </p:nvSpPr>
        <p:spPr bwMode="auto">
          <a:xfrm>
            <a:off x="2044700" y="4708525"/>
            <a:ext cx="25400" cy="52388"/>
          </a:xfrm>
          <a:custGeom>
            <a:avLst/>
            <a:gdLst/>
            <a:ahLst/>
            <a:cxnLst>
              <a:cxn ang="0">
                <a:pos x="6" y="0"/>
              </a:cxn>
              <a:cxn ang="0">
                <a:pos x="0" y="3"/>
              </a:cxn>
              <a:cxn ang="0">
                <a:pos x="0" y="7"/>
              </a:cxn>
              <a:cxn ang="0">
                <a:pos x="3" y="10"/>
              </a:cxn>
              <a:cxn ang="0">
                <a:pos x="3" y="16"/>
              </a:cxn>
              <a:cxn ang="0">
                <a:pos x="3" y="19"/>
              </a:cxn>
              <a:cxn ang="0">
                <a:pos x="2" y="22"/>
              </a:cxn>
              <a:cxn ang="0">
                <a:pos x="5" y="26"/>
              </a:cxn>
              <a:cxn ang="0">
                <a:pos x="3" y="31"/>
              </a:cxn>
              <a:cxn ang="0">
                <a:pos x="3" y="33"/>
              </a:cxn>
              <a:cxn ang="0">
                <a:pos x="8" y="30"/>
              </a:cxn>
              <a:cxn ang="0">
                <a:pos x="11" y="33"/>
              </a:cxn>
              <a:cxn ang="0">
                <a:pos x="13" y="30"/>
              </a:cxn>
              <a:cxn ang="0">
                <a:pos x="16" y="28"/>
              </a:cxn>
              <a:cxn ang="0">
                <a:pos x="13" y="25"/>
              </a:cxn>
              <a:cxn ang="0">
                <a:pos x="14" y="20"/>
              </a:cxn>
              <a:cxn ang="0">
                <a:pos x="12" y="14"/>
              </a:cxn>
              <a:cxn ang="0">
                <a:pos x="13" y="6"/>
              </a:cxn>
              <a:cxn ang="0">
                <a:pos x="9" y="3"/>
              </a:cxn>
              <a:cxn ang="0">
                <a:pos x="6" y="0"/>
              </a:cxn>
              <a:cxn ang="0">
                <a:pos x="6" y="0"/>
              </a:cxn>
            </a:cxnLst>
            <a:rect l="0" t="0" r="r" b="b"/>
            <a:pathLst>
              <a:path w="16" h="33">
                <a:moveTo>
                  <a:pt x="6" y="0"/>
                </a:moveTo>
                <a:lnTo>
                  <a:pt x="0" y="3"/>
                </a:lnTo>
                <a:lnTo>
                  <a:pt x="0" y="7"/>
                </a:lnTo>
                <a:lnTo>
                  <a:pt x="3" y="10"/>
                </a:lnTo>
                <a:lnTo>
                  <a:pt x="3" y="16"/>
                </a:lnTo>
                <a:lnTo>
                  <a:pt x="3" y="19"/>
                </a:lnTo>
                <a:lnTo>
                  <a:pt x="2" y="22"/>
                </a:lnTo>
                <a:lnTo>
                  <a:pt x="5" y="26"/>
                </a:lnTo>
                <a:lnTo>
                  <a:pt x="3" y="31"/>
                </a:lnTo>
                <a:lnTo>
                  <a:pt x="3" y="33"/>
                </a:lnTo>
                <a:lnTo>
                  <a:pt x="8" y="30"/>
                </a:lnTo>
                <a:lnTo>
                  <a:pt x="11" y="33"/>
                </a:lnTo>
                <a:lnTo>
                  <a:pt x="13" y="30"/>
                </a:lnTo>
                <a:lnTo>
                  <a:pt x="16" y="28"/>
                </a:lnTo>
                <a:lnTo>
                  <a:pt x="13" y="25"/>
                </a:lnTo>
                <a:lnTo>
                  <a:pt x="14" y="20"/>
                </a:lnTo>
                <a:lnTo>
                  <a:pt x="12" y="14"/>
                </a:lnTo>
                <a:lnTo>
                  <a:pt x="13" y="6"/>
                </a:lnTo>
                <a:lnTo>
                  <a:pt x="9" y="3"/>
                </a:lnTo>
                <a:lnTo>
                  <a:pt x="6" y="0"/>
                </a:lnTo>
                <a:lnTo>
                  <a:pt x="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dirty="0"/>
          </a:p>
        </p:txBody>
      </p:sp>
      <p:sp>
        <p:nvSpPr>
          <p:cNvPr id="31893" name="Freeform 149"/>
          <p:cNvSpPr>
            <a:spLocks noChangeArrowheads="1"/>
          </p:cNvSpPr>
          <p:nvPr/>
        </p:nvSpPr>
        <p:spPr bwMode="auto">
          <a:xfrm>
            <a:off x="2043113" y="4706939"/>
            <a:ext cx="23812" cy="52387"/>
          </a:xfrm>
          <a:custGeom>
            <a:avLst/>
            <a:gdLst/>
            <a:ahLst/>
            <a:cxnLst>
              <a:cxn ang="0">
                <a:pos x="5" y="0"/>
              </a:cxn>
              <a:cxn ang="0">
                <a:pos x="0" y="2"/>
              </a:cxn>
              <a:cxn ang="0">
                <a:pos x="0" y="7"/>
              </a:cxn>
              <a:cxn ang="0">
                <a:pos x="2" y="10"/>
              </a:cxn>
              <a:cxn ang="0">
                <a:pos x="2" y="15"/>
              </a:cxn>
              <a:cxn ang="0">
                <a:pos x="2" y="19"/>
              </a:cxn>
              <a:cxn ang="0">
                <a:pos x="2" y="21"/>
              </a:cxn>
              <a:cxn ang="0">
                <a:pos x="4" y="26"/>
              </a:cxn>
              <a:cxn ang="0">
                <a:pos x="2" y="30"/>
              </a:cxn>
              <a:cxn ang="0">
                <a:pos x="3" y="32"/>
              </a:cxn>
              <a:cxn ang="0">
                <a:pos x="8" y="30"/>
              </a:cxn>
              <a:cxn ang="0">
                <a:pos x="11" y="33"/>
              </a:cxn>
              <a:cxn ang="0">
                <a:pos x="13" y="30"/>
              </a:cxn>
              <a:cxn ang="0">
                <a:pos x="15" y="27"/>
              </a:cxn>
              <a:cxn ang="0">
                <a:pos x="12" y="25"/>
              </a:cxn>
              <a:cxn ang="0">
                <a:pos x="14" y="19"/>
              </a:cxn>
              <a:cxn ang="0">
                <a:pos x="12" y="13"/>
              </a:cxn>
              <a:cxn ang="0">
                <a:pos x="12" y="5"/>
              </a:cxn>
              <a:cxn ang="0">
                <a:pos x="9" y="2"/>
              </a:cxn>
              <a:cxn ang="0">
                <a:pos x="5" y="0"/>
              </a:cxn>
              <a:cxn ang="0">
                <a:pos x="5" y="0"/>
              </a:cxn>
            </a:cxnLst>
            <a:rect l="0" t="0" r="r" b="b"/>
            <a:pathLst>
              <a:path w="15" h="33">
                <a:moveTo>
                  <a:pt x="5" y="0"/>
                </a:moveTo>
                <a:lnTo>
                  <a:pt x="0" y="2"/>
                </a:lnTo>
                <a:lnTo>
                  <a:pt x="0" y="7"/>
                </a:lnTo>
                <a:lnTo>
                  <a:pt x="2" y="10"/>
                </a:lnTo>
                <a:lnTo>
                  <a:pt x="2" y="15"/>
                </a:lnTo>
                <a:lnTo>
                  <a:pt x="2" y="19"/>
                </a:lnTo>
                <a:lnTo>
                  <a:pt x="2" y="21"/>
                </a:lnTo>
                <a:lnTo>
                  <a:pt x="4" y="26"/>
                </a:lnTo>
                <a:lnTo>
                  <a:pt x="2" y="30"/>
                </a:lnTo>
                <a:lnTo>
                  <a:pt x="3" y="32"/>
                </a:lnTo>
                <a:lnTo>
                  <a:pt x="8" y="30"/>
                </a:lnTo>
                <a:lnTo>
                  <a:pt x="11" y="33"/>
                </a:lnTo>
                <a:lnTo>
                  <a:pt x="13" y="30"/>
                </a:lnTo>
                <a:lnTo>
                  <a:pt x="15" y="27"/>
                </a:lnTo>
                <a:lnTo>
                  <a:pt x="12" y="25"/>
                </a:lnTo>
                <a:lnTo>
                  <a:pt x="14" y="19"/>
                </a:lnTo>
                <a:lnTo>
                  <a:pt x="12" y="13"/>
                </a:lnTo>
                <a:lnTo>
                  <a:pt x="12" y="5"/>
                </a:lnTo>
                <a:lnTo>
                  <a:pt x="9" y="2"/>
                </a:lnTo>
                <a:lnTo>
                  <a:pt x="5" y="0"/>
                </a:lnTo>
                <a:lnTo>
                  <a:pt x="5"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dirty="0"/>
          </a:p>
        </p:txBody>
      </p:sp>
      <p:sp>
        <p:nvSpPr>
          <p:cNvPr id="31931" name="Rectangle 187"/>
          <p:cNvSpPr>
            <a:spLocks noChangeArrowheads="1"/>
          </p:cNvSpPr>
          <p:nvPr/>
        </p:nvSpPr>
        <p:spPr bwMode="auto">
          <a:xfrm>
            <a:off x="5902325" y="2141539"/>
            <a:ext cx="471488" cy="827087"/>
          </a:xfrm>
          <a:prstGeom prst="rect">
            <a:avLst/>
          </a:prstGeom>
          <a:noFill/>
          <a:ln w="19961">
            <a:solidFill>
              <a:srgbClr val="000000"/>
            </a:solidFill>
            <a:prstDash val="solid"/>
            <a:miter lim="800000"/>
            <a:headEnd/>
            <a:tailEnd/>
          </a:ln>
        </p:spPr>
        <p:txBody>
          <a:bodyPr/>
          <a:lstStyle/>
          <a:p>
            <a:endParaRPr lang="en-US" dirty="0"/>
          </a:p>
        </p:txBody>
      </p:sp>
      <p:sp>
        <p:nvSpPr>
          <p:cNvPr id="31932" name="Text Box 188"/>
          <p:cNvSpPr txBox="1">
            <a:spLocks noChangeArrowheads="1"/>
          </p:cNvSpPr>
          <p:nvPr/>
        </p:nvSpPr>
        <p:spPr bwMode="auto">
          <a:xfrm>
            <a:off x="6010275" y="2195513"/>
            <a:ext cx="234038"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Alarm</a:t>
            </a:r>
          </a:p>
        </p:txBody>
      </p:sp>
      <p:sp>
        <p:nvSpPr>
          <p:cNvPr id="31933" name="Freeform 189"/>
          <p:cNvSpPr>
            <a:spLocks/>
          </p:cNvSpPr>
          <p:nvPr/>
        </p:nvSpPr>
        <p:spPr bwMode="auto">
          <a:xfrm>
            <a:off x="5902325" y="2303463"/>
            <a:ext cx="469900" cy="0"/>
          </a:xfrm>
          <a:custGeom>
            <a:avLst/>
            <a:gdLst/>
            <a:ahLst/>
            <a:cxnLst>
              <a:cxn ang="0">
                <a:pos x="0" y="0"/>
              </a:cxn>
              <a:cxn ang="0">
                <a:pos x="296" y="0"/>
              </a:cxn>
            </a:cxnLst>
            <a:rect l="0" t="0" r="r" b="b"/>
            <a:pathLst>
              <a:path w="296">
                <a:moveTo>
                  <a:pt x="0" y="0"/>
                </a:moveTo>
                <a:lnTo>
                  <a:pt x="296"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34" name="Freeform 190"/>
          <p:cNvSpPr>
            <a:spLocks/>
          </p:cNvSpPr>
          <p:nvPr/>
        </p:nvSpPr>
        <p:spPr bwMode="auto">
          <a:xfrm>
            <a:off x="5902325" y="2579688"/>
            <a:ext cx="469900" cy="0"/>
          </a:xfrm>
          <a:custGeom>
            <a:avLst/>
            <a:gdLst/>
            <a:ahLst/>
            <a:cxnLst>
              <a:cxn ang="0">
                <a:pos x="0" y="0"/>
              </a:cxn>
              <a:cxn ang="0">
                <a:pos x="296" y="0"/>
              </a:cxn>
            </a:cxnLst>
            <a:rect l="0" t="0" r="r" b="b"/>
            <a:pathLst>
              <a:path w="296">
                <a:moveTo>
                  <a:pt x="0" y="0"/>
                </a:moveTo>
                <a:lnTo>
                  <a:pt x="296"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35" name="Text Box 191"/>
          <p:cNvSpPr txBox="1">
            <a:spLocks noChangeArrowheads="1"/>
          </p:cNvSpPr>
          <p:nvPr/>
        </p:nvSpPr>
        <p:spPr bwMode="auto">
          <a:xfrm>
            <a:off x="5926139" y="2344738"/>
            <a:ext cx="288541"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volume</a:t>
            </a:r>
          </a:p>
        </p:txBody>
      </p:sp>
      <p:sp>
        <p:nvSpPr>
          <p:cNvPr id="31936" name="Text Box 192"/>
          <p:cNvSpPr txBox="1">
            <a:spLocks noChangeArrowheads="1"/>
          </p:cNvSpPr>
          <p:nvPr/>
        </p:nvSpPr>
        <p:spPr bwMode="auto">
          <a:xfrm>
            <a:off x="5926138" y="2455863"/>
            <a:ext cx="155492"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rate</a:t>
            </a:r>
          </a:p>
        </p:txBody>
      </p:sp>
      <p:sp>
        <p:nvSpPr>
          <p:cNvPr id="31937" name="Text Box 193"/>
          <p:cNvSpPr txBox="1">
            <a:spLocks noChangeArrowheads="1"/>
          </p:cNvSpPr>
          <p:nvPr/>
        </p:nvSpPr>
        <p:spPr bwMode="auto">
          <a:xfrm>
            <a:off x="5926138" y="2674938"/>
            <a:ext cx="185948"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on( )</a:t>
            </a:r>
          </a:p>
        </p:txBody>
      </p:sp>
      <p:sp>
        <p:nvSpPr>
          <p:cNvPr id="31938" name="Text Box 194"/>
          <p:cNvSpPr txBox="1">
            <a:spLocks noChangeArrowheads="1"/>
          </p:cNvSpPr>
          <p:nvPr/>
        </p:nvSpPr>
        <p:spPr bwMode="auto">
          <a:xfrm>
            <a:off x="5926138" y="2784475"/>
            <a:ext cx="187552"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off( )</a:t>
            </a:r>
          </a:p>
        </p:txBody>
      </p:sp>
      <p:sp>
        <p:nvSpPr>
          <p:cNvPr id="31939" name="Rectangle 195"/>
          <p:cNvSpPr>
            <a:spLocks noChangeArrowheads="1"/>
          </p:cNvSpPr>
          <p:nvPr/>
        </p:nvSpPr>
        <p:spPr bwMode="auto">
          <a:xfrm>
            <a:off x="4057650" y="3421064"/>
            <a:ext cx="863600" cy="701675"/>
          </a:xfrm>
          <a:prstGeom prst="rect">
            <a:avLst/>
          </a:prstGeom>
          <a:noFill/>
          <a:ln w="19961">
            <a:solidFill>
              <a:srgbClr val="000000"/>
            </a:solidFill>
            <a:prstDash val="solid"/>
            <a:miter lim="800000"/>
            <a:headEnd/>
            <a:tailEnd/>
          </a:ln>
        </p:spPr>
        <p:txBody>
          <a:bodyPr/>
          <a:lstStyle/>
          <a:p>
            <a:endParaRPr lang="en-US" dirty="0"/>
          </a:p>
        </p:txBody>
      </p:sp>
      <p:sp>
        <p:nvSpPr>
          <p:cNvPr id="31940" name="Text Box 196"/>
          <p:cNvSpPr txBox="1">
            <a:spLocks noChangeArrowheads="1"/>
          </p:cNvSpPr>
          <p:nvPr/>
        </p:nvSpPr>
        <p:spPr bwMode="auto">
          <a:xfrm>
            <a:off x="4208464" y="3476625"/>
            <a:ext cx="522579"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Level Sensor</a:t>
            </a:r>
          </a:p>
        </p:txBody>
      </p:sp>
      <p:sp>
        <p:nvSpPr>
          <p:cNvPr id="31941" name="Freeform 197"/>
          <p:cNvSpPr>
            <a:spLocks/>
          </p:cNvSpPr>
          <p:nvPr/>
        </p:nvSpPr>
        <p:spPr bwMode="auto">
          <a:xfrm>
            <a:off x="4057651" y="3582988"/>
            <a:ext cx="860425" cy="0"/>
          </a:xfrm>
          <a:custGeom>
            <a:avLst/>
            <a:gdLst/>
            <a:ahLst/>
            <a:cxnLst>
              <a:cxn ang="0">
                <a:pos x="0" y="0"/>
              </a:cxn>
              <a:cxn ang="0">
                <a:pos x="542" y="0"/>
              </a:cxn>
            </a:cxnLst>
            <a:rect l="0" t="0" r="r" b="b"/>
            <a:pathLst>
              <a:path w="542">
                <a:moveTo>
                  <a:pt x="0" y="0"/>
                </a:moveTo>
                <a:lnTo>
                  <a:pt x="542"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42" name="Freeform 198"/>
          <p:cNvSpPr>
            <a:spLocks/>
          </p:cNvSpPr>
          <p:nvPr/>
        </p:nvSpPr>
        <p:spPr bwMode="auto">
          <a:xfrm>
            <a:off x="4057651" y="3859213"/>
            <a:ext cx="860425" cy="0"/>
          </a:xfrm>
          <a:custGeom>
            <a:avLst/>
            <a:gdLst/>
            <a:ahLst/>
            <a:cxnLst>
              <a:cxn ang="0">
                <a:pos x="0" y="0"/>
              </a:cxn>
              <a:cxn ang="0">
                <a:pos x="542" y="0"/>
              </a:cxn>
            </a:cxnLst>
            <a:rect l="0" t="0" r="r" b="b"/>
            <a:pathLst>
              <a:path w="542">
                <a:moveTo>
                  <a:pt x="0" y="0"/>
                </a:moveTo>
                <a:lnTo>
                  <a:pt x="542"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43" name="Text Box 199"/>
          <p:cNvSpPr txBox="1">
            <a:spLocks noChangeArrowheads="1"/>
          </p:cNvSpPr>
          <p:nvPr/>
        </p:nvSpPr>
        <p:spPr bwMode="auto">
          <a:xfrm>
            <a:off x="4081464" y="3625850"/>
            <a:ext cx="740587"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currentLevel : float</a:t>
            </a:r>
          </a:p>
        </p:txBody>
      </p:sp>
      <p:sp>
        <p:nvSpPr>
          <p:cNvPr id="31944" name="Text Box 200"/>
          <p:cNvSpPr txBox="1">
            <a:spLocks noChangeArrowheads="1"/>
          </p:cNvSpPr>
          <p:nvPr/>
        </p:nvSpPr>
        <p:spPr bwMode="auto">
          <a:xfrm>
            <a:off x="4081464" y="3733800"/>
            <a:ext cx="615553"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threshold : float</a:t>
            </a:r>
          </a:p>
        </p:txBody>
      </p:sp>
      <p:sp>
        <p:nvSpPr>
          <p:cNvPr id="31945" name="Text Box 201"/>
          <p:cNvSpPr txBox="1">
            <a:spLocks noChangeArrowheads="1"/>
          </p:cNvSpPr>
          <p:nvPr/>
        </p:nvSpPr>
        <p:spPr bwMode="auto">
          <a:xfrm>
            <a:off x="4081463" y="3954463"/>
            <a:ext cx="367088"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refresh( )</a:t>
            </a:r>
          </a:p>
        </p:txBody>
      </p:sp>
      <p:sp>
        <p:nvSpPr>
          <p:cNvPr id="31946" name="Rectangle 202"/>
          <p:cNvSpPr>
            <a:spLocks noChangeArrowheads="1"/>
          </p:cNvSpPr>
          <p:nvPr/>
        </p:nvSpPr>
        <p:spPr bwMode="auto">
          <a:xfrm>
            <a:off x="5354639" y="3481388"/>
            <a:ext cx="625475" cy="582612"/>
          </a:xfrm>
          <a:prstGeom prst="rect">
            <a:avLst/>
          </a:prstGeom>
          <a:noFill/>
          <a:ln w="19961">
            <a:solidFill>
              <a:srgbClr val="000000"/>
            </a:solidFill>
            <a:prstDash val="solid"/>
            <a:miter lim="800000"/>
            <a:headEnd/>
            <a:tailEnd/>
          </a:ln>
        </p:spPr>
        <p:txBody>
          <a:bodyPr/>
          <a:lstStyle/>
          <a:p>
            <a:endParaRPr lang="en-US" dirty="0"/>
          </a:p>
        </p:txBody>
      </p:sp>
      <p:sp>
        <p:nvSpPr>
          <p:cNvPr id="31947" name="Text Box 203"/>
          <p:cNvSpPr txBox="1">
            <a:spLocks noChangeArrowheads="1"/>
          </p:cNvSpPr>
          <p:nvPr/>
        </p:nvSpPr>
        <p:spPr bwMode="auto">
          <a:xfrm>
            <a:off x="5510214" y="3535363"/>
            <a:ext cx="291747"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Display</a:t>
            </a:r>
          </a:p>
        </p:txBody>
      </p:sp>
      <p:sp>
        <p:nvSpPr>
          <p:cNvPr id="31948" name="Freeform 204"/>
          <p:cNvSpPr>
            <a:spLocks/>
          </p:cNvSpPr>
          <p:nvPr/>
        </p:nvSpPr>
        <p:spPr bwMode="auto">
          <a:xfrm>
            <a:off x="5354638" y="3643313"/>
            <a:ext cx="622300" cy="0"/>
          </a:xfrm>
          <a:custGeom>
            <a:avLst/>
            <a:gdLst/>
            <a:ahLst/>
            <a:cxnLst>
              <a:cxn ang="0">
                <a:pos x="0" y="0"/>
              </a:cxn>
              <a:cxn ang="0">
                <a:pos x="392" y="0"/>
              </a:cxn>
            </a:cxnLst>
            <a:rect l="0" t="0" r="r" b="b"/>
            <a:pathLst>
              <a:path w="392">
                <a:moveTo>
                  <a:pt x="0" y="0"/>
                </a:moveTo>
                <a:lnTo>
                  <a:pt x="392"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49" name="Freeform 205"/>
          <p:cNvSpPr>
            <a:spLocks/>
          </p:cNvSpPr>
          <p:nvPr/>
        </p:nvSpPr>
        <p:spPr bwMode="auto">
          <a:xfrm>
            <a:off x="5354638" y="3810000"/>
            <a:ext cx="622300" cy="0"/>
          </a:xfrm>
          <a:custGeom>
            <a:avLst/>
            <a:gdLst/>
            <a:ahLst/>
            <a:cxnLst>
              <a:cxn ang="0">
                <a:pos x="0" y="0"/>
              </a:cxn>
              <a:cxn ang="0">
                <a:pos x="392" y="0"/>
              </a:cxn>
            </a:cxnLst>
            <a:rect l="0" t="0" r="r" b="b"/>
            <a:pathLst>
              <a:path w="392">
                <a:moveTo>
                  <a:pt x="0" y="0"/>
                </a:moveTo>
                <a:lnTo>
                  <a:pt x="392"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50" name="Text Box 206"/>
          <p:cNvSpPr txBox="1">
            <a:spLocks noChangeArrowheads="1"/>
          </p:cNvSpPr>
          <p:nvPr/>
        </p:nvSpPr>
        <p:spPr bwMode="auto">
          <a:xfrm>
            <a:off x="5378450" y="3686175"/>
            <a:ext cx="508152"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currentValue</a:t>
            </a:r>
          </a:p>
        </p:txBody>
      </p:sp>
      <p:sp>
        <p:nvSpPr>
          <p:cNvPr id="31951" name="Text Box 207"/>
          <p:cNvSpPr txBox="1">
            <a:spLocks noChangeArrowheads="1"/>
          </p:cNvSpPr>
          <p:nvPr/>
        </p:nvSpPr>
        <p:spPr bwMode="auto">
          <a:xfrm>
            <a:off x="5378450" y="3905250"/>
            <a:ext cx="360676"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update( )</a:t>
            </a:r>
          </a:p>
        </p:txBody>
      </p:sp>
      <p:sp>
        <p:nvSpPr>
          <p:cNvPr id="31952" name="Rectangle 208"/>
          <p:cNvSpPr>
            <a:spLocks noChangeArrowheads="1"/>
          </p:cNvSpPr>
          <p:nvPr/>
        </p:nvSpPr>
        <p:spPr bwMode="auto">
          <a:xfrm>
            <a:off x="4630738" y="2081214"/>
            <a:ext cx="817562" cy="947737"/>
          </a:xfrm>
          <a:prstGeom prst="rect">
            <a:avLst/>
          </a:prstGeom>
          <a:noFill/>
          <a:ln w="19961">
            <a:solidFill>
              <a:srgbClr val="000000"/>
            </a:solidFill>
            <a:prstDash val="solid"/>
            <a:miter lim="800000"/>
            <a:headEnd/>
            <a:tailEnd/>
          </a:ln>
        </p:spPr>
        <p:txBody>
          <a:bodyPr/>
          <a:lstStyle/>
          <a:p>
            <a:endParaRPr lang="en-US" dirty="0"/>
          </a:p>
        </p:txBody>
      </p:sp>
      <p:sp>
        <p:nvSpPr>
          <p:cNvPr id="31953" name="Text Box 209"/>
          <p:cNvSpPr txBox="1">
            <a:spLocks noChangeArrowheads="1"/>
          </p:cNvSpPr>
          <p:nvPr/>
        </p:nvSpPr>
        <p:spPr bwMode="auto">
          <a:xfrm>
            <a:off x="4881563" y="2135188"/>
            <a:ext cx="283732"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Sensor</a:t>
            </a:r>
          </a:p>
        </p:txBody>
      </p:sp>
      <p:sp>
        <p:nvSpPr>
          <p:cNvPr id="31954" name="Freeform 210"/>
          <p:cNvSpPr>
            <a:spLocks/>
          </p:cNvSpPr>
          <p:nvPr/>
        </p:nvSpPr>
        <p:spPr bwMode="auto">
          <a:xfrm>
            <a:off x="4630739" y="2243138"/>
            <a:ext cx="814387" cy="0"/>
          </a:xfrm>
          <a:custGeom>
            <a:avLst/>
            <a:gdLst/>
            <a:ahLst/>
            <a:cxnLst>
              <a:cxn ang="0">
                <a:pos x="0" y="0"/>
              </a:cxn>
              <a:cxn ang="0">
                <a:pos x="513" y="0"/>
              </a:cxn>
            </a:cxnLst>
            <a:rect l="0" t="0" r="r" b="b"/>
            <a:pathLst>
              <a:path w="513">
                <a:moveTo>
                  <a:pt x="0" y="0"/>
                </a:moveTo>
                <a:lnTo>
                  <a:pt x="513"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55" name="Freeform 211"/>
          <p:cNvSpPr>
            <a:spLocks/>
          </p:cNvSpPr>
          <p:nvPr/>
        </p:nvSpPr>
        <p:spPr bwMode="auto">
          <a:xfrm>
            <a:off x="4630739" y="2519363"/>
            <a:ext cx="814387" cy="0"/>
          </a:xfrm>
          <a:custGeom>
            <a:avLst/>
            <a:gdLst/>
            <a:ahLst/>
            <a:cxnLst>
              <a:cxn ang="0">
                <a:pos x="0" y="0"/>
              </a:cxn>
              <a:cxn ang="0">
                <a:pos x="513" y="0"/>
              </a:cxn>
            </a:cxnLst>
            <a:rect l="0" t="0" r="r" b="b"/>
            <a:pathLst>
              <a:path w="513">
                <a:moveTo>
                  <a:pt x="0" y="0"/>
                </a:moveTo>
                <a:lnTo>
                  <a:pt x="513"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56" name="Text Box 212"/>
          <p:cNvSpPr txBox="1">
            <a:spLocks noChangeArrowheads="1"/>
          </p:cNvSpPr>
          <p:nvPr/>
        </p:nvSpPr>
        <p:spPr bwMode="auto">
          <a:xfrm>
            <a:off x="4654551" y="2284413"/>
            <a:ext cx="670055"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address : integer</a:t>
            </a:r>
          </a:p>
        </p:txBody>
      </p:sp>
      <p:sp>
        <p:nvSpPr>
          <p:cNvPr id="31957" name="Text Box 213"/>
          <p:cNvSpPr txBox="1">
            <a:spLocks noChangeArrowheads="1"/>
          </p:cNvSpPr>
          <p:nvPr/>
        </p:nvSpPr>
        <p:spPr bwMode="auto">
          <a:xfrm>
            <a:off x="4654551" y="2395538"/>
            <a:ext cx="615553"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readRate : float</a:t>
            </a:r>
          </a:p>
        </p:txBody>
      </p:sp>
      <p:sp>
        <p:nvSpPr>
          <p:cNvPr id="31958" name="Text Box 214"/>
          <p:cNvSpPr txBox="1">
            <a:spLocks noChangeArrowheads="1"/>
          </p:cNvSpPr>
          <p:nvPr/>
        </p:nvSpPr>
        <p:spPr bwMode="auto">
          <a:xfrm>
            <a:off x="4654550" y="2614613"/>
            <a:ext cx="286938"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reset( )</a:t>
            </a:r>
          </a:p>
        </p:txBody>
      </p:sp>
      <p:sp>
        <p:nvSpPr>
          <p:cNvPr id="31959" name="Text Box 215"/>
          <p:cNvSpPr txBox="1">
            <a:spLocks noChangeArrowheads="1"/>
          </p:cNvSpPr>
          <p:nvPr/>
        </p:nvSpPr>
        <p:spPr bwMode="auto">
          <a:xfrm>
            <a:off x="4654551" y="2724150"/>
            <a:ext cx="310983"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alarm( )</a:t>
            </a:r>
          </a:p>
        </p:txBody>
      </p:sp>
      <p:sp>
        <p:nvSpPr>
          <p:cNvPr id="31960" name="Text Box 216"/>
          <p:cNvSpPr txBox="1">
            <a:spLocks noChangeArrowheads="1"/>
          </p:cNvSpPr>
          <p:nvPr/>
        </p:nvSpPr>
        <p:spPr bwMode="auto">
          <a:xfrm>
            <a:off x="4654550" y="2833688"/>
            <a:ext cx="266098" cy="107722"/>
          </a:xfrm>
          <a:prstGeom prst="rect">
            <a:avLst/>
          </a:prstGeom>
          <a:noFill/>
          <a:ln w="9525">
            <a:noFill/>
            <a:miter lim="800000"/>
            <a:headEnd/>
            <a:tailEnd/>
          </a:ln>
        </p:spPr>
        <p:txBody>
          <a:bodyPr wrap="none" lIns="0" tIns="0" rIns="0" bIns="0">
            <a:spAutoFit/>
          </a:bodyPr>
          <a:lstStyle/>
          <a:p>
            <a:pPr>
              <a:spcBef>
                <a:spcPct val="20000"/>
              </a:spcBef>
              <a:buClr>
                <a:schemeClr val="bg1"/>
              </a:buClr>
            </a:pPr>
            <a:r>
              <a:rPr lang="en-US" sz="700" dirty="0">
                <a:solidFill>
                  <a:srgbClr val="000000"/>
                </a:solidFill>
              </a:rPr>
              <a:t>read( )</a:t>
            </a:r>
          </a:p>
        </p:txBody>
      </p:sp>
      <p:sp>
        <p:nvSpPr>
          <p:cNvPr id="31961" name="Freeform 217"/>
          <p:cNvSpPr>
            <a:spLocks/>
          </p:cNvSpPr>
          <p:nvPr/>
        </p:nvSpPr>
        <p:spPr bwMode="auto">
          <a:xfrm>
            <a:off x="5673726" y="2555875"/>
            <a:ext cx="227013" cy="0"/>
          </a:xfrm>
          <a:custGeom>
            <a:avLst/>
            <a:gdLst/>
            <a:ahLst/>
            <a:cxnLst>
              <a:cxn ang="0">
                <a:pos x="0" y="0"/>
              </a:cxn>
              <a:cxn ang="0">
                <a:pos x="143" y="0"/>
              </a:cxn>
            </a:cxnLst>
            <a:rect l="0" t="0" r="r" b="b"/>
            <a:pathLst>
              <a:path w="143">
                <a:moveTo>
                  <a:pt x="0" y="0"/>
                </a:moveTo>
                <a:lnTo>
                  <a:pt x="143"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62" name="Freeform 218"/>
          <p:cNvSpPr>
            <a:spLocks/>
          </p:cNvSpPr>
          <p:nvPr/>
        </p:nvSpPr>
        <p:spPr bwMode="auto">
          <a:xfrm>
            <a:off x="5448301" y="2555875"/>
            <a:ext cx="225425" cy="0"/>
          </a:xfrm>
          <a:custGeom>
            <a:avLst/>
            <a:gdLst/>
            <a:ahLst/>
            <a:cxnLst>
              <a:cxn ang="0">
                <a:pos x="142" y="0"/>
              </a:cxn>
              <a:cxn ang="0">
                <a:pos x="0" y="0"/>
              </a:cxn>
            </a:cxnLst>
            <a:rect l="0" t="0" r="r" b="b"/>
            <a:pathLst>
              <a:path w="142">
                <a:moveTo>
                  <a:pt x="142" y="0"/>
                </a:moveTo>
                <a:lnTo>
                  <a:pt x="0"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63" name="Freeform 219"/>
          <p:cNvSpPr>
            <a:spLocks/>
          </p:cNvSpPr>
          <p:nvPr/>
        </p:nvSpPr>
        <p:spPr bwMode="auto">
          <a:xfrm>
            <a:off x="4641850" y="3028951"/>
            <a:ext cx="179388" cy="390525"/>
          </a:xfrm>
          <a:custGeom>
            <a:avLst/>
            <a:gdLst/>
            <a:ahLst/>
            <a:cxnLst>
              <a:cxn ang="0">
                <a:pos x="0" y="246"/>
              </a:cxn>
              <a:cxn ang="0">
                <a:pos x="113" y="0"/>
              </a:cxn>
            </a:cxnLst>
            <a:rect l="0" t="0" r="r" b="b"/>
            <a:pathLst>
              <a:path w="113" h="246">
                <a:moveTo>
                  <a:pt x="0" y="246"/>
                </a:moveTo>
                <a:lnTo>
                  <a:pt x="113"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64" name="Freeform 220"/>
          <p:cNvSpPr>
            <a:spLocks noChangeArrowheads="1"/>
          </p:cNvSpPr>
          <p:nvPr/>
        </p:nvSpPr>
        <p:spPr bwMode="auto">
          <a:xfrm>
            <a:off x="4703764" y="3028950"/>
            <a:ext cx="117475" cy="165100"/>
          </a:xfrm>
          <a:custGeom>
            <a:avLst/>
            <a:gdLst/>
            <a:ahLst/>
            <a:cxnLst>
              <a:cxn ang="0">
                <a:pos x="74" y="0"/>
              </a:cxn>
              <a:cxn ang="0">
                <a:pos x="66" y="104"/>
              </a:cxn>
              <a:cxn ang="0">
                <a:pos x="0" y="74"/>
              </a:cxn>
              <a:cxn ang="0">
                <a:pos x="74" y="0"/>
              </a:cxn>
            </a:cxnLst>
            <a:rect l="0" t="0" r="r" b="b"/>
            <a:pathLst>
              <a:path w="74" h="104">
                <a:moveTo>
                  <a:pt x="74" y="0"/>
                </a:moveTo>
                <a:lnTo>
                  <a:pt x="66" y="104"/>
                </a:lnTo>
                <a:lnTo>
                  <a:pt x="0" y="74"/>
                </a:lnTo>
                <a:lnTo>
                  <a:pt x="74" y="0"/>
                </a:lnTo>
                <a:close/>
              </a:path>
            </a:pathLst>
          </a:custGeom>
          <a:solidFill>
            <a:srgbClr val="FFFFFF"/>
          </a:solidFill>
          <a:ln w="19961">
            <a:solidFill>
              <a:srgbClr val="000000"/>
            </a:solidFill>
            <a:prstDash val="solid"/>
            <a:round/>
            <a:headEnd/>
            <a:tailEnd/>
          </a:ln>
        </p:spPr>
        <p:txBody>
          <a:bodyPr/>
          <a:lstStyle/>
          <a:p>
            <a:endParaRPr lang="en-US" dirty="0"/>
          </a:p>
        </p:txBody>
      </p:sp>
      <p:sp>
        <p:nvSpPr>
          <p:cNvPr id="31965" name="Freeform 221"/>
          <p:cNvSpPr>
            <a:spLocks/>
          </p:cNvSpPr>
          <p:nvPr/>
        </p:nvSpPr>
        <p:spPr bwMode="auto">
          <a:xfrm>
            <a:off x="5283200" y="3028951"/>
            <a:ext cx="114300" cy="225425"/>
          </a:xfrm>
          <a:custGeom>
            <a:avLst/>
            <a:gdLst/>
            <a:ahLst/>
            <a:cxnLst>
              <a:cxn ang="0">
                <a:pos x="72" y="142"/>
              </a:cxn>
              <a:cxn ang="0">
                <a:pos x="0" y="0"/>
              </a:cxn>
            </a:cxnLst>
            <a:rect l="0" t="0" r="r" b="b"/>
            <a:pathLst>
              <a:path w="72" h="142">
                <a:moveTo>
                  <a:pt x="72" y="142"/>
                </a:moveTo>
                <a:lnTo>
                  <a:pt x="0" y="0"/>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66" name="Freeform 222"/>
          <p:cNvSpPr>
            <a:spLocks noChangeArrowheads="1"/>
          </p:cNvSpPr>
          <p:nvPr/>
        </p:nvSpPr>
        <p:spPr bwMode="auto">
          <a:xfrm>
            <a:off x="5280026" y="3028951"/>
            <a:ext cx="68263" cy="125413"/>
          </a:xfrm>
          <a:custGeom>
            <a:avLst/>
            <a:gdLst/>
            <a:ahLst/>
            <a:cxnLst>
              <a:cxn ang="0">
                <a:pos x="2" y="0"/>
              </a:cxn>
              <a:cxn ang="0">
                <a:pos x="43" y="28"/>
              </a:cxn>
              <a:cxn ang="0">
                <a:pos x="43" y="79"/>
              </a:cxn>
              <a:cxn ang="0">
                <a:pos x="0" y="51"/>
              </a:cxn>
              <a:cxn ang="0">
                <a:pos x="2" y="0"/>
              </a:cxn>
              <a:cxn ang="0">
                <a:pos x="2" y="0"/>
              </a:cxn>
            </a:cxnLst>
            <a:rect l="0" t="0" r="r" b="b"/>
            <a:pathLst>
              <a:path w="43" h="79">
                <a:moveTo>
                  <a:pt x="2" y="0"/>
                </a:moveTo>
                <a:lnTo>
                  <a:pt x="43" y="28"/>
                </a:lnTo>
                <a:lnTo>
                  <a:pt x="43" y="79"/>
                </a:lnTo>
                <a:lnTo>
                  <a:pt x="0" y="51"/>
                </a:lnTo>
                <a:lnTo>
                  <a:pt x="2" y="0"/>
                </a:lnTo>
                <a:lnTo>
                  <a:pt x="2" y="0"/>
                </a:lnTo>
                <a:close/>
              </a:path>
            </a:pathLst>
          </a:custGeom>
          <a:solidFill>
            <a:srgbClr val="FFFFFF"/>
          </a:solidFill>
          <a:ln w="19961">
            <a:solidFill>
              <a:srgbClr val="000000"/>
            </a:solidFill>
            <a:prstDash val="solid"/>
            <a:round/>
            <a:headEnd/>
            <a:tailEnd/>
          </a:ln>
        </p:spPr>
        <p:txBody>
          <a:bodyPr/>
          <a:lstStyle/>
          <a:p>
            <a:endParaRPr lang="en-US" dirty="0"/>
          </a:p>
        </p:txBody>
      </p:sp>
      <p:sp>
        <p:nvSpPr>
          <p:cNvPr id="31967" name="Freeform 223"/>
          <p:cNvSpPr>
            <a:spLocks/>
          </p:cNvSpPr>
          <p:nvPr/>
        </p:nvSpPr>
        <p:spPr bwMode="auto">
          <a:xfrm>
            <a:off x="5397501" y="3254376"/>
            <a:ext cx="119063" cy="225425"/>
          </a:xfrm>
          <a:custGeom>
            <a:avLst/>
            <a:gdLst/>
            <a:ahLst/>
            <a:cxnLst>
              <a:cxn ang="0">
                <a:pos x="0" y="0"/>
              </a:cxn>
              <a:cxn ang="0">
                <a:pos x="75" y="142"/>
              </a:cxn>
            </a:cxnLst>
            <a:rect l="0" t="0" r="r" b="b"/>
            <a:pathLst>
              <a:path w="75" h="142">
                <a:moveTo>
                  <a:pt x="0" y="0"/>
                </a:moveTo>
                <a:lnTo>
                  <a:pt x="75" y="142"/>
                </a:lnTo>
              </a:path>
            </a:pathLst>
          </a:custGeom>
          <a:noFill/>
          <a:ln w="19961">
            <a:solidFill>
              <a:srgbClr val="000000"/>
            </a:solidFill>
            <a:prstDash val="solid"/>
            <a:round/>
            <a:headEnd type="none" w="med" len="med"/>
            <a:tailEnd type="none" w="med" len="med"/>
          </a:ln>
        </p:spPr>
        <p:txBody>
          <a:bodyPr/>
          <a:lstStyle/>
          <a:p>
            <a:endParaRPr lang="en-US" dirty="0"/>
          </a:p>
        </p:txBody>
      </p:sp>
      <p:sp>
        <p:nvSpPr>
          <p:cNvPr id="31969" name="Text Box 225"/>
          <p:cNvSpPr txBox="1">
            <a:spLocks noChangeArrowheads="1"/>
          </p:cNvSpPr>
          <p:nvPr/>
        </p:nvSpPr>
        <p:spPr bwMode="auto">
          <a:xfrm>
            <a:off x="7924801" y="2203451"/>
            <a:ext cx="2517775" cy="1514261"/>
          </a:xfrm>
          <a:prstGeom prst="rect">
            <a:avLst/>
          </a:prstGeom>
          <a:noFill/>
          <a:ln w="9525">
            <a:noFill/>
            <a:miter lim="800000"/>
            <a:headEnd/>
            <a:tailEnd/>
          </a:ln>
        </p:spPr>
        <p:txBody>
          <a:bodyPr lIns="0" tIns="0" rIns="0" bIns="0">
            <a:spAutoFit/>
          </a:bodyPr>
          <a:lstStyle/>
          <a:p>
            <a:pPr defTabSz="381000">
              <a:spcBef>
                <a:spcPct val="20000"/>
              </a:spcBef>
              <a:buClr>
                <a:schemeClr val="bg1"/>
              </a:buClr>
            </a:pPr>
            <a:r>
              <a:rPr lang="en-US" sz="1200" dirty="0">
                <a:solidFill>
                  <a:srgbClr val="000000"/>
                </a:solidFill>
              </a:rPr>
              <a:t>class Sensor { }</a:t>
            </a:r>
          </a:p>
          <a:p>
            <a:pPr defTabSz="381000">
              <a:spcBef>
                <a:spcPct val="20000"/>
              </a:spcBef>
              <a:buClr>
                <a:schemeClr val="bg1"/>
              </a:buClr>
            </a:pPr>
            <a:endParaRPr lang="en-US" sz="1200" dirty="0">
              <a:solidFill>
                <a:srgbClr val="000000"/>
              </a:solidFill>
            </a:endParaRPr>
          </a:p>
          <a:p>
            <a:pPr defTabSz="381000">
              <a:spcBef>
                <a:spcPct val="20000"/>
              </a:spcBef>
              <a:buClr>
                <a:schemeClr val="bg1"/>
              </a:buClr>
            </a:pPr>
            <a:r>
              <a:rPr lang="en-US" sz="1200" dirty="0">
                <a:solidFill>
                  <a:srgbClr val="000000"/>
                </a:solidFill>
              </a:rPr>
              <a:t>class </a:t>
            </a:r>
            <a:r>
              <a:rPr lang="en-US" sz="1200" dirty="0" err="1">
                <a:solidFill>
                  <a:srgbClr val="000000"/>
                </a:solidFill>
              </a:rPr>
              <a:t>LevelSensor</a:t>
            </a:r>
            <a:r>
              <a:rPr lang="en-US" sz="1200" dirty="0">
                <a:solidFill>
                  <a:srgbClr val="000000"/>
                </a:solidFill>
              </a:rPr>
              <a:t> : public Sensor { }</a:t>
            </a:r>
          </a:p>
          <a:p>
            <a:pPr defTabSz="381000">
              <a:spcBef>
                <a:spcPct val="20000"/>
              </a:spcBef>
              <a:buClr>
                <a:schemeClr val="bg1"/>
              </a:buClr>
            </a:pPr>
            <a:endParaRPr lang="en-US" sz="1200" dirty="0">
              <a:solidFill>
                <a:srgbClr val="000000"/>
              </a:solidFill>
            </a:endParaRPr>
          </a:p>
          <a:p>
            <a:pPr defTabSz="381000">
              <a:spcBef>
                <a:spcPct val="20000"/>
              </a:spcBef>
              <a:buClr>
                <a:schemeClr val="bg1"/>
              </a:buClr>
            </a:pPr>
            <a:r>
              <a:rPr lang="en-US" sz="1200" dirty="0">
                <a:solidFill>
                  <a:srgbClr val="000000"/>
                </a:solidFill>
              </a:rPr>
              <a:t>class Alarm { }</a:t>
            </a:r>
          </a:p>
          <a:p>
            <a:pPr defTabSz="381000">
              <a:spcBef>
                <a:spcPct val="20000"/>
              </a:spcBef>
              <a:buClr>
                <a:schemeClr val="bg1"/>
              </a:buClr>
            </a:pPr>
            <a:endParaRPr lang="en-US" sz="1200" dirty="0">
              <a:solidFill>
                <a:srgbClr val="000000"/>
              </a:solidFill>
            </a:endParaRPr>
          </a:p>
          <a:p>
            <a:pPr defTabSz="381000">
              <a:spcBef>
                <a:spcPct val="20000"/>
              </a:spcBef>
              <a:buClr>
                <a:srgbClr val="000000"/>
              </a:buClr>
            </a:pPr>
            <a:r>
              <a:rPr lang="en-US" sz="1200" dirty="0">
                <a:solidFill>
                  <a:srgbClr val="000000"/>
                </a:solidFill>
              </a:rPr>
              <a:t>class Display { } </a:t>
            </a:r>
          </a:p>
        </p:txBody>
      </p:sp>
      <p:graphicFrame>
        <p:nvGraphicFramePr>
          <p:cNvPr id="2" name="Object 1"/>
          <p:cNvGraphicFramePr>
            <a:graphicFrameLocks noChangeAspect="1"/>
          </p:cNvGraphicFramePr>
          <p:nvPr>
            <p:extLst>
              <p:ext uri="{D42A27DB-BD31-4B8C-83A1-F6EECF244321}">
                <p14:modId xmlns:p14="http://schemas.microsoft.com/office/powerpoint/2010/main" val="37981242"/>
              </p:ext>
            </p:extLst>
          </p:nvPr>
        </p:nvGraphicFramePr>
        <p:xfrm>
          <a:off x="3077370" y="3433764"/>
          <a:ext cx="504825" cy="1076325"/>
        </p:xfrm>
        <a:graphic>
          <a:graphicData uri="http://schemas.openxmlformats.org/presentationml/2006/ole">
            <mc:AlternateContent xmlns:mc="http://schemas.openxmlformats.org/markup-compatibility/2006">
              <mc:Choice xmlns:v="urn:schemas-microsoft-com:vml" Requires="v">
                <p:oleObj name="Drawing" r:id="rId3" imgW="504720" imgH="1076400" progId="Presentations.Drawing.17">
                  <p:embed/>
                </p:oleObj>
              </mc:Choice>
              <mc:Fallback>
                <p:oleObj name="Drawing" r:id="rId3" imgW="504720" imgH="1076400" progId="Presentations.Drawing.17">
                  <p:embed/>
                  <p:pic>
                    <p:nvPicPr>
                      <p:cNvPr id="0" name=""/>
                      <p:cNvPicPr/>
                      <p:nvPr/>
                    </p:nvPicPr>
                    <p:blipFill>
                      <a:blip r:embed="rId4"/>
                      <a:stretch>
                        <a:fillRect/>
                      </a:stretch>
                    </p:blipFill>
                    <p:spPr>
                      <a:xfrm>
                        <a:off x="3077370" y="3433764"/>
                        <a:ext cx="504825" cy="1076325"/>
                      </a:xfrm>
                      <a:prstGeom prst="rect">
                        <a:avLst/>
                      </a:prstGeom>
                    </p:spPr>
                  </p:pic>
                </p:oleObj>
              </mc:Fallback>
            </mc:AlternateContent>
          </a:graphicData>
        </a:graphic>
      </p:graphicFrame>
      <p:graphicFrame>
        <p:nvGraphicFramePr>
          <p:cNvPr id="3" name="Object 2"/>
          <p:cNvGraphicFramePr>
            <a:graphicFrameLocks noChangeAspect="1"/>
          </p:cNvGraphicFramePr>
          <p:nvPr>
            <p:extLst>
              <p:ext uri="{D42A27DB-BD31-4B8C-83A1-F6EECF244321}">
                <p14:modId xmlns:p14="http://schemas.microsoft.com/office/powerpoint/2010/main" val="1522449443"/>
              </p:ext>
            </p:extLst>
          </p:nvPr>
        </p:nvGraphicFramePr>
        <p:xfrm>
          <a:off x="7001230" y="3440113"/>
          <a:ext cx="504825" cy="1076325"/>
        </p:xfrm>
        <a:graphic>
          <a:graphicData uri="http://schemas.openxmlformats.org/presentationml/2006/ole">
            <mc:AlternateContent xmlns:mc="http://schemas.openxmlformats.org/markup-compatibility/2006">
              <mc:Choice xmlns:v="urn:schemas-microsoft-com:vml" Requires="v">
                <p:oleObj name="Drawing" r:id="rId5" imgW="504720" imgH="1076400" progId="Presentations.Drawing.17">
                  <p:embed/>
                </p:oleObj>
              </mc:Choice>
              <mc:Fallback>
                <p:oleObj name="Drawing" r:id="rId5" imgW="504720" imgH="1076400" progId="Presentations.Drawing.17">
                  <p:embed/>
                  <p:pic>
                    <p:nvPicPr>
                      <p:cNvPr id="0" name=""/>
                      <p:cNvPicPr/>
                      <p:nvPr/>
                    </p:nvPicPr>
                    <p:blipFill>
                      <a:blip r:embed="rId4"/>
                      <a:stretch>
                        <a:fillRect/>
                      </a:stretch>
                    </p:blipFill>
                    <p:spPr>
                      <a:xfrm>
                        <a:off x="7001230" y="3440113"/>
                        <a:ext cx="504825" cy="1076325"/>
                      </a:xfrm>
                      <a:prstGeom prst="rect">
                        <a:avLst/>
                      </a:prstGeom>
                    </p:spPr>
                  </p:pic>
                </p:oleObj>
              </mc:Fallback>
            </mc:AlternateContent>
          </a:graphicData>
        </a:graphic>
      </p:graphicFrame>
    </p:spTree>
  </p:cSld>
  <p:clrMapOvr>
    <a:masterClrMapping/>
  </p:clrMapOvr>
  <p:transition spd="slow" advClick="0">
    <p:cut/>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Java Vs. C++</a:t>
            </a:r>
          </a:p>
        </p:txBody>
      </p:sp>
      <p:sp>
        <p:nvSpPr>
          <p:cNvPr id="3" name="Content Placeholder 2"/>
          <p:cNvSpPr>
            <a:spLocks noGrp="1"/>
          </p:cNvSpPr>
          <p:nvPr>
            <p:ph idx="1"/>
          </p:nvPr>
        </p:nvSpPr>
        <p:spPr/>
        <p:txBody>
          <a:bodyPr/>
          <a:lstStyle/>
          <a:p>
            <a:r>
              <a:rPr lang="en-US" dirty="0"/>
              <a:t>Java is a pure object-oriented language, all features (variables, constants, and methods) are contained in a class</a:t>
            </a:r>
          </a:p>
          <a:p>
            <a:r>
              <a:rPr lang="en-US" dirty="0"/>
              <a:t>C++ is a hybrid language – supports both the procedural and object-oriented paradigms</a:t>
            </a:r>
          </a:p>
          <a:p>
            <a:pPr lvl="1"/>
            <a:r>
              <a:rPr lang="en-US" dirty="0"/>
              <a:t>Features may be contained in a class</a:t>
            </a:r>
          </a:p>
          <a:p>
            <a:pPr lvl="1"/>
            <a:r>
              <a:rPr lang="en-US" dirty="0"/>
              <a:t>Features may be independent of any class</a:t>
            </a:r>
          </a:p>
          <a:p>
            <a:pPr lvl="1"/>
            <a:r>
              <a:rPr lang="en-US" dirty="0"/>
              <a:t>Some library components are object-oriented</a:t>
            </a:r>
          </a:p>
        </p:txBody>
      </p:sp>
    </p:spTree>
    <p:extLst>
      <p:ext uri="{BB962C8B-B14F-4D97-AF65-F5344CB8AC3E}">
        <p14:creationId xmlns:p14="http://schemas.microsoft.com/office/powerpoint/2010/main" val="3485389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p:txBody>
          <a:bodyPr/>
          <a:lstStyle/>
          <a:p>
            <a:r>
              <a:rPr lang="en-US"/>
              <a:t>The Software Life Cycle</a:t>
            </a:r>
            <a:endParaRPr lang="en-US" dirty="0"/>
          </a:p>
        </p:txBody>
      </p:sp>
      <p:sp>
        <p:nvSpPr>
          <p:cNvPr id="16388" name="Rectangle 4"/>
          <p:cNvSpPr>
            <a:spLocks noGrp="1" noChangeArrowheads="1"/>
          </p:cNvSpPr>
          <p:nvPr>
            <p:ph idx="1"/>
          </p:nvPr>
        </p:nvSpPr>
        <p:spPr/>
        <p:txBody>
          <a:bodyPr>
            <a:normAutofit fontScale="55000" lnSpcReduction="20000"/>
          </a:bodyPr>
          <a:lstStyle/>
          <a:p>
            <a:r>
              <a:rPr lang="en-US" sz="4400" dirty="0"/>
              <a:t>“A life cycle is a collection of phases that divide an effort into several more manageable and controllable subordinate efforts.”</a:t>
            </a:r>
          </a:p>
          <a:p>
            <a:pPr lvl="2"/>
            <a:r>
              <a:rPr lang="en-US" sz="2500" dirty="0"/>
              <a:t>Sinan Si </a:t>
            </a:r>
            <a:r>
              <a:rPr lang="en-US" sz="2500" dirty="0" err="1"/>
              <a:t>Albir</a:t>
            </a:r>
            <a:r>
              <a:rPr lang="en-US" sz="2500" dirty="0"/>
              <a:t>, UML In A Nutshell</a:t>
            </a:r>
          </a:p>
          <a:p>
            <a:r>
              <a:rPr lang="en-US" sz="3800" dirty="0"/>
              <a:t>“The choice of the software development process has a significant influence on the project's success.  The appropriate process can lead to faster completion, reduced cost, improved quality, and lower risk.  The wrong process can lead to duplicated work efforts and schedule slips, and create continual management problems.”</a:t>
            </a:r>
          </a:p>
          <a:p>
            <a:pPr lvl="2"/>
            <a:r>
              <a:rPr lang="en-US" sz="2500" dirty="0" err="1"/>
              <a:t>Jaak</a:t>
            </a:r>
            <a:r>
              <a:rPr lang="en-US" sz="2500" dirty="0"/>
              <a:t> </a:t>
            </a:r>
            <a:r>
              <a:rPr lang="en-US" sz="2500" dirty="0" err="1"/>
              <a:t>Jurison</a:t>
            </a:r>
            <a:r>
              <a:rPr lang="en-US" sz="2500" dirty="0"/>
              <a:t>, Software Project Management: The Manager’s View, p. 12</a:t>
            </a:r>
          </a:p>
        </p:txBody>
      </p:sp>
      <p:sp>
        <p:nvSpPr>
          <p:cNvPr id="16389" name="Text Box 5"/>
          <p:cNvSpPr txBox="1">
            <a:spLocks noChangeArrowheads="1"/>
          </p:cNvSpPr>
          <p:nvPr/>
        </p:nvSpPr>
        <p:spPr bwMode="auto">
          <a:xfrm>
            <a:off x="1524000" y="6583363"/>
            <a:ext cx="9144000" cy="184666"/>
          </a:xfrm>
          <a:prstGeom prst="rect">
            <a:avLst/>
          </a:prstGeom>
          <a:noFill/>
          <a:ln w="9525">
            <a:noFill/>
            <a:miter lim="800000"/>
            <a:headEnd/>
            <a:tailEnd/>
          </a:ln>
        </p:spPr>
        <p:txBody>
          <a:bodyPr lIns="0" tIns="0" rIns="0" bIns="0">
            <a:spAutoFit/>
          </a:bodyPr>
          <a:lstStyle/>
          <a:p>
            <a:pPr defTabSz="381000">
              <a:spcBef>
                <a:spcPct val="20000"/>
              </a:spcBef>
              <a:buClr>
                <a:srgbClr val="000000"/>
              </a:buClr>
              <a:tabLst>
                <a:tab pos="152400" algn="l"/>
                <a:tab pos="4572000" algn="ctr"/>
                <a:tab pos="9144000" algn="r"/>
              </a:tabLst>
            </a:pPr>
            <a:r>
              <a:rPr lang="en-US" sz="1200">
                <a:solidFill>
                  <a:srgbClr val="FFFFFF"/>
                </a:solidFill>
              </a:rPr>
              <a:t>	©2002, Delroy A. Brinkerhoff	Introduction to the Object Model	Slide 13 of 40     </a:t>
            </a:r>
          </a:p>
        </p:txBody>
      </p:sp>
    </p:spTree>
  </p:cSld>
  <p:clrMapOvr>
    <a:masterClrMapping/>
  </p:clrMapOvr>
  <p:transition spd="slow" advClick="0">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p:txBody>
          <a:bodyPr/>
          <a:lstStyle/>
          <a:p>
            <a:r>
              <a:rPr lang="en-US" dirty="0"/>
              <a:t>Software </a:t>
            </a:r>
            <a:r>
              <a:rPr lang="en-US" dirty="0" err="1"/>
              <a:t>LifeCycle</a:t>
            </a:r>
            <a:r>
              <a:rPr lang="en-US" dirty="0"/>
              <a:t> Phases</a:t>
            </a:r>
          </a:p>
        </p:txBody>
      </p:sp>
      <p:sp>
        <p:nvSpPr>
          <p:cNvPr id="17412" name="Rectangle 4"/>
          <p:cNvSpPr>
            <a:spLocks noGrp="1" noChangeArrowheads="1"/>
          </p:cNvSpPr>
          <p:nvPr>
            <p:ph idx="1"/>
          </p:nvPr>
        </p:nvSpPr>
        <p:spPr/>
        <p:txBody>
          <a:bodyPr/>
          <a:lstStyle/>
          <a:p>
            <a:r>
              <a:rPr lang="en-US" dirty="0"/>
              <a:t>Requirements</a:t>
            </a:r>
          </a:p>
          <a:p>
            <a:r>
              <a:rPr lang="en-US" dirty="0"/>
              <a:t>Analysis</a:t>
            </a:r>
          </a:p>
          <a:p>
            <a:r>
              <a:rPr lang="en-US" dirty="0"/>
              <a:t>Design</a:t>
            </a:r>
          </a:p>
          <a:p>
            <a:r>
              <a:rPr lang="en-US" dirty="0"/>
              <a:t>Implementation</a:t>
            </a:r>
          </a:p>
          <a:p>
            <a:r>
              <a:rPr lang="en-US" dirty="0"/>
              <a:t>Validation</a:t>
            </a:r>
          </a:p>
          <a:p>
            <a:r>
              <a:rPr lang="en-US" dirty="0"/>
              <a:t>Maintenance</a:t>
            </a:r>
          </a:p>
          <a:p>
            <a:r>
              <a:rPr lang="en-US" dirty="0"/>
              <a:t>Retire</a:t>
            </a:r>
          </a:p>
        </p:txBody>
      </p:sp>
      <p:sp>
        <p:nvSpPr>
          <p:cNvPr id="17413" name="Text Box 5"/>
          <p:cNvSpPr txBox="1">
            <a:spLocks noChangeArrowheads="1"/>
          </p:cNvSpPr>
          <p:nvPr/>
        </p:nvSpPr>
        <p:spPr bwMode="auto">
          <a:xfrm>
            <a:off x="4899783" y="2584967"/>
            <a:ext cx="438150" cy="1661993"/>
          </a:xfrm>
          <a:prstGeom prst="rect">
            <a:avLst/>
          </a:prstGeom>
          <a:noFill/>
          <a:ln w="9525">
            <a:noFill/>
            <a:miter lim="800000"/>
            <a:headEnd/>
            <a:tailEnd/>
          </a:ln>
        </p:spPr>
        <p:txBody>
          <a:bodyPr lIns="0" tIns="0" rIns="0" bIns="0">
            <a:spAutoFit/>
          </a:bodyPr>
          <a:lstStyle/>
          <a:p>
            <a:pPr defTabSz="381000">
              <a:spcBef>
                <a:spcPct val="20000"/>
              </a:spcBef>
              <a:buClr>
                <a:srgbClr val="000000"/>
              </a:buClr>
            </a:pPr>
            <a:r>
              <a:rPr lang="en-US" sz="10800" dirty="0">
                <a:solidFill>
                  <a:srgbClr val="C0C0C0"/>
                </a:solidFill>
                <a:latin typeface="Times New Roman"/>
              </a:rPr>
              <a:t>}</a:t>
            </a:r>
          </a:p>
        </p:txBody>
      </p:sp>
      <p:sp>
        <p:nvSpPr>
          <p:cNvPr id="17414" name="Freeform 6"/>
          <p:cNvSpPr>
            <a:spLocks/>
          </p:cNvSpPr>
          <p:nvPr/>
        </p:nvSpPr>
        <p:spPr bwMode="auto">
          <a:xfrm>
            <a:off x="6908800" y="2820988"/>
            <a:ext cx="800100" cy="1257300"/>
          </a:xfrm>
          <a:custGeom>
            <a:avLst/>
            <a:gdLst/>
            <a:ahLst/>
            <a:cxnLst>
              <a:cxn ang="0">
                <a:pos x="72" y="792"/>
              </a:cxn>
              <a:cxn ang="0">
                <a:pos x="504" y="792"/>
              </a:cxn>
              <a:cxn ang="0">
                <a:pos x="504" y="0"/>
              </a:cxn>
              <a:cxn ang="0">
                <a:pos x="0" y="0"/>
              </a:cxn>
            </a:cxnLst>
            <a:rect l="0" t="0" r="r" b="b"/>
            <a:pathLst>
              <a:path w="504" h="792">
                <a:moveTo>
                  <a:pt x="72" y="792"/>
                </a:moveTo>
                <a:lnTo>
                  <a:pt x="504" y="792"/>
                </a:lnTo>
                <a:lnTo>
                  <a:pt x="504" y="0"/>
                </a:lnTo>
                <a:lnTo>
                  <a:pt x="0" y="0"/>
                </a:lnTo>
              </a:path>
            </a:pathLst>
          </a:custGeom>
          <a:noFill/>
          <a:ln w="29942">
            <a:solidFill>
              <a:srgbClr val="000000"/>
            </a:solidFill>
            <a:prstDash val="solid"/>
            <a:round/>
            <a:headEnd/>
            <a:tailEnd type="triangle" w="med" len="med"/>
          </a:ln>
        </p:spPr>
        <p:txBody>
          <a:bodyPr/>
          <a:lstStyle/>
          <a:p>
            <a:endParaRPr lang="en-US"/>
          </a:p>
        </p:txBody>
      </p:sp>
      <p:sp>
        <p:nvSpPr>
          <p:cNvPr id="3" name="TextBox 2"/>
          <p:cNvSpPr txBox="1"/>
          <p:nvPr/>
        </p:nvSpPr>
        <p:spPr>
          <a:xfrm>
            <a:off x="5537519" y="3368998"/>
            <a:ext cx="1544012" cy="369332"/>
          </a:xfrm>
          <a:prstGeom prst="rect">
            <a:avLst/>
          </a:prstGeom>
          <a:noFill/>
        </p:spPr>
        <p:txBody>
          <a:bodyPr wrap="none" rtlCol="0">
            <a:spAutoFit/>
          </a:bodyPr>
          <a:lstStyle/>
          <a:p>
            <a:r>
              <a:rPr lang="en-US" dirty="0"/>
              <a:t>Development</a:t>
            </a:r>
          </a:p>
        </p:txBody>
      </p:sp>
    </p:spTree>
  </p:cSld>
  <p:clrMapOvr>
    <a:masterClrMapping/>
  </p:clrMapOvr>
  <p:transition spd="slow" advClick="0">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p:txBody>
          <a:bodyPr/>
          <a:lstStyle/>
          <a:p>
            <a:r>
              <a:rPr lang="en-US"/>
              <a:t>Analysis</a:t>
            </a:r>
          </a:p>
        </p:txBody>
      </p:sp>
      <p:sp>
        <p:nvSpPr>
          <p:cNvPr id="18436" name="Rectangle 4"/>
          <p:cNvSpPr>
            <a:spLocks noGrp="1" noChangeArrowheads="1"/>
          </p:cNvSpPr>
          <p:nvPr>
            <p:ph idx="1"/>
          </p:nvPr>
        </p:nvSpPr>
        <p:spPr/>
        <p:txBody>
          <a:bodyPr>
            <a:normAutofit/>
          </a:bodyPr>
          <a:lstStyle/>
          <a:p>
            <a:r>
              <a:rPr lang="en-US" dirty="0"/>
              <a:t>Emphasis is placed on the problem, not the solution</a:t>
            </a:r>
          </a:p>
          <a:p>
            <a:r>
              <a:rPr lang="en-US" dirty="0"/>
              <a:t>Creates an external model of the problem/application domain by abstracting essential aspects or features</a:t>
            </a:r>
          </a:p>
          <a:p>
            <a:r>
              <a:rPr lang="en-US" dirty="0"/>
              <a:t>Results should be understandable by customers, domain experts, and implementers</a:t>
            </a:r>
          </a:p>
          <a:p>
            <a:r>
              <a:rPr lang="en-US" dirty="0"/>
              <a:t>Language/system independent</a:t>
            </a:r>
          </a:p>
          <a:p>
            <a:r>
              <a:rPr lang="en-US" dirty="0"/>
              <a:t>Verifies that the requirements are sufficiently complete to proceed</a:t>
            </a:r>
          </a:p>
          <a:p>
            <a:r>
              <a:rPr lang="en-US" dirty="0"/>
              <a:t>Called OOA when applied to the object model</a:t>
            </a:r>
          </a:p>
        </p:txBody>
      </p:sp>
    </p:spTree>
  </p:cSld>
  <p:clrMapOvr>
    <a:masterClrMapping/>
  </p:clrMapOvr>
  <p:transition spd="slow" advClick="0">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p:txBody>
          <a:bodyPr/>
          <a:lstStyle/>
          <a:p>
            <a:r>
              <a:rPr lang="en-US"/>
              <a:t>Design</a:t>
            </a:r>
          </a:p>
        </p:txBody>
      </p:sp>
      <p:sp>
        <p:nvSpPr>
          <p:cNvPr id="19460" name="Rectangle 4"/>
          <p:cNvSpPr>
            <a:spLocks noGrp="1" noChangeArrowheads="1"/>
          </p:cNvSpPr>
          <p:nvPr>
            <p:ph idx="1"/>
          </p:nvPr>
        </p:nvSpPr>
        <p:spPr/>
        <p:txBody>
          <a:bodyPr>
            <a:normAutofit fontScale="92500" lnSpcReduction="10000"/>
          </a:bodyPr>
          <a:lstStyle/>
          <a:p>
            <a:r>
              <a:rPr lang="en-US"/>
              <a:t>Creates a solution architecture or framework by transforming the analysis results into a form that can be implemented</a:t>
            </a:r>
          </a:p>
          <a:p>
            <a:r>
              <a:rPr lang="en-US"/>
              <a:t>Forms a bridge between analysis and implementation</a:t>
            </a:r>
          </a:p>
          <a:p>
            <a:pPr lvl="1"/>
            <a:r>
              <a:rPr lang="en-US"/>
              <a:t>Adds data structures and other implementation features</a:t>
            </a:r>
          </a:p>
          <a:p>
            <a:pPr lvl="1"/>
            <a:r>
              <a:rPr lang="en-US"/>
              <a:t>Describes user interface</a:t>
            </a:r>
          </a:p>
          <a:p>
            <a:pPr lvl="1"/>
            <a:r>
              <a:rPr lang="en-US"/>
              <a:t>Describes data management</a:t>
            </a:r>
          </a:p>
          <a:p>
            <a:pPr lvl="1"/>
            <a:r>
              <a:rPr lang="en-US"/>
              <a:t>Describes task management</a:t>
            </a:r>
          </a:p>
          <a:p>
            <a:r>
              <a:rPr lang="en-US"/>
              <a:t>Maintain language/system independence</a:t>
            </a:r>
          </a:p>
          <a:p>
            <a:r>
              <a:rPr lang="en-US"/>
              <a:t>Called OOD when applied to the object model</a:t>
            </a:r>
          </a:p>
        </p:txBody>
      </p:sp>
    </p:spTree>
  </p:cSld>
  <p:clrMapOvr>
    <a:masterClrMapping/>
  </p:clrMapOvr>
  <p:transition spd="slow" advClick="0">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p:txBody>
          <a:bodyPr/>
          <a:lstStyle/>
          <a:p>
            <a:r>
              <a:rPr lang="en-US"/>
              <a:t>Implementation / Programming</a:t>
            </a:r>
            <a:endParaRPr lang="en-US" dirty="0"/>
          </a:p>
        </p:txBody>
      </p:sp>
      <p:sp>
        <p:nvSpPr>
          <p:cNvPr id="20484" name="Rectangle 4"/>
          <p:cNvSpPr>
            <a:spLocks noGrp="1" noChangeArrowheads="1"/>
          </p:cNvSpPr>
          <p:nvPr>
            <p:ph idx="1"/>
          </p:nvPr>
        </p:nvSpPr>
        <p:spPr/>
        <p:txBody>
          <a:bodyPr/>
          <a:lstStyle/>
          <a:p>
            <a:r>
              <a:rPr lang="en-US"/>
              <a:t>Creates or forms a usable tool or system</a:t>
            </a:r>
          </a:p>
          <a:p>
            <a:r>
              <a:rPr lang="en-US"/>
              <a:t>Forms the most significant part of a project’s deliverables</a:t>
            </a:r>
          </a:p>
          <a:p>
            <a:r>
              <a:rPr lang="en-US"/>
              <a:t>Final result may be represented as</a:t>
            </a:r>
          </a:p>
          <a:p>
            <a:pPr lvl="1"/>
            <a:r>
              <a:rPr lang="en-US"/>
              <a:t>Hardware</a:t>
            </a:r>
          </a:p>
          <a:p>
            <a:pPr lvl="1"/>
            <a:r>
              <a:rPr lang="en-US"/>
              <a:t>Software</a:t>
            </a:r>
          </a:p>
          <a:p>
            <a:pPr lvl="1"/>
            <a:r>
              <a:rPr lang="en-US"/>
              <a:t>Combination</a:t>
            </a:r>
          </a:p>
          <a:p>
            <a:r>
              <a:rPr lang="en-US"/>
              <a:t>Called OOP (programming) when the implementation is in software based on the object model</a:t>
            </a:r>
          </a:p>
        </p:txBody>
      </p:sp>
    </p:spTree>
  </p:cSld>
  <p:clrMapOvr>
    <a:masterClrMapping/>
  </p:clrMapOvr>
  <p:transition spd="slow" advClick="0">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noChangeArrowheads="1"/>
          </p:cNvSpPr>
          <p:nvPr>
            <p:ph type="title"/>
          </p:nvPr>
        </p:nvSpPr>
        <p:spPr>
          <a:xfrm>
            <a:off x="3163889" y="467043"/>
            <a:ext cx="5937755" cy="1188720"/>
          </a:xfrm>
        </p:spPr>
        <p:txBody>
          <a:bodyPr/>
          <a:lstStyle/>
          <a:p>
            <a:r>
              <a:rPr lang="en-US"/>
              <a:t>The Development Goal</a:t>
            </a:r>
          </a:p>
        </p:txBody>
      </p:sp>
      <p:sp>
        <p:nvSpPr>
          <p:cNvPr id="25604" name="Freeform 4"/>
          <p:cNvSpPr>
            <a:spLocks noChangeArrowheads="1"/>
          </p:cNvSpPr>
          <p:nvPr/>
        </p:nvSpPr>
        <p:spPr bwMode="auto">
          <a:xfrm>
            <a:off x="1636713" y="2857500"/>
            <a:ext cx="2328862" cy="2387600"/>
          </a:xfrm>
          <a:custGeom>
            <a:avLst/>
            <a:gdLst/>
            <a:ahLst/>
            <a:cxnLst>
              <a:cxn ang="0">
                <a:pos x="809" y="1500"/>
              </a:cxn>
              <a:cxn ang="0">
                <a:pos x="952" y="1470"/>
              </a:cxn>
              <a:cxn ang="0">
                <a:pos x="1083" y="1413"/>
              </a:cxn>
              <a:cxn ang="0">
                <a:pos x="1201" y="1332"/>
              </a:cxn>
              <a:cxn ang="0">
                <a:pos x="1300" y="1230"/>
              </a:cxn>
              <a:cxn ang="0">
                <a:pos x="1379" y="1111"/>
              </a:cxn>
              <a:cxn ang="0">
                <a:pos x="1434" y="976"/>
              </a:cxn>
              <a:cxn ang="0">
                <a:pos x="1464" y="829"/>
              </a:cxn>
              <a:cxn ang="0">
                <a:pos x="1467" y="752"/>
              </a:cxn>
              <a:cxn ang="0">
                <a:pos x="1453" y="600"/>
              </a:cxn>
              <a:cxn ang="0">
                <a:pos x="1410" y="459"/>
              </a:cxn>
              <a:cxn ang="0">
                <a:pos x="1342" y="332"/>
              </a:cxn>
              <a:cxn ang="0">
                <a:pos x="1253" y="220"/>
              </a:cxn>
              <a:cxn ang="0">
                <a:pos x="1144" y="128"/>
              </a:cxn>
              <a:cxn ang="0">
                <a:pos x="1019" y="59"/>
              </a:cxn>
              <a:cxn ang="0">
                <a:pos x="881" y="15"/>
              </a:cxn>
              <a:cxn ang="0">
                <a:pos x="733" y="0"/>
              </a:cxn>
              <a:cxn ang="0">
                <a:pos x="659" y="4"/>
              </a:cxn>
              <a:cxn ang="0">
                <a:pos x="516" y="34"/>
              </a:cxn>
              <a:cxn ang="0">
                <a:pos x="384" y="91"/>
              </a:cxn>
              <a:cxn ang="0">
                <a:pos x="267" y="172"/>
              </a:cxn>
              <a:cxn ang="0">
                <a:pos x="168" y="274"/>
              </a:cxn>
              <a:cxn ang="0">
                <a:pos x="88" y="394"/>
              </a:cxn>
              <a:cxn ang="0">
                <a:pos x="33" y="528"/>
              </a:cxn>
              <a:cxn ang="0">
                <a:pos x="3" y="675"/>
              </a:cxn>
              <a:cxn ang="0">
                <a:pos x="0" y="752"/>
              </a:cxn>
              <a:cxn ang="0">
                <a:pos x="14" y="903"/>
              </a:cxn>
              <a:cxn ang="0">
                <a:pos x="58" y="1044"/>
              </a:cxn>
              <a:cxn ang="0">
                <a:pos x="125" y="1173"/>
              </a:cxn>
              <a:cxn ang="0">
                <a:pos x="215" y="1284"/>
              </a:cxn>
              <a:cxn ang="0">
                <a:pos x="324" y="1376"/>
              </a:cxn>
              <a:cxn ang="0">
                <a:pos x="448" y="1445"/>
              </a:cxn>
              <a:cxn ang="0">
                <a:pos x="586" y="1489"/>
              </a:cxn>
              <a:cxn ang="0">
                <a:pos x="733" y="1504"/>
              </a:cxn>
            </a:cxnLst>
            <a:rect l="0" t="0" r="r" b="b"/>
            <a:pathLst>
              <a:path w="1467" h="1504">
                <a:moveTo>
                  <a:pt x="733" y="1504"/>
                </a:moveTo>
                <a:lnTo>
                  <a:pt x="809" y="1500"/>
                </a:lnTo>
                <a:lnTo>
                  <a:pt x="881" y="1489"/>
                </a:lnTo>
                <a:lnTo>
                  <a:pt x="952" y="1470"/>
                </a:lnTo>
                <a:lnTo>
                  <a:pt x="1019" y="1445"/>
                </a:lnTo>
                <a:lnTo>
                  <a:pt x="1083" y="1413"/>
                </a:lnTo>
                <a:lnTo>
                  <a:pt x="1144" y="1376"/>
                </a:lnTo>
                <a:lnTo>
                  <a:pt x="1201" y="1332"/>
                </a:lnTo>
                <a:lnTo>
                  <a:pt x="1253" y="1284"/>
                </a:lnTo>
                <a:lnTo>
                  <a:pt x="1300" y="1230"/>
                </a:lnTo>
                <a:lnTo>
                  <a:pt x="1342" y="1173"/>
                </a:lnTo>
                <a:lnTo>
                  <a:pt x="1379" y="1111"/>
                </a:lnTo>
                <a:lnTo>
                  <a:pt x="1410" y="1044"/>
                </a:lnTo>
                <a:lnTo>
                  <a:pt x="1434" y="976"/>
                </a:lnTo>
                <a:lnTo>
                  <a:pt x="1453" y="903"/>
                </a:lnTo>
                <a:lnTo>
                  <a:pt x="1464" y="829"/>
                </a:lnTo>
                <a:lnTo>
                  <a:pt x="1467" y="752"/>
                </a:lnTo>
                <a:lnTo>
                  <a:pt x="1467" y="752"/>
                </a:lnTo>
                <a:lnTo>
                  <a:pt x="1464" y="675"/>
                </a:lnTo>
                <a:lnTo>
                  <a:pt x="1453" y="600"/>
                </a:lnTo>
                <a:lnTo>
                  <a:pt x="1434" y="528"/>
                </a:lnTo>
                <a:lnTo>
                  <a:pt x="1410" y="459"/>
                </a:lnTo>
                <a:lnTo>
                  <a:pt x="1379" y="394"/>
                </a:lnTo>
                <a:lnTo>
                  <a:pt x="1342" y="332"/>
                </a:lnTo>
                <a:lnTo>
                  <a:pt x="1300" y="274"/>
                </a:lnTo>
                <a:lnTo>
                  <a:pt x="1253" y="220"/>
                </a:lnTo>
                <a:lnTo>
                  <a:pt x="1201" y="172"/>
                </a:lnTo>
                <a:lnTo>
                  <a:pt x="1144" y="128"/>
                </a:lnTo>
                <a:lnTo>
                  <a:pt x="1083" y="91"/>
                </a:lnTo>
                <a:lnTo>
                  <a:pt x="1019" y="59"/>
                </a:lnTo>
                <a:lnTo>
                  <a:pt x="952" y="34"/>
                </a:lnTo>
                <a:lnTo>
                  <a:pt x="881" y="15"/>
                </a:lnTo>
                <a:lnTo>
                  <a:pt x="809" y="4"/>
                </a:lnTo>
                <a:lnTo>
                  <a:pt x="733" y="0"/>
                </a:lnTo>
                <a:lnTo>
                  <a:pt x="733" y="0"/>
                </a:lnTo>
                <a:lnTo>
                  <a:pt x="659" y="4"/>
                </a:lnTo>
                <a:lnTo>
                  <a:pt x="586" y="15"/>
                </a:lnTo>
                <a:lnTo>
                  <a:pt x="516" y="34"/>
                </a:lnTo>
                <a:lnTo>
                  <a:pt x="448" y="59"/>
                </a:lnTo>
                <a:lnTo>
                  <a:pt x="384" y="91"/>
                </a:lnTo>
                <a:lnTo>
                  <a:pt x="324" y="128"/>
                </a:lnTo>
                <a:lnTo>
                  <a:pt x="267" y="172"/>
                </a:lnTo>
                <a:lnTo>
                  <a:pt x="215" y="220"/>
                </a:lnTo>
                <a:lnTo>
                  <a:pt x="168" y="274"/>
                </a:lnTo>
                <a:lnTo>
                  <a:pt x="125" y="332"/>
                </a:lnTo>
                <a:lnTo>
                  <a:pt x="88" y="394"/>
                </a:lnTo>
                <a:lnTo>
                  <a:pt x="58" y="459"/>
                </a:lnTo>
                <a:lnTo>
                  <a:pt x="33" y="528"/>
                </a:lnTo>
                <a:lnTo>
                  <a:pt x="14" y="600"/>
                </a:lnTo>
                <a:lnTo>
                  <a:pt x="3" y="675"/>
                </a:lnTo>
                <a:lnTo>
                  <a:pt x="0" y="752"/>
                </a:lnTo>
                <a:lnTo>
                  <a:pt x="0" y="752"/>
                </a:lnTo>
                <a:lnTo>
                  <a:pt x="3" y="829"/>
                </a:lnTo>
                <a:lnTo>
                  <a:pt x="14" y="903"/>
                </a:lnTo>
                <a:lnTo>
                  <a:pt x="33" y="976"/>
                </a:lnTo>
                <a:lnTo>
                  <a:pt x="58" y="1044"/>
                </a:lnTo>
                <a:lnTo>
                  <a:pt x="88" y="1111"/>
                </a:lnTo>
                <a:lnTo>
                  <a:pt x="125" y="1173"/>
                </a:lnTo>
                <a:lnTo>
                  <a:pt x="168" y="1230"/>
                </a:lnTo>
                <a:lnTo>
                  <a:pt x="215" y="1284"/>
                </a:lnTo>
                <a:lnTo>
                  <a:pt x="267" y="1332"/>
                </a:lnTo>
                <a:lnTo>
                  <a:pt x="324" y="1376"/>
                </a:lnTo>
                <a:lnTo>
                  <a:pt x="384" y="1413"/>
                </a:lnTo>
                <a:lnTo>
                  <a:pt x="448" y="1445"/>
                </a:lnTo>
                <a:lnTo>
                  <a:pt x="516" y="1470"/>
                </a:lnTo>
                <a:lnTo>
                  <a:pt x="586" y="1489"/>
                </a:lnTo>
                <a:lnTo>
                  <a:pt x="659" y="1500"/>
                </a:lnTo>
                <a:lnTo>
                  <a:pt x="733" y="1504"/>
                </a:lnTo>
                <a:lnTo>
                  <a:pt x="733" y="1504"/>
                </a:lnTo>
                <a:close/>
              </a:path>
            </a:pathLst>
          </a:custGeom>
          <a:gradFill rotWithShape="0">
            <a:gsLst>
              <a:gs pos="0">
                <a:srgbClr val="7FBFFF"/>
              </a:gs>
              <a:gs pos="100000">
                <a:srgbClr val="000033"/>
              </a:gs>
            </a:gsLst>
            <a:lin ang="5400000" scaled="1"/>
          </a:gradFill>
          <a:ln w="9525">
            <a:noFill/>
            <a:round/>
            <a:headEnd/>
            <a:tailEnd/>
          </a:ln>
        </p:spPr>
        <p:txBody>
          <a:bodyPr/>
          <a:lstStyle/>
          <a:p>
            <a:endParaRPr lang="en-US"/>
          </a:p>
        </p:txBody>
      </p:sp>
      <p:sp>
        <p:nvSpPr>
          <p:cNvPr id="25605" name="Freeform 5"/>
          <p:cNvSpPr>
            <a:spLocks noChangeArrowheads="1"/>
          </p:cNvSpPr>
          <p:nvPr/>
        </p:nvSpPr>
        <p:spPr bwMode="auto">
          <a:xfrm>
            <a:off x="2254251" y="3008313"/>
            <a:ext cx="1084263" cy="696912"/>
          </a:xfrm>
          <a:custGeom>
            <a:avLst/>
            <a:gdLst/>
            <a:ahLst/>
            <a:cxnLst>
              <a:cxn ang="0">
                <a:pos x="7" y="212"/>
              </a:cxn>
              <a:cxn ang="0">
                <a:pos x="11" y="223"/>
              </a:cxn>
              <a:cxn ang="0">
                <a:pos x="15" y="229"/>
              </a:cxn>
              <a:cxn ang="0">
                <a:pos x="21" y="232"/>
              </a:cxn>
              <a:cxn ang="0">
                <a:pos x="31" y="239"/>
              </a:cxn>
              <a:cxn ang="0">
                <a:pos x="31" y="239"/>
              </a:cxn>
              <a:cxn ang="0">
                <a:pos x="180" y="439"/>
              </a:cxn>
              <a:cxn ang="0">
                <a:pos x="406" y="354"/>
              </a:cxn>
              <a:cxn ang="0">
                <a:pos x="422" y="351"/>
              </a:cxn>
              <a:cxn ang="0">
                <a:pos x="438" y="351"/>
              </a:cxn>
              <a:cxn ang="0">
                <a:pos x="438" y="351"/>
              </a:cxn>
              <a:cxn ang="0">
                <a:pos x="436" y="341"/>
              </a:cxn>
              <a:cxn ang="0">
                <a:pos x="440" y="334"/>
              </a:cxn>
              <a:cxn ang="0">
                <a:pos x="449" y="325"/>
              </a:cxn>
              <a:cxn ang="0">
                <a:pos x="457" y="314"/>
              </a:cxn>
              <a:cxn ang="0">
                <a:pos x="457" y="314"/>
              </a:cxn>
              <a:cxn ang="0">
                <a:pos x="466" y="311"/>
              </a:cxn>
              <a:cxn ang="0">
                <a:pos x="481" y="313"/>
              </a:cxn>
              <a:cxn ang="0">
                <a:pos x="493" y="313"/>
              </a:cxn>
              <a:cxn ang="0">
                <a:pos x="495" y="306"/>
              </a:cxn>
              <a:cxn ang="0">
                <a:pos x="495" y="306"/>
              </a:cxn>
              <a:cxn ang="0">
                <a:pos x="498" y="303"/>
              </a:cxn>
              <a:cxn ang="0">
                <a:pos x="510" y="304"/>
              </a:cxn>
              <a:cxn ang="0">
                <a:pos x="522" y="305"/>
              </a:cxn>
              <a:cxn ang="0">
                <a:pos x="526" y="301"/>
              </a:cxn>
              <a:cxn ang="0">
                <a:pos x="526" y="301"/>
              </a:cxn>
              <a:cxn ang="0">
                <a:pos x="524" y="289"/>
              </a:cxn>
              <a:cxn ang="0">
                <a:pos x="533" y="288"/>
              </a:cxn>
              <a:cxn ang="0">
                <a:pos x="546" y="285"/>
              </a:cxn>
              <a:cxn ang="0">
                <a:pos x="556" y="274"/>
              </a:cxn>
              <a:cxn ang="0">
                <a:pos x="556" y="274"/>
              </a:cxn>
              <a:cxn ang="0">
                <a:pos x="562" y="267"/>
              </a:cxn>
              <a:cxn ang="0">
                <a:pos x="620" y="191"/>
              </a:cxn>
              <a:cxn ang="0">
                <a:pos x="620" y="191"/>
              </a:cxn>
              <a:cxn ang="0">
                <a:pos x="627" y="184"/>
              </a:cxn>
              <a:cxn ang="0">
                <a:pos x="640" y="170"/>
              </a:cxn>
              <a:cxn ang="0">
                <a:pos x="652" y="156"/>
              </a:cxn>
              <a:cxn ang="0">
                <a:pos x="658" y="148"/>
              </a:cxn>
              <a:cxn ang="0">
                <a:pos x="658" y="148"/>
              </a:cxn>
              <a:cxn ang="0">
                <a:pos x="653" y="151"/>
              </a:cxn>
              <a:cxn ang="0">
                <a:pos x="651" y="144"/>
              </a:cxn>
              <a:cxn ang="0">
                <a:pos x="652" y="131"/>
              </a:cxn>
              <a:cxn ang="0">
                <a:pos x="655" y="114"/>
              </a:cxn>
              <a:cxn ang="0">
                <a:pos x="660" y="97"/>
              </a:cxn>
              <a:cxn ang="0">
                <a:pos x="667" y="82"/>
              </a:cxn>
              <a:cxn ang="0">
                <a:pos x="674" y="72"/>
              </a:cxn>
              <a:cxn ang="0">
                <a:pos x="682" y="70"/>
              </a:cxn>
              <a:cxn ang="0">
                <a:pos x="682" y="70"/>
              </a:cxn>
              <a:cxn ang="0">
                <a:pos x="683" y="65"/>
              </a:cxn>
              <a:cxn ang="0">
                <a:pos x="673" y="48"/>
              </a:cxn>
              <a:cxn ang="0">
                <a:pos x="662" y="29"/>
              </a:cxn>
              <a:cxn ang="0">
                <a:pos x="663" y="19"/>
              </a:cxn>
              <a:cxn ang="0">
                <a:pos x="663" y="19"/>
              </a:cxn>
              <a:cxn ang="0">
                <a:pos x="664" y="16"/>
              </a:cxn>
              <a:cxn ang="0">
                <a:pos x="658" y="12"/>
              </a:cxn>
              <a:cxn ang="0">
                <a:pos x="649" y="6"/>
              </a:cxn>
              <a:cxn ang="0">
                <a:pos x="638" y="0"/>
              </a:cxn>
              <a:cxn ang="0">
                <a:pos x="0" y="153"/>
              </a:cxn>
              <a:cxn ang="0">
                <a:pos x="7" y="212"/>
              </a:cxn>
              <a:cxn ang="0">
                <a:pos x="7" y="212"/>
              </a:cxn>
            </a:cxnLst>
            <a:rect l="0" t="0" r="r" b="b"/>
            <a:pathLst>
              <a:path w="683" h="439">
                <a:moveTo>
                  <a:pt x="7" y="212"/>
                </a:moveTo>
                <a:lnTo>
                  <a:pt x="11" y="223"/>
                </a:lnTo>
                <a:lnTo>
                  <a:pt x="15" y="229"/>
                </a:lnTo>
                <a:lnTo>
                  <a:pt x="21" y="232"/>
                </a:lnTo>
                <a:lnTo>
                  <a:pt x="31" y="239"/>
                </a:lnTo>
                <a:lnTo>
                  <a:pt x="31" y="239"/>
                </a:lnTo>
                <a:lnTo>
                  <a:pt x="180" y="439"/>
                </a:lnTo>
                <a:lnTo>
                  <a:pt x="406" y="354"/>
                </a:lnTo>
                <a:lnTo>
                  <a:pt x="422" y="351"/>
                </a:lnTo>
                <a:lnTo>
                  <a:pt x="438" y="351"/>
                </a:lnTo>
                <a:lnTo>
                  <a:pt x="438" y="351"/>
                </a:lnTo>
                <a:lnTo>
                  <a:pt x="436" y="341"/>
                </a:lnTo>
                <a:lnTo>
                  <a:pt x="440" y="334"/>
                </a:lnTo>
                <a:lnTo>
                  <a:pt x="449" y="325"/>
                </a:lnTo>
                <a:lnTo>
                  <a:pt x="457" y="314"/>
                </a:lnTo>
                <a:lnTo>
                  <a:pt x="457" y="314"/>
                </a:lnTo>
                <a:lnTo>
                  <a:pt x="466" y="311"/>
                </a:lnTo>
                <a:lnTo>
                  <a:pt x="481" y="313"/>
                </a:lnTo>
                <a:lnTo>
                  <a:pt x="493" y="313"/>
                </a:lnTo>
                <a:lnTo>
                  <a:pt x="495" y="306"/>
                </a:lnTo>
                <a:lnTo>
                  <a:pt x="495" y="306"/>
                </a:lnTo>
                <a:lnTo>
                  <a:pt x="498" y="303"/>
                </a:lnTo>
                <a:lnTo>
                  <a:pt x="510" y="304"/>
                </a:lnTo>
                <a:lnTo>
                  <a:pt x="522" y="305"/>
                </a:lnTo>
                <a:lnTo>
                  <a:pt x="526" y="301"/>
                </a:lnTo>
                <a:lnTo>
                  <a:pt x="526" y="301"/>
                </a:lnTo>
                <a:lnTo>
                  <a:pt x="524" y="289"/>
                </a:lnTo>
                <a:lnTo>
                  <a:pt x="533" y="288"/>
                </a:lnTo>
                <a:lnTo>
                  <a:pt x="546" y="285"/>
                </a:lnTo>
                <a:lnTo>
                  <a:pt x="556" y="274"/>
                </a:lnTo>
                <a:lnTo>
                  <a:pt x="556" y="274"/>
                </a:lnTo>
                <a:lnTo>
                  <a:pt x="562" y="267"/>
                </a:lnTo>
                <a:lnTo>
                  <a:pt x="620" y="191"/>
                </a:lnTo>
                <a:lnTo>
                  <a:pt x="620" y="191"/>
                </a:lnTo>
                <a:lnTo>
                  <a:pt x="627" y="184"/>
                </a:lnTo>
                <a:lnTo>
                  <a:pt x="640" y="170"/>
                </a:lnTo>
                <a:lnTo>
                  <a:pt x="652" y="156"/>
                </a:lnTo>
                <a:lnTo>
                  <a:pt x="658" y="148"/>
                </a:lnTo>
                <a:lnTo>
                  <a:pt x="658" y="148"/>
                </a:lnTo>
                <a:lnTo>
                  <a:pt x="653" y="151"/>
                </a:lnTo>
                <a:lnTo>
                  <a:pt x="651" y="144"/>
                </a:lnTo>
                <a:lnTo>
                  <a:pt x="652" y="131"/>
                </a:lnTo>
                <a:lnTo>
                  <a:pt x="655" y="114"/>
                </a:lnTo>
                <a:lnTo>
                  <a:pt x="660" y="97"/>
                </a:lnTo>
                <a:lnTo>
                  <a:pt x="667" y="82"/>
                </a:lnTo>
                <a:lnTo>
                  <a:pt x="674" y="72"/>
                </a:lnTo>
                <a:lnTo>
                  <a:pt x="682" y="70"/>
                </a:lnTo>
                <a:lnTo>
                  <a:pt x="682" y="70"/>
                </a:lnTo>
                <a:lnTo>
                  <a:pt x="683" y="65"/>
                </a:lnTo>
                <a:lnTo>
                  <a:pt x="673" y="48"/>
                </a:lnTo>
                <a:lnTo>
                  <a:pt x="662" y="29"/>
                </a:lnTo>
                <a:lnTo>
                  <a:pt x="663" y="19"/>
                </a:lnTo>
                <a:lnTo>
                  <a:pt x="663" y="19"/>
                </a:lnTo>
                <a:lnTo>
                  <a:pt x="664" y="16"/>
                </a:lnTo>
                <a:lnTo>
                  <a:pt x="658" y="12"/>
                </a:lnTo>
                <a:lnTo>
                  <a:pt x="649" y="6"/>
                </a:lnTo>
                <a:lnTo>
                  <a:pt x="638" y="0"/>
                </a:lnTo>
                <a:lnTo>
                  <a:pt x="0" y="153"/>
                </a:lnTo>
                <a:lnTo>
                  <a:pt x="7" y="212"/>
                </a:lnTo>
                <a:lnTo>
                  <a:pt x="7" y="212"/>
                </a:lnTo>
                <a:close/>
              </a:path>
            </a:pathLst>
          </a:custGeom>
          <a:gradFill rotWithShape="0">
            <a:gsLst>
              <a:gs pos="0">
                <a:srgbClr val="3F7FBF"/>
              </a:gs>
              <a:gs pos="10000">
                <a:srgbClr val="007F7F"/>
              </a:gs>
              <a:gs pos="100000">
                <a:srgbClr val="3F7FBF"/>
              </a:gs>
            </a:gsLst>
            <a:lin ang="5400000" scaled="1"/>
          </a:gradFill>
          <a:ln w="9525">
            <a:noFill/>
            <a:round/>
            <a:headEnd/>
            <a:tailEnd/>
          </a:ln>
        </p:spPr>
        <p:txBody>
          <a:bodyPr/>
          <a:lstStyle/>
          <a:p>
            <a:endParaRPr lang="en-US"/>
          </a:p>
        </p:txBody>
      </p:sp>
      <p:sp>
        <p:nvSpPr>
          <p:cNvPr id="25606" name="Freeform 6"/>
          <p:cNvSpPr>
            <a:spLocks noChangeArrowheads="1"/>
          </p:cNvSpPr>
          <p:nvPr/>
        </p:nvSpPr>
        <p:spPr bwMode="auto">
          <a:xfrm>
            <a:off x="2252664" y="2870200"/>
            <a:ext cx="1082675" cy="750888"/>
          </a:xfrm>
          <a:custGeom>
            <a:avLst/>
            <a:gdLst/>
            <a:ahLst/>
            <a:cxnLst>
              <a:cxn ang="0">
                <a:pos x="10" y="306"/>
              </a:cxn>
              <a:cxn ang="0">
                <a:pos x="21" y="315"/>
              </a:cxn>
              <a:cxn ang="0">
                <a:pos x="30" y="321"/>
              </a:cxn>
              <a:cxn ang="0">
                <a:pos x="47" y="342"/>
              </a:cxn>
              <a:cxn ang="0">
                <a:pos x="68" y="359"/>
              </a:cxn>
              <a:cxn ang="0">
                <a:pos x="102" y="379"/>
              </a:cxn>
              <a:cxn ang="0">
                <a:pos x="132" y="410"/>
              </a:cxn>
              <a:cxn ang="0">
                <a:pos x="178" y="450"/>
              </a:cxn>
              <a:cxn ang="0">
                <a:pos x="234" y="469"/>
              </a:cxn>
              <a:cxn ang="0">
                <a:pos x="266" y="472"/>
              </a:cxn>
              <a:cxn ang="0">
                <a:pos x="333" y="472"/>
              </a:cxn>
              <a:cxn ang="0">
                <a:pos x="365" y="466"/>
              </a:cxn>
              <a:cxn ang="0">
                <a:pos x="376" y="448"/>
              </a:cxn>
              <a:cxn ang="0">
                <a:pos x="390" y="442"/>
              </a:cxn>
              <a:cxn ang="0">
                <a:pos x="421" y="433"/>
              </a:cxn>
              <a:cxn ang="0">
                <a:pos x="438" y="434"/>
              </a:cxn>
              <a:cxn ang="0">
                <a:pos x="440" y="416"/>
              </a:cxn>
              <a:cxn ang="0">
                <a:pos x="456" y="396"/>
              </a:cxn>
              <a:cxn ang="0">
                <a:pos x="465" y="393"/>
              </a:cxn>
              <a:cxn ang="0">
                <a:pos x="492" y="396"/>
              </a:cxn>
              <a:cxn ang="0">
                <a:pos x="494" y="388"/>
              </a:cxn>
              <a:cxn ang="0">
                <a:pos x="509" y="387"/>
              </a:cxn>
              <a:cxn ang="0">
                <a:pos x="525" y="383"/>
              </a:cxn>
              <a:cxn ang="0">
                <a:pos x="524" y="372"/>
              </a:cxn>
              <a:cxn ang="0">
                <a:pos x="545" y="367"/>
              </a:cxn>
              <a:cxn ang="0">
                <a:pos x="555" y="356"/>
              </a:cxn>
              <a:cxn ang="0">
                <a:pos x="566" y="351"/>
              </a:cxn>
              <a:cxn ang="0">
                <a:pos x="579" y="343"/>
              </a:cxn>
              <a:cxn ang="0">
                <a:pos x="585" y="328"/>
              </a:cxn>
              <a:cxn ang="0">
                <a:pos x="609" y="285"/>
              </a:cxn>
              <a:cxn ang="0">
                <a:pos x="620" y="273"/>
              </a:cxn>
              <a:cxn ang="0">
                <a:pos x="639" y="253"/>
              </a:cxn>
              <a:cxn ang="0">
                <a:pos x="657" y="230"/>
              </a:cxn>
              <a:cxn ang="0">
                <a:pos x="652" y="233"/>
              </a:cxn>
              <a:cxn ang="0">
                <a:pos x="651" y="213"/>
              </a:cxn>
              <a:cxn ang="0">
                <a:pos x="659" y="179"/>
              </a:cxn>
              <a:cxn ang="0">
                <a:pos x="673" y="154"/>
              </a:cxn>
              <a:cxn ang="0">
                <a:pos x="681" y="152"/>
              </a:cxn>
              <a:cxn ang="0">
                <a:pos x="672" y="130"/>
              </a:cxn>
              <a:cxn ang="0">
                <a:pos x="662" y="102"/>
              </a:cxn>
              <a:cxn ang="0">
                <a:pos x="663" y="99"/>
              </a:cxn>
              <a:cxn ang="0">
                <a:pos x="648" y="89"/>
              </a:cxn>
              <a:cxn ang="0">
                <a:pos x="625" y="76"/>
              </a:cxn>
              <a:cxn ang="0">
                <a:pos x="608" y="65"/>
              </a:cxn>
              <a:cxn ang="0">
                <a:pos x="606" y="62"/>
              </a:cxn>
              <a:cxn ang="0">
                <a:pos x="608" y="49"/>
              </a:cxn>
              <a:cxn ang="0">
                <a:pos x="601" y="53"/>
              </a:cxn>
              <a:cxn ang="0">
                <a:pos x="587" y="59"/>
              </a:cxn>
              <a:cxn ang="0">
                <a:pos x="572" y="51"/>
              </a:cxn>
              <a:cxn ang="0">
                <a:pos x="556" y="40"/>
              </a:cxn>
              <a:cxn ang="0">
                <a:pos x="539" y="32"/>
              </a:cxn>
              <a:cxn ang="0">
                <a:pos x="488" y="29"/>
              </a:cxn>
              <a:cxn ang="0">
                <a:pos x="442" y="16"/>
              </a:cxn>
              <a:cxn ang="0">
                <a:pos x="397" y="8"/>
              </a:cxn>
              <a:cxn ang="0">
                <a:pos x="309" y="0"/>
              </a:cxn>
              <a:cxn ang="0">
                <a:pos x="223" y="10"/>
              </a:cxn>
              <a:cxn ang="0">
                <a:pos x="159" y="33"/>
              </a:cxn>
              <a:cxn ang="0">
                <a:pos x="97" y="64"/>
              </a:cxn>
              <a:cxn ang="0">
                <a:pos x="6" y="144"/>
              </a:cxn>
              <a:cxn ang="0">
                <a:pos x="3" y="160"/>
              </a:cxn>
              <a:cxn ang="0">
                <a:pos x="3" y="177"/>
              </a:cxn>
              <a:cxn ang="0">
                <a:pos x="6" y="294"/>
              </a:cxn>
            </a:cxnLst>
            <a:rect l="0" t="0" r="r" b="b"/>
            <a:pathLst>
              <a:path w="682" h="473">
                <a:moveTo>
                  <a:pt x="6" y="294"/>
                </a:moveTo>
                <a:lnTo>
                  <a:pt x="10" y="306"/>
                </a:lnTo>
                <a:lnTo>
                  <a:pt x="14" y="311"/>
                </a:lnTo>
                <a:lnTo>
                  <a:pt x="21" y="315"/>
                </a:lnTo>
                <a:lnTo>
                  <a:pt x="30" y="321"/>
                </a:lnTo>
                <a:lnTo>
                  <a:pt x="30" y="321"/>
                </a:lnTo>
                <a:lnTo>
                  <a:pt x="38" y="331"/>
                </a:lnTo>
                <a:lnTo>
                  <a:pt x="47" y="342"/>
                </a:lnTo>
                <a:lnTo>
                  <a:pt x="57" y="352"/>
                </a:lnTo>
                <a:lnTo>
                  <a:pt x="68" y="359"/>
                </a:lnTo>
                <a:lnTo>
                  <a:pt x="68" y="359"/>
                </a:lnTo>
                <a:lnTo>
                  <a:pt x="102" y="379"/>
                </a:lnTo>
                <a:lnTo>
                  <a:pt x="132" y="410"/>
                </a:lnTo>
                <a:lnTo>
                  <a:pt x="132" y="410"/>
                </a:lnTo>
                <a:lnTo>
                  <a:pt x="153" y="432"/>
                </a:lnTo>
                <a:lnTo>
                  <a:pt x="178" y="450"/>
                </a:lnTo>
                <a:lnTo>
                  <a:pt x="204" y="463"/>
                </a:lnTo>
                <a:lnTo>
                  <a:pt x="234" y="469"/>
                </a:lnTo>
                <a:lnTo>
                  <a:pt x="234" y="469"/>
                </a:lnTo>
                <a:lnTo>
                  <a:pt x="266" y="472"/>
                </a:lnTo>
                <a:lnTo>
                  <a:pt x="299" y="473"/>
                </a:lnTo>
                <a:lnTo>
                  <a:pt x="333" y="472"/>
                </a:lnTo>
                <a:lnTo>
                  <a:pt x="365" y="466"/>
                </a:lnTo>
                <a:lnTo>
                  <a:pt x="365" y="466"/>
                </a:lnTo>
                <a:lnTo>
                  <a:pt x="369" y="458"/>
                </a:lnTo>
                <a:lnTo>
                  <a:pt x="376" y="448"/>
                </a:lnTo>
                <a:lnTo>
                  <a:pt x="376" y="448"/>
                </a:lnTo>
                <a:lnTo>
                  <a:pt x="390" y="442"/>
                </a:lnTo>
                <a:lnTo>
                  <a:pt x="405" y="436"/>
                </a:lnTo>
                <a:lnTo>
                  <a:pt x="421" y="433"/>
                </a:lnTo>
                <a:lnTo>
                  <a:pt x="438" y="434"/>
                </a:lnTo>
                <a:lnTo>
                  <a:pt x="438" y="434"/>
                </a:lnTo>
                <a:lnTo>
                  <a:pt x="435" y="424"/>
                </a:lnTo>
                <a:lnTo>
                  <a:pt x="440" y="416"/>
                </a:lnTo>
                <a:lnTo>
                  <a:pt x="448" y="408"/>
                </a:lnTo>
                <a:lnTo>
                  <a:pt x="456" y="396"/>
                </a:lnTo>
                <a:lnTo>
                  <a:pt x="456" y="396"/>
                </a:lnTo>
                <a:lnTo>
                  <a:pt x="465" y="393"/>
                </a:lnTo>
                <a:lnTo>
                  <a:pt x="480" y="395"/>
                </a:lnTo>
                <a:lnTo>
                  <a:pt x="492" y="396"/>
                </a:lnTo>
                <a:lnTo>
                  <a:pt x="494" y="388"/>
                </a:lnTo>
                <a:lnTo>
                  <a:pt x="494" y="388"/>
                </a:lnTo>
                <a:lnTo>
                  <a:pt x="497" y="386"/>
                </a:lnTo>
                <a:lnTo>
                  <a:pt x="509" y="387"/>
                </a:lnTo>
                <a:lnTo>
                  <a:pt x="521" y="387"/>
                </a:lnTo>
                <a:lnTo>
                  <a:pt x="525" y="383"/>
                </a:lnTo>
                <a:lnTo>
                  <a:pt x="525" y="383"/>
                </a:lnTo>
                <a:lnTo>
                  <a:pt x="524" y="372"/>
                </a:lnTo>
                <a:lnTo>
                  <a:pt x="532" y="370"/>
                </a:lnTo>
                <a:lnTo>
                  <a:pt x="545" y="367"/>
                </a:lnTo>
                <a:lnTo>
                  <a:pt x="555" y="356"/>
                </a:lnTo>
                <a:lnTo>
                  <a:pt x="555" y="356"/>
                </a:lnTo>
                <a:lnTo>
                  <a:pt x="561" y="350"/>
                </a:lnTo>
                <a:lnTo>
                  <a:pt x="566" y="351"/>
                </a:lnTo>
                <a:lnTo>
                  <a:pt x="572" y="351"/>
                </a:lnTo>
                <a:lnTo>
                  <a:pt x="579" y="343"/>
                </a:lnTo>
                <a:lnTo>
                  <a:pt x="579" y="343"/>
                </a:lnTo>
                <a:lnTo>
                  <a:pt x="585" y="328"/>
                </a:lnTo>
                <a:lnTo>
                  <a:pt x="597" y="306"/>
                </a:lnTo>
                <a:lnTo>
                  <a:pt x="609" y="285"/>
                </a:lnTo>
                <a:lnTo>
                  <a:pt x="620" y="273"/>
                </a:lnTo>
                <a:lnTo>
                  <a:pt x="620" y="273"/>
                </a:lnTo>
                <a:lnTo>
                  <a:pt x="626" y="267"/>
                </a:lnTo>
                <a:lnTo>
                  <a:pt x="639" y="253"/>
                </a:lnTo>
                <a:lnTo>
                  <a:pt x="651" y="238"/>
                </a:lnTo>
                <a:lnTo>
                  <a:pt x="657" y="230"/>
                </a:lnTo>
                <a:lnTo>
                  <a:pt x="657" y="230"/>
                </a:lnTo>
                <a:lnTo>
                  <a:pt x="652" y="233"/>
                </a:lnTo>
                <a:lnTo>
                  <a:pt x="650" y="226"/>
                </a:lnTo>
                <a:lnTo>
                  <a:pt x="651" y="213"/>
                </a:lnTo>
                <a:lnTo>
                  <a:pt x="655" y="196"/>
                </a:lnTo>
                <a:lnTo>
                  <a:pt x="659" y="179"/>
                </a:lnTo>
                <a:lnTo>
                  <a:pt x="666" y="164"/>
                </a:lnTo>
                <a:lnTo>
                  <a:pt x="673" y="154"/>
                </a:lnTo>
                <a:lnTo>
                  <a:pt x="681" y="152"/>
                </a:lnTo>
                <a:lnTo>
                  <a:pt x="681" y="152"/>
                </a:lnTo>
                <a:lnTo>
                  <a:pt x="682" y="147"/>
                </a:lnTo>
                <a:lnTo>
                  <a:pt x="672" y="130"/>
                </a:lnTo>
                <a:lnTo>
                  <a:pt x="661" y="112"/>
                </a:lnTo>
                <a:lnTo>
                  <a:pt x="662" y="102"/>
                </a:lnTo>
                <a:lnTo>
                  <a:pt x="662" y="102"/>
                </a:lnTo>
                <a:lnTo>
                  <a:pt x="663" y="99"/>
                </a:lnTo>
                <a:lnTo>
                  <a:pt x="657" y="94"/>
                </a:lnTo>
                <a:lnTo>
                  <a:pt x="648" y="89"/>
                </a:lnTo>
                <a:lnTo>
                  <a:pt x="637" y="82"/>
                </a:lnTo>
                <a:lnTo>
                  <a:pt x="625" y="76"/>
                </a:lnTo>
                <a:lnTo>
                  <a:pt x="615" y="70"/>
                </a:lnTo>
                <a:lnTo>
                  <a:pt x="608" y="65"/>
                </a:lnTo>
                <a:lnTo>
                  <a:pt x="606" y="62"/>
                </a:lnTo>
                <a:lnTo>
                  <a:pt x="606" y="62"/>
                </a:lnTo>
                <a:lnTo>
                  <a:pt x="609" y="52"/>
                </a:lnTo>
                <a:lnTo>
                  <a:pt x="608" y="49"/>
                </a:lnTo>
                <a:lnTo>
                  <a:pt x="606" y="50"/>
                </a:lnTo>
                <a:lnTo>
                  <a:pt x="601" y="53"/>
                </a:lnTo>
                <a:lnTo>
                  <a:pt x="595" y="57"/>
                </a:lnTo>
                <a:lnTo>
                  <a:pt x="587" y="59"/>
                </a:lnTo>
                <a:lnTo>
                  <a:pt x="579" y="58"/>
                </a:lnTo>
                <a:lnTo>
                  <a:pt x="572" y="51"/>
                </a:lnTo>
                <a:lnTo>
                  <a:pt x="572" y="51"/>
                </a:lnTo>
                <a:lnTo>
                  <a:pt x="556" y="40"/>
                </a:lnTo>
                <a:lnTo>
                  <a:pt x="539" y="32"/>
                </a:lnTo>
                <a:lnTo>
                  <a:pt x="539" y="32"/>
                </a:lnTo>
                <a:lnTo>
                  <a:pt x="513" y="28"/>
                </a:lnTo>
                <a:lnTo>
                  <a:pt x="488" y="29"/>
                </a:lnTo>
                <a:lnTo>
                  <a:pt x="488" y="29"/>
                </a:lnTo>
                <a:lnTo>
                  <a:pt x="442" y="16"/>
                </a:lnTo>
                <a:lnTo>
                  <a:pt x="397" y="8"/>
                </a:lnTo>
                <a:lnTo>
                  <a:pt x="397" y="8"/>
                </a:lnTo>
                <a:lnTo>
                  <a:pt x="353" y="3"/>
                </a:lnTo>
                <a:lnTo>
                  <a:pt x="309" y="0"/>
                </a:lnTo>
                <a:lnTo>
                  <a:pt x="265" y="2"/>
                </a:lnTo>
                <a:lnTo>
                  <a:pt x="223" y="10"/>
                </a:lnTo>
                <a:lnTo>
                  <a:pt x="223" y="10"/>
                </a:lnTo>
                <a:lnTo>
                  <a:pt x="159" y="33"/>
                </a:lnTo>
                <a:lnTo>
                  <a:pt x="97" y="64"/>
                </a:lnTo>
                <a:lnTo>
                  <a:pt x="97" y="64"/>
                </a:lnTo>
                <a:lnTo>
                  <a:pt x="48" y="100"/>
                </a:lnTo>
                <a:lnTo>
                  <a:pt x="6" y="144"/>
                </a:lnTo>
                <a:lnTo>
                  <a:pt x="6" y="144"/>
                </a:lnTo>
                <a:lnTo>
                  <a:pt x="3" y="160"/>
                </a:lnTo>
                <a:lnTo>
                  <a:pt x="3" y="177"/>
                </a:lnTo>
                <a:lnTo>
                  <a:pt x="3" y="177"/>
                </a:lnTo>
                <a:lnTo>
                  <a:pt x="0" y="236"/>
                </a:lnTo>
                <a:lnTo>
                  <a:pt x="6" y="294"/>
                </a:lnTo>
                <a:lnTo>
                  <a:pt x="6" y="294"/>
                </a:lnTo>
                <a:close/>
              </a:path>
            </a:pathLst>
          </a:custGeom>
          <a:gradFill rotWithShape="0">
            <a:gsLst>
              <a:gs pos="0">
                <a:srgbClr val="7FBFFF"/>
              </a:gs>
              <a:gs pos="10000">
                <a:srgbClr val="FFFFFF"/>
              </a:gs>
              <a:gs pos="100000">
                <a:srgbClr val="7FBFFF"/>
              </a:gs>
            </a:gsLst>
            <a:lin ang="5400000" scaled="1"/>
          </a:gradFill>
          <a:ln w="9525">
            <a:noFill/>
            <a:round/>
            <a:headEnd/>
            <a:tailEnd/>
          </a:ln>
        </p:spPr>
        <p:txBody>
          <a:bodyPr/>
          <a:lstStyle/>
          <a:p>
            <a:endParaRPr lang="en-US"/>
          </a:p>
        </p:txBody>
      </p:sp>
      <p:sp>
        <p:nvSpPr>
          <p:cNvPr id="25607" name="Freeform 7"/>
          <p:cNvSpPr>
            <a:spLocks noChangeArrowheads="1"/>
          </p:cNvSpPr>
          <p:nvPr/>
        </p:nvSpPr>
        <p:spPr bwMode="auto">
          <a:xfrm>
            <a:off x="2625726" y="3487739"/>
            <a:ext cx="11113" cy="14287"/>
          </a:xfrm>
          <a:custGeom>
            <a:avLst/>
            <a:gdLst/>
            <a:ahLst/>
            <a:cxnLst>
              <a:cxn ang="0">
                <a:pos x="5" y="0"/>
              </a:cxn>
              <a:cxn ang="0">
                <a:pos x="0" y="3"/>
              </a:cxn>
              <a:cxn ang="0">
                <a:pos x="4" y="9"/>
              </a:cxn>
              <a:cxn ang="0">
                <a:pos x="7" y="5"/>
              </a:cxn>
              <a:cxn ang="0">
                <a:pos x="5" y="0"/>
              </a:cxn>
              <a:cxn ang="0">
                <a:pos x="5" y="0"/>
              </a:cxn>
            </a:cxnLst>
            <a:rect l="0" t="0" r="r" b="b"/>
            <a:pathLst>
              <a:path w="7" h="9">
                <a:moveTo>
                  <a:pt x="5" y="0"/>
                </a:moveTo>
                <a:lnTo>
                  <a:pt x="0" y="3"/>
                </a:lnTo>
                <a:lnTo>
                  <a:pt x="4" y="9"/>
                </a:lnTo>
                <a:lnTo>
                  <a:pt x="7" y="5"/>
                </a:lnTo>
                <a:lnTo>
                  <a:pt x="5" y="0"/>
                </a:lnTo>
                <a:lnTo>
                  <a:pt x="5"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08" name="Freeform 8"/>
          <p:cNvSpPr>
            <a:spLocks noChangeArrowheads="1"/>
          </p:cNvSpPr>
          <p:nvPr/>
        </p:nvSpPr>
        <p:spPr bwMode="auto">
          <a:xfrm>
            <a:off x="2700339" y="3429000"/>
            <a:ext cx="20637" cy="14288"/>
          </a:xfrm>
          <a:custGeom>
            <a:avLst/>
            <a:gdLst/>
            <a:ahLst/>
            <a:cxnLst>
              <a:cxn ang="0">
                <a:pos x="6" y="0"/>
              </a:cxn>
              <a:cxn ang="0">
                <a:pos x="0" y="5"/>
              </a:cxn>
              <a:cxn ang="0">
                <a:pos x="6" y="9"/>
              </a:cxn>
              <a:cxn ang="0">
                <a:pos x="13" y="6"/>
              </a:cxn>
              <a:cxn ang="0">
                <a:pos x="6" y="0"/>
              </a:cxn>
              <a:cxn ang="0">
                <a:pos x="6" y="0"/>
              </a:cxn>
            </a:cxnLst>
            <a:rect l="0" t="0" r="r" b="b"/>
            <a:pathLst>
              <a:path w="13" h="9">
                <a:moveTo>
                  <a:pt x="6" y="0"/>
                </a:moveTo>
                <a:lnTo>
                  <a:pt x="0" y="5"/>
                </a:lnTo>
                <a:lnTo>
                  <a:pt x="6" y="9"/>
                </a:lnTo>
                <a:lnTo>
                  <a:pt x="13" y="6"/>
                </a:lnTo>
                <a:lnTo>
                  <a:pt x="6" y="0"/>
                </a:lnTo>
                <a:lnTo>
                  <a:pt x="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09" name="Freeform 9"/>
          <p:cNvSpPr>
            <a:spLocks noChangeArrowheads="1"/>
          </p:cNvSpPr>
          <p:nvPr/>
        </p:nvSpPr>
        <p:spPr bwMode="auto">
          <a:xfrm>
            <a:off x="2774950" y="3470276"/>
            <a:ext cx="39688" cy="41275"/>
          </a:xfrm>
          <a:custGeom>
            <a:avLst/>
            <a:gdLst/>
            <a:ahLst/>
            <a:cxnLst>
              <a:cxn ang="0">
                <a:pos x="9" y="0"/>
              </a:cxn>
              <a:cxn ang="0">
                <a:pos x="4" y="7"/>
              </a:cxn>
              <a:cxn ang="0">
                <a:pos x="0" y="10"/>
              </a:cxn>
              <a:cxn ang="0">
                <a:pos x="0" y="14"/>
              </a:cxn>
              <a:cxn ang="0">
                <a:pos x="12" y="22"/>
              </a:cxn>
              <a:cxn ang="0">
                <a:pos x="19" y="26"/>
              </a:cxn>
              <a:cxn ang="0">
                <a:pos x="25" y="20"/>
              </a:cxn>
              <a:cxn ang="0">
                <a:pos x="21" y="13"/>
              </a:cxn>
              <a:cxn ang="0">
                <a:pos x="23" y="4"/>
              </a:cxn>
              <a:cxn ang="0">
                <a:pos x="20" y="2"/>
              </a:cxn>
              <a:cxn ang="0">
                <a:pos x="9" y="0"/>
              </a:cxn>
              <a:cxn ang="0">
                <a:pos x="9" y="0"/>
              </a:cxn>
            </a:cxnLst>
            <a:rect l="0" t="0" r="r" b="b"/>
            <a:pathLst>
              <a:path w="25" h="26">
                <a:moveTo>
                  <a:pt x="9" y="0"/>
                </a:moveTo>
                <a:lnTo>
                  <a:pt x="4" y="7"/>
                </a:lnTo>
                <a:lnTo>
                  <a:pt x="0" y="10"/>
                </a:lnTo>
                <a:lnTo>
                  <a:pt x="0" y="14"/>
                </a:lnTo>
                <a:lnTo>
                  <a:pt x="12" y="22"/>
                </a:lnTo>
                <a:lnTo>
                  <a:pt x="19" y="26"/>
                </a:lnTo>
                <a:lnTo>
                  <a:pt x="25" y="20"/>
                </a:lnTo>
                <a:lnTo>
                  <a:pt x="21" y="13"/>
                </a:lnTo>
                <a:lnTo>
                  <a:pt x="23" y="4"/>
                </a:lnTo>
                <a:lnTo>
                  <a:pt x="20" y="2"/>
                </a:lnTo>
                <a:lnTo>
                  <a:pt x="9" y="0"/>
                </a:lnTo>
                <a:lnTo>
                  <a:pt x="9"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0" name="Freeform 10"/>
          <p:cNvSpPr>
            <a:spLocks noChangeArrowheads="1"/>
          </p:cNvSpPr>
          <p:nvPr/>
        </p:nvSpPr>
        <p:spPr bwMode="auto">
          <a:xfrm>
            <a:off x="2800350" y="3548064"/>
            <a:ext cx="25400" cy="14287"/>
          </a:xfrm>
          <a:custGeom>
            <a:avLst/>
            <a:gdLst/>
            <a:ahLst/>
            <a:cxnLst>
              <a:cxn ang="0">
                <a:pos x="4" y="0"/>
              </a:cxn>
              <a:cxn ang="0">
                <a:pos x="0" y="2"/>
              </a:cxn>
              <a:cxn ang="0">
                <a:pos x="3" y="7"/>
              </a:cxn>
              <a:cxn ang="0">
                <a:pos x="16" y="9"/>
              </a:cxn>
              <a:cxn ang="0">
                <a:pos x="15" y="3"/>
              </a:cxn>
              <a:cxn ang="0">
                <a:pos x="4" y="0"/>
              </a:cxn>
              <a:cxn ang="0">
                <a:pos x="4" y="0"/>
              </a:cxn>
            </a:cxnLst>
            <a:rect l="0" t="0" r="r" b="b"/>
            <a:pathLst>
              <a:path w="16" h="9">
                <a:moveTo>
                  <a:pt x="4" y="0"/>
                </a:moveTo>
                <a:lnTo>
                  <a:pt x="0" y="2"/>
                </a:lnTo>
                <a:lnTo>
                  <a:pt x="3" y="7"/>
                </a:lnTo>
                <a:lnTo>
                  <a:pt x="16" y="9"/>
                </a:lnTo>
                <a:lnTo>
                  <a:pt x="15" y="3"/>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1" name="Freeform 11"/>
          <p:cNvSpPr>
            <a:spLocks noChangeArrowheads="1"/>
          </p:cNvSpPr>
          <p:nvPr/>
        </p:nvSpPr>
        <p:spPr bwMode="auto">
          <a:xfrm>
            <a:off x="2776538" y="3362326"/>
            <a:ext cx="17462" cy="15875"/>
          </a:xfrm>
          <a:custGeom>
            <a:avLst/>
            <a:gdLst/>
            <a:ahLst/>
            <a:cxnLst>
              <a:cxn ang="0">
                <a:pos x="8" y="2"/>
              </a:cxn>
              <a:cxn ang="0">
                <a:pos x="0" y="0"/>
              </a:cxn>
              <a:cxn ang="0">
                <a:pos x="1" y="9"/>
              </a:cxn>
              <a:cxn ang="0">
                <a:pos x="11" y="10"/>
              </a:cxn>
              <a:cxn ang="0">
                <a:pos x="8" y="2"/>
              </a:cxn>
              <a:cxn ang="0">
                <a:pos x="8" y="2"/>
              </a:cxn>
            </a:cxnLst>
            <a:rect l="0" t="0" r="r" b="b"/>
            <a:pathLst>
              <a:path w="11" h="10">
                <a:moveTo>
                  <a:pt x="8" y="2"/>
                </a:moveTo>
                <a:lnTo>
                  <a:pt x="0" y="0"/>
                </a:lnTo>
                <a:lnTo>
                  <a:pt x="1" y="9"/>
                </a:lnTo>
                <a:lnTo>
                  <a:pt x="11" y="10"/>
                </a:lnTo>
                <a:lnTo>
                  <a:pt x="8" y="2"/>
                </a:lnTo>
                <a:lnTo>
                  <a:pt x="8"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2" name="Freeform 12"/>
          <p:cNvSpPr>
            <a:spLocks noChangeArrowheads="1"/>
          </p:cNvSpPr>
          <p:nvPr/>
        </p:nvSpPr>
        <p:spPr bwMode="auto">
          <a:xfrm>
            <a:off x="2808288" y="3332164"/>
            <a:ext cx="19050" cy="39687"/>
          </a:xfrm>
          <a:custGeom>
            <a:avLst/>
            <a:gdLst/>
            <a:ahLst/>
            <a:cxnLst>
              <a:cxn ang="0">
                <a:pos x="6" y="0"/>
              </a:cxn>
              <a:cxn ang="0">
                <a:pos x="0" y="1"/>
              </a:cxn>
              <a:cxn ang="0">
                <a:pos x="0" y="18"/>
              </a:cxn>
              <a:cxn ang="0">
                <a:pos x="9" y="25"/>
              </a:cxn>
              <a:cxn ang="0">
                <a:pos x="12" y="15"/>
              </a:cxn>
              <a:cxn ang="0">
                <a:pos x="11" y="8"/>
              </a:cxn>
              <a:cxn ang="0">
                <a:pos x="6" y="0"/>
              </a:cxn>
              <a:cxn ang="0">
                <a:pos x="6" y="0"/>
              </a:cxn>
            </a:cxnLst>
            <a:rect l="0" t="0" r="r" b="b"/>
            <a:pathLst>
              <a:path w="12" h="25">
                <a:moveTo>
                  <a:pt x="6" y="0"/>
                </a:moveTo>
                <a:lnTo>
                  <a:pt x="0" y="1"/>
                </a:lnTo>
                <a:lnTo>
                  <a:pt x="0" y="18"/>
                </a:lnTo>
                <a:lnTo>
                  <a:pt x="9" y="25"/>
                </a:lnTo>
                <a:lnTo>
                  <a:pt x="12" y="15"/>
                </a:lnTo>
                <a:lnTo>
                  <a:pt x="11" y="8"/>
                </a:lnTo>
                <a:lnTo>
                  <a:pt x="6" y="0"/>
                </a:lnTo>
                <a:lnTo>
                  <a:pt x="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3" name="Freeform 13"/>
          <p:cNvSpPr>
            <a:spLocks noChangeArrowheads="1"/>
          </p:cNvSpPr>
          <p:nvPr/>
        </p:nvSpPr>
        <p:spPr bwMode="auto">
          <a:xfrm>
            <a:off x="2620963" y="3452813"/>
            <a:ext cx="23812" cy="12700"/>
          </a:xfrm>
          <a:custGeom>
            <a:avLst/>
            <a:gdLst/>
            <a:ahLst/>
            <a:cxnLst>
              <a:cxn ang="0">
                <a:pos x="12" y="0"/>
              </a:cxn>
              <a:cxn ang="0">
                <a:pos x="0" y="5"/>
              </a:cxn>
              <a:cxn ang="0">
                <a:pos x="10" y="8"/>
              </a:cxn>
              <a:cxn ang="0">
                <a:pos x="15" y="5"/>
              </a:cxn>
              <a:cxn ang="0">
                <a:pos x="12" y="0"/>
              </a:cxn>
              <a:cxn ang="0">
                <a:pos x="12" y="0"/>
              </a:cxn>
            </a:cxnLst>
            <a:rect l="0" t="0" r="r" b="b"/>
            <a:pathLst>
              <a:path w="15" h="8">
                <a:moveTo>
                  <a:pt x="12" y="0"/>
                </a:moveTo>
                <a:lnTo>
                  <a:pt x="0" y="5"/>
                </a:lnTo>
                <a:lnTo>
                  <a:pt x="10" y="8"/>
                </a:lnTo>
                <a:lnTo>
                  <a:pt x="15" y="5"/>
                </a:lnTo>
                <a:lnTo>
                  <a:pt x="12" y="0"/>
                </a:lnTo>
                <a:lnTo>
                  <a:pt x="1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4" name="Freeform 14"/>
          <p:cNvSpPr>
            <a:spLocks noChangeArrowheads="1"/>
          </p:cNvSpPr>
          <p:nvPr/>
        </p:nvSpPr>
        <p:spPr bwMode="auto">
          <a:xfrm>
            <a:off x="2636839" y="3468688"/>
            <a:ext cx="130175" cy="87312"/>
          </a:xfrm>
          <a:custGeom>
            <a:avLst/>
            <a:gdLst/>
            <a:ahLst/>
            <a:cxnLst>
              <a:cxn ang="0">
                <a:pos x="4" y="0"/>
              </a:cxn>
              <a:cxn ang="0">
                <a:pos x="0" y="8"/>
              </a:cxn>
              <a:cxn ang="0">
                <a:pos x="6" y="20"/>
              </a:cxn>
              <a:cxn ang="0">
                <a:pos x="19" y="29"/>
              </a:cxn>
              <a:cxn ang="0">
                <a:pos x="28" y="29"/>
              </a:cxn>
              <a:cxn ang="0">
                <a:pos x="32" y="38"/>
              </a:cxn>
              <a:cxn ang="0">
                <a:pos x="19" y="39"/>
              </a:cxn>
              <a:cxn ang="0">
                <a:pos x="26" y="46"/>
              </a:cxn>
              <a:cxn ang="0">
                <a:pos x="31" y="53"/>
              </a:cxn>
              <a:cxn ang="0">
                <a:pos x="43" y="55"/>
              </a:cxn>
              <a:cxn ang="0">
                <a:pos x="53" y="46"/>
              </a:cxn>
              <a:cxn ang="0">
                <a:pos x="74" y="50"/>
              </a:cxn>
              <a:cxn ang="0">
                <a:pos x="82" y="43"/>
              </a:cxn>
              <a:cxn ang="0">
                <a:pos x="73" y="31"/>
              </a:cxn>
              <a:cxn ang="0">
                <a:pos x="56" y="27"/>
              </a:cxn>
              <a:cxn ang="0">
                <a:pos x="51" y="14"/>
              </a:cxn>
              <a:cxn ang="0">
                <a:pos x="43" y="10"/>
              </a:cxn>
              <a:cxn ang="0">
                <a:pos x="42" y="6"/>
              </a:cxn>
              <a:cxn ang="0">
                <a:pos x="25" y="6"/>
              </a:cxn>
              <a:cxn ang="0">
                <a:pos x="19" y="0"/>
              </a:cxn>
              <a:cxn ang="0">
                <a:pos x="15" y="0"/>
              </a:cxn>
              <a:cxn ang="0">
                <a:pos x="4" y="0"/>
              </a:cxn>
              <a:cxn ang="0">
                <a:pos x="4" y="0"/>
              </a:cxn>
            </a:cxnLst>
            <a:rect l="0" t="0" r="r" b="b"/>
            <a:pathLst>
              <a:path w="82" h="55">
                <a:moveTo>
                  <a:pt x="4" y="0"/>
                </a:moveTo>
                <a:lnTo>
                  <a:pt x="0" y="8"/>
                </a:lnTo>
                <a:lnTo>
                  <a:pt x="6" y="20"/>
                </a:lnTo>
                <a:lnTo>
                  <a:pt x="19" y="29"/>
                </a:lnTo>
                <a:lnTo>
                  <a:pt x="28" y="29"/>
                </a:lnTo>
                <a:lnTo>
                  <a:pt x="32" y="38"/>
                </a:lnTo>
                <a:lnTo>
                  <a:pt x="19" y="39"/>
                </a:lnTo>
                <a:lnTo>
                  <a:pt x="26" y="46"/>
                </a:lnTo>
                <a:lnTo>
                  <a:pt x="31" y="53"/>
                </a:lnTo>
                <a:lnTo>
                  <a:pt x="43" y="55"/>
                </a:lnTo>
                <a:lnTo>
                  <a:pt x="53" y="46"/>
                </a:lnTo>
                <a:lnTo>
                  <a:pt x="74" y="50"/>
                </a:lnTo>
                <a:lnTo>
                  <a:pt x="82" y="43"/>
                </a:lnTo>
                <a:lnTo>
                  <a:pt x="73" y="31"/>
                </a:lnTo>
                <a:lnTo>
                  <a:pt x="56" y="27"/>
                </a:lnTo>
                <a:lnTo>
                  <a:pt x="51" y="14"/>
                </a:lnTo>
                <a:lnTo>
                  <a:pt x="43" y="10"/>
                </a:lnTo>
                <a:lnTo>
                  <a:pt x="42" y="6"/>
                </a:lnTo>
                <a:lnTo>
                  <a:pt x="25" y="6"/>
                </a:lnTo>
                <a:lnTo>
                  <a:pt x="19" y="0"/>
                </a:lnTo>
                <a:lnTo>
                  <a:pt x="15" y="0"/>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5" name="Freeform 15"/>
          <p:cNvSpPr>
            <a:spLocks noChangeArrowheads="1"/>
          </p:cNvSpPr>
          <p:nvPr/>
        </p:nvSpPr>
        <p:spPr bwMode="auto">
          <a:xfrm>
            <a:off x="2667001" y="3397251"/>
            <a:ext cx="36513" cy="34925"/>
          </a:xfrm>
          <a:custGeom>
            <a:avLst/>
            <a:gdLst/>
            <a:ahLst/>
            <a:cxnLst>
              <a:cxn ang="0">
                <a:pos x="19" y="0"/>
              </a:cxn>
              <a:cxn ang="0">
                <a:pos x="3" y="13"/>
              </a:cxn>
              <a:cxn ang="0">
                <a:pos x="0" y="22"/>
              </a:cxn>
              <a:cxn ang="0">
                <a:pos x="7" y="20"/>
              </a:cxn>
              <a:cxn ang="0">
                <a:pos x="15" y="11"/>
              </a:cxn>
              <a:cxn ang="0">
                <a:pos x="23" y="6"/>
              </a:cxn>
              <a:cxn ang="0">
                <a:pos x="19" y="0"/>
              </a:cxn>
              <a:cxn ang="0">
                <a:pos x="19" y="0"/>
              </a:cxn>
            </a:cxnLst>
            <a:rect l="0" t="0" r="r" b="b"/>
            <a:pathLst>
              <a:path w="23" h="22">
                <a:moveTo>
                  <a:pt x="19" y="0"/>
                </a:moveTo>
                <a:lnTo>
                  <a:pt x="3" y="13"/>
                </a:lnTo>
                <a:lnTo>
                  <a:pt x="0" y="22"/>
                </a:lnTo>
                <a:lnTo>
                  <a:pt x="7" y="20"/>
                </a:lnTo>
                <a:lnTo>
                  <a:pt x="15" y="11"/>
                </a:lnTo>
                <a:lnTo>
                  <a:pt x="23" y="6"/>
                </a:lnTo>
                <a:lnTo>
                  <a:pt x="19" y="0"/>
                </a:lnTo>
                <a:lnTo>
                  <a:pt x="19"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6" name="Freeform 16"/>
          <p:cNvSpPr>
            <a:spLocks noChangeArrowheads="1"/>
          </p:cNvSpPr>
          <p:nvPr/>
        </p:nvSpPr>
        <p:spPr bwMode="auto">
          <a:xfrm>
            <a:off x="2646363" y="3387726"/>
            <a:ext cx="23812" cy="17463"/>
          </a:xfrm>
          <a:custGeom>
            <a:avLst/>
            <a:gdLst/>
            <a:ahLst/>
            <a:cxnLst>
              <a:cxn ang="0">
                <a:pos x="15" y="0"/>
              </a:cxn>
              <a:cxn ang="0">
                <a:pos x="0" y="4"/>
              </a:cxn>
              <a:cxn ang="0">
                <a:pos x="0" y="11"/>
              </a:cxn>
              <a:cxn ang="0">
                <a:pos x="8" y="11"/>
              </a:cxn>
              <a:cxn ang="0">
                <a:pos x="13" y="4"/>
              </a:cxn>
              <a:cxn ang="0">
                <a:pos x="15" y="0"/>
              </a:cxn>
              <a:cxn ang="0">
                <a:pos x="15" y="0"/>
              </a:cxn>
            </a:cxnLst>
            <a:rect l="0" t="0" r="r" b="b"/>
            <a:pathLst>
              <a:path w="15" h="11">
                <a:moveTo>
                  <a:pt x="15" y="0"/>
                </a:moveTo>
                <a:lnTo>
                  <a:pt x="0" y="4"/>
                </a:lnTo>
                <a:lnTo>
                  <a:pt x="0" y="11"/>
                </a:lnTo>
                <a:lnTo>
                  <a:pt x="8" y="11"/>
                </a:lnTo>
                <a:lnTo>
                  <a:pt x="13" y="4"/>
                </a:lnTo>
                <a:lnTo>
                  <a:pt x="15" y="0"/>
                </a:lnTo>
                <a:lnTo>
                  <a:pt x="15"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7" name="Freeform 17"/>
          <p:cNvSpPr>
            <a:spLocks noChangeArrowheads="1"/>
          </p:cNvSpPr>
          <p:nvPr/>
        </p:nvSpPr>
        <p:spPr bwMode="auto">
          <a:xfrm>
            <a:off x="2755900" y="3403601"/>
            <a:ext cx="39688" cy="42863"/>
          </a:xfrm>
          <a:custGeom>
            <a:avLst/>
            <a:gdLst/>
            <a:ahLst/>
            <a:cxnLst>
              <a:cxn ang="0">
                <a:pos x="20" y="5"/>
              </a:cxn>
              <a:cxn ang="0">
                <a:pos x="10" y="0"/>
              </a:cxn>
              <a:cxn ang="0">
                <a:pos x="0" y="0"/>
              </a:cxn>
              <a:cxn ang="0">
                <a:pos x="9" y="12"/>
              </a:cxn>
              <a:cxn ang="0">
                <a:pos x="9" y="22"/>
              </a:cxn>
              <a:cxn ang="0">
                <a:pos x="18" y="27"/>
              </a:cxn>
              <a:cxn ang="0">
                <a:pos x="25" y="18"/>
              </a:cxn>
              <a:cxn ang="0">
                <a:pos x="20" y="5"/>
              </a:cxn>
              <a:cxn ang="0">
                <a:pos x="20" y="5"/>
              </a:cxn>
            </a:cxnLst>
            <a:rect l="0" t="0" r="r" b="b"/>
            <a:pathLst>
              <a:path w="25" h="27">
                <a:moveTo>
                  <a:pt x="20" y="5"/>
                </a:moveTo>
                <a:lnTo>
                  <a:pt x="10" y="0"/>
                </a:lnTo>
                <a:lnTo>
                  <a:pt x="0" y="0"/>
                </a:lnTo>
                <a:lnTo>
                  <a:pt x="9" y="12"/>
                </a:lnTo>
                <a:lnTo>
                  <a:pt x="9" y="22"/>
                </a:lnTo>
                <a:lnTo>
                  <a:pt x="18" y="27"/>
                </a:lnTo>
                <a:lnTo>
                  <a:pt x="25" y="18"/>
                </a:lnTo>
                <a:lnTo>
                  <a:pt x="20" y="5"/>
                </a:lnTo>
                <a:lnTo>
                  <a:pt x="20" y="5"/>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8" name="Freeform 18"/>
          <p:cNvSpPr>
            <a:spLocks noChangeArrowheads="1"/>
          </p:cNvSpPr>
          <p:nvPr/>
        </p:nvSpPr>
        <p:spPr bwMode="auto">
          <a:xfrm>
            <a:off x="2813051" y="3448051"/>
            <a:ext cx="22225" cy="34925"/>
          </a:xfrm>
          <a:custGeom>
            <a:avLst/>
            <a:gdLst/>
            <a:ahLst/>
            <a:cxnLst>
              <a:cxn ang="0">
                <a:pos x="2" y="0"/>
              </a:cxn>
              <a:cxn ang="0">
                <a:pos x="0" y="12"/>
              </a:cxn>
              <a:cxn ang="0">
                <a:pos x="6" y="22"/>
              </a:cxn>
              <a:cxn ang="0">
                <a:pos x="12" y="10"/>
              </a:cxn>
              <a:cxn ang="0">
                <a:pos x="14" y="0"/>
              </a:cxn>
              <a:cxn ang="0">
                <a:pos x="2" y="0"/>
              </a:cxn>
              <a:cxn ang="0">
                <a:pos x="2" y="0"/>
              </a:cxn>
            </a:cxnLst>
            <a:rect l="0" t="0" r="r" b="b"/>
            <a:pathLst>
              <a:path w="14" h="22">
                <a:moveTo>
                  <a:pt x="2" y="0"/>
                </a:moveTo>
                <a:lnTo>
                  <a:pt x="0" y="12"/>
                </a:lnTo>
                <a:lnTo>
                  <a:pt x="6" y="22"/>
                </a:lnTo>
                <a:lnTo>
                  <a:pt x="12" y="10"/>
                </a:lnTo>
                <a:lnTo>
                  <a:pt x="14" y="0"/>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19" name="Freeform 19"/>
          <p:cNvSpPr>
            <a:spLocks noChangeArrowheads="1"/>
          </p:cNvSpPr>
          <p:nvPr/>
        </p:nvSpPr>
        <p:spPr bwMode="auto">
          <a:xfrm>
            <a:off x="2794000" y="3359150"/>
            <a:ext cx="7938" cy="12700"/>
          </a:xfrm>
          <a:custGeom>
            <a:avLst/>
            <a:gdLst/>
            <a:ahLst/>
            <a:cxnLst>
              <a:cxn ang="0">
                <a:pos x="3" y="0"/>
              </a:cxn>
              <a:cxn ang="0">
                <a:pos x="0" y="1"/>
              </a:cxn>
              <a:cxn ang="0">
                <a:pos x="2" y="8"/>
              </a:cxn>
              <a:cxn ang="0">
                <a:pos x="5" y="6"/>
              </a:cxn>
              <a:cxn ang="0">
                <a:pos x="3" y="0"/>
              </a:cxn>
              <a:cxn ang="0">
                <a:pos x="3" y="0"/>
              </a:cxn>
            </a:cxnLst>
            <a:rect l="0" t="0" r="r" b="b"/>
            <a:pathLst>
              <a:path w="5" h="8">
                <a:moveTo>
                  <a:pt x="3" y="0"/>
                </a:moveTo>
                <a:lnTo>
                  <a:pt x="0" y="1"/>
                </a:lnTo>
                <a:lnTo>
                  <a:pt x="2" y="8"/>
                </a:lnTo>
                <a:lnTo>
                  <a:pt x="5" y="6"/>
                </a:lnTo>
                <a:lnTo>
                  <a:pt x="3" y="0"/>
                </a:lnTo>
                <a:lnTo>
                  <a:pt x="3"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0" name="Freeform 20"/>
          <p:cNvSpPr>
            <a:spLocks noChangeArrowheads="1"/>
          </p:cNvSpPr>
          <p:nvPr/>
        </p:nvSpPr>
        <p:spPr bwMode="auto">
          <a:xfrm>
            <a:off x="2114550" y="3392489"/>
            <a:ext cx="1773238" cy="1724025"/>
          </a:xfrm>
          <a:custGeom>
            <a:avLst/>
            <a:gdLst/>
            <a:ahLst/>
            <a:cxnLst>
              <a:cxn ang="0">
                <a:pos x="1044" y="794"/>
              </a:cxn>
              <a:cxn ang="0">
                <a:pos x="694" y="930"/>
              </a:cxn>
              <a:cxn ang="0">
                <a:pos x="673" y="881"/>
              </a:cxn>
              <a:cxn ang="0">
                <a:pos x="620" y="881"/>
              </a:cxn>
              <a:cxn ang="0">
                <a:pos x="628" y="843"/>
              </a:cxn>
              <a:cxn ang="0">
                <a:pos x="632" y="815"/>
              </a:cxn>
              <a:cxn ang="0">
                <a:pos x="526" y="868"/>
              </a:cxn>
              <a:cxn ang="0">
                <a:pos x="472" y="806"/>
              </a:cxn>
              <a:cxn ang="0">
                <a:pos x="480" y="749"/>
              </a:cxn>
              <a:cxn ang="0">
                <a:pos x="546" y="712"/>
              </a:cxn>
              <a:cxn ang="0">
                <a:pos x="596" y="679"/>
              </a:cxn>
              <a:cxn ang="0">
                <a:pos x="653" y="679"/>
              </a:cxn>
              <a:cxn ang="0">
                <a:pos x="688" y="738"/>
              </a:cxn>
              <a:cxn ang="0">
                <a:pos x="698" y="704"/>
              </a:cxn>
              <a:cxn ang="0">
                <a:pos x="678" y="634"/>
              </a:cxn>
              <a:cxn ang="0">
                <a:pos x="714" y="539"/>
              </a:cxn>
              <a:cxn ang="0">
                <a:pos x="731" y="510"/>
              </a:cxn>
              <a:cxn ang="0">
                <a:pos x="760" y="449"/>
              </a:cxn>
              <a:cxn ang="0">
                <a:pos x="751" y="412"/>
              </a:cxn>
              <a:cxn ang="0">
                <a:pos x="813" y="371"/>
              </a:cxn>
              <a:cxn ang="0">
                <a:pos x="780" y="325"/>
              </a:cxn>
              <a:cxn ang="0">
                <a:pos x="739" y="359"/>
              </a:cxn>
              <a:cxn ang="0">
                <a:pos x="792" y="280"/>
              </a:cxn>
              <a:cxn ang="0">
                <a:pos x="785" y="215"/>
              </a:cxn>
              <a:cxn ang="0">
                <a:pos x="690" y="169"/>
              </a:cxn>
              <a:cxn ang="0">
                <a:pos x="665" y="202"/>
              </a:cxn>
              <a:cxn ang="0">
                <a:pos x="628" y="174"/>
              </a:cxn>
              <a:cxn ang="0">
                <a:pos x="583" y="181"/>
              </a:cxn>
              <a:cxn ang="0">
                <a:pos x="628" y="259"/>
              </a:cxn>
              <a:cxn ang="0">
                <a:pos x="628" y="338"/>
              </a:cxn>
              <a:cxn ang="0">
                <a:pos x="567" y="297"/>
              </a:cxn>
              <a:cxn ang="0">
                <a:pos x="476" y="235"/>
              </a:cxn>
              <a:cxn ang="0">
                <a:pos x="514" y="136"/>
              </a:cxn>
              <a:cxn ang="0">
                <a:pos x="522" y="87"/>
              </a:cxn>
              <a:cxn ang="0">
                <a:pos x="492" y="95"/>
              </a:cxn>
              <a:cxn ang="0">
                <a:pos x="460" y="62"/>
              </a:cxn>
              <a:cxn ang="0">
                <a:pos x="345" y="107"/>
              </a:cxn>
              <a:cxn ang="0">
                <a:pos x="242" y="73"/>
              </a:cxn>
              <a:cxn ang="0">
                <a:pos x="209" y="13"/>
              </a:cxn>
              <a:cxn ang="0">
                <a:pos x="82" y="120"/>
              </a:cxn>
              <a:cxn ang="0">
                <a:pos x="45" y="128"/>
              </a:cxn>
              <a:cxn ang="0">
                <a:pos x="4" y="148"/>
              </a:cxn>
              <a:cxn ang="0">
                <a:pos x="98" y="136"/>
              </a:cxn>
              <a:cxn ang="0">
                <a:pos x="143" y="200"/>
              </a:cxn>
              <a:cxn ang="0">
                <a:pos x="229" y="645"/>
              </a:cxn>
              <a:cxn ang="0">
                <a:pos x="283" y="749"/>
              </a:cxn>
              <a:cxn ang="0">
                <a:pos x="258" y="662"/>
              </a:cxn>
              <a:cxn ang="0">
                <a:pos x="316" y="766"/>
              </a:cxn>
              <a:cxn ang="0">
                <a:pos x="477" y="909"/>
              </a:cxn>
              <a:cxn ang="0">
                <a:pos x="538" y="897"/>
              </a:cxn>
              <a:cxn ang="0">
                <a:pos x="669" y="938"/>
              </a:cxn>
              <a:cxn ang="0">
                <a:pos x="731" y="942"/>
              </a:cxn>
              <a:cxn ang="0">
                <a:pos x="735" y="1086"/>
              </a:cxn>
              <a:cxn ang="0">
                <a:pos x="1117" y="683"/>
              </a:cxn>
            </a:cxnLst>
            <a:rect l="0" t="0" r="r" b="b"/>
            <a:pathLst>
              <a:path w="1117" h="1086">
                <a:moveTo>
                  <a:pt x="1092" y="720"/>
                </a:moveTo>
                <a:lnTo>
                  <a:pt x="1055" y="786"/>
                </a:lnTo>
                <a:lnTo>
                  <a:pt x="1044" y="794"/>
                </a:lnTo>
                <a:lnTo>
                  <a:pt x="1027" y="778"/>
                </a:lnTo>
                <a:lnTo>
                  <a:pt x="764" y="938"/>
                </a:lnTo>
                <a:lnTo>
                  <a:pt x="694" y="930"/>
                </a:lnTo>
                <a:lnTo>
                  <a:pt x="682" y="913"/>
                </a:lnTo>
                <a:lnTo>
                  <a:pt x="669" y="901"/>
                </a:lnTo>
                <a:lnTo>
                  <a:pt x="673" y="881"/>
                </a:lnTo>
                <a:lnTo>
                  <a:pt x="665" y="868"/>
                </a:lnTo>
                <a:lnTo>
                  <a:pt x="645" y="868"/>
                </a:lnTo>
                <a:lnTo>
                  <a:pt x="620" y="881"/>
                </a:lnTo>
                <a:lnTo>
                  <a:pt x="608" y="876"/>
                </a:lnTo>
                <a:lnTo>
                  <a:pt x="604" y="863"/>
                </a:lnTo>
                <a:lnTo>
                  <a:pt x="628" y="843"/>
                </a:lnTo>
                <a:lnTo>
                  <a:pt x="624" y="831"/>
                </a:lnTo>
                <a:lnTo>
                  <a:pt x="636" y="827"/>
                </a:lnTo>
                <a:lnTo>
                  <a:pt x="632" y="815"/>
                </a:lnTo>
                <a:lnTo>
                  <a:pt x="536" y="872"/>
                </a:lnTo>
                <a:lnTo>
                  <a:pt x="536" y="872"/>
                </a:lnTo>
                <a:lnTo>
                  <a:pt x="526" y="868"/>
                </a:lnTo>
                <a:lnTo>
                  <a:pt x="505" y="851"/>
                </a:lnTo>
                <a:lnTo>
                  <a:pt x="484" y="827"/>
                </a:lnTo>
                <a:lnTo>
                  <a:pt x="472" y="806"/>
                </a:lnTo>
                <a:lnTo>
                  <a:pt x="484" y="798"/>
                </a:lnTo>
                <a:lnTo>
                  <a:pt x="472" y="778"/>
                </a:lnTo>
                <a:lnTo>
                  <a:pt x="480" y="749"/>
                </a:lnTo>
                <a:lnTo>
                  <a:pt x="492" y="720"/>
                </a:lnTo>
                <a:lnTo>
                  <a:pt x="522" y="712"/>
                </a:lnTo>
                <a:lnTo>
                  <a:pt x="546" y="712"/>
                </a:lnTo>
                <a:lnTo>
                  <a:pt x="570" y="707"/>
                </a:lnTo>
                <a:lnTo>
                  <a:pt x="575" y="679"/>
                </a:lnTo>
                <a:lnTo>
                  <a:pt x="596" y="679"/>
                </a:lnTo>
                <a:lnTo>
                  <a:pt x="620" y="675"/>
                </a:lnTo>
                <a:lnTo>
                  <a:pt x="628" y="683"/>
                </a:lnTo>
                <a:lnTo>
                  <a:pt x="653" y="679"/>
                </a:lnTo>
                <a:lnTo>
                  <a:pt x="661" y="675"/>
                </a:lnTo>
                <a:lnTo>
                  <a:pt x="682" y="724"/>
                </a:lnTo>
                <a:lnTo>
                  <a:pt x="688" y="738"/>
                </a:lnTo>
                <a:lnTo>
                  <a:pt x="698" y="732"/>
                </a:lnTo>
                <a:lnTo>
                  <a:pt x="702" y="716"/>
                </a:lnTo>
                <a:lnTo>
                  <a:pt x="698" y="704"/>
                </a:lnTo>
                <a:lnTo>
                  <a:pt x="678" y="671"/>
                </a:lnTo>
                <a:lnTo>
                  <a:pt x="673" y="642"/>
                </a:lnTo>
                <a:lnTo>
                  <a:pt x="678" y="634"/>
                </a:lnTo>
                <a:lnTo>
                  <a:pt x="702" y="609"/>
                </a:lnTo>
                <a:lnTo>
                  <a:pt x="719" y="576"/>
                </a:lnTo>
                <a:lnTo>
                  <a:pt x="714" y="539"/>
                </a:lnTo>
                <a:lnTo>
                  <a:pt x="710" y="518"/>
                </a:lnTo>
                <a:lnTo>
                  <a:pt x="727" y="518"/>
                </a:lnTo>
                <a:lnTo>
                  <a:pt x="731" y="510"/>
                </a:lnTo>
                <a:lnTo>
                  <a:pt x="739" y="473"/>
                </a:lnTo>
                <a:lnTo>
                  <a:pt x="760" y="461"/>
                </a:lnTo>
                <a:lnTo>
                  <a:pt x="760" y="449"/>
                </a:lnTo>
                <a:lnTo>
                  <a:pt x="754" y="441"/>
                </a:lnTo>
                <a:lnTo>
                  <a:pt x="748" y="432"/>
                </a:lnTo>
                <a:lnTo>
                  <a:pt x="751" y="412"/>
                </a:lnTo>
                <a:lnTo>
                  <a:pt x="776" y="383"/>
                </a:lnTo>
                <a:lnTo>
                  <a:pt x="797" y="395"/>
                </a:lnTo>
                <a:lnTo>
                  <a:pt x="813" y="371"/>
                </a:lnTo>
                <a:lnTo>
                  <a:pt x="817" y="350"/>
                </a:lnTo>
                <a:lnTo>
                  <a:pt x="780" y="338"/>
                </a:lnTo>
                <a:lnTo>
                  <a:pt x="780" y="325"/>
                </a:lnTo>
                <a:lnTo>
                  <a:pt x="760" y="317"/>
                </a:lnTo>
                <a:lnTo>
                  <a:pt x="756" y="338"/>
                </a:lnTo>
                <a:lnTo>
                  <a:pt x="739" y="359"/>
                </a:lnTo>
                <a:lnTo>
                  <a:pt x="735" y="317"/>
                </a:lnTo>
                <a:lnTo>
                  <a:pt x="756" y="292"/>
                </a:lnTo>
                <a:lnTo>
                  <a:pt x="792" y="280"/>
                </a:lnTo>
                <a:lnTo>
                  <a:pt x="801" y="259"/>
                </a:lnTo>
                <a:lnTo>
                  <a:pt x="801" y="231"/>
                </a:lnTo>
                <a:lnTo>
                  <a:pt x="785" y="215"/>
                </a:lnTo>
                <a:lnTo>
                  <a:pt x="727" y="202"/>
                </a:lnTo>
                <a:lnTo>
                  <a:pt x="710" y="190"/>
                </a:lnTo>
                <a:lnTo>
                  <a:pt x="690" y="169"/>
                </a:lnTo>
                <a:lnTo>
                  <a:pt x="678" y="165"/>
                </a:lnTo>
                <a:lnTo>
                  <a:pt x="678" y="181"/>
                </a:lnTo>
                <a:lnTo>
                  <a:pt x="665" y="202"/>
                </a:lnTo>
                <a:lnTo>
                  <a:pt x="645" y="186"/>
                </a:lnTo>
                <a:lnTo>
                  <a:pt x="632" y="181"/>
                </a:lnTo>
                <a:lnTo>
                  <a:pt x="628" y="174"/>
                </a:lnTo>
                <a:lnTo>
                  <a:pt x="612" y="161"/>
                </a:lnTo>
                <a:lnTo>
                  <a:pt x="587" y="161"/>
                </a:lnTo>
                <a:lnTo>
                  <a:pt x="583" y="181"/>
                </a:lnTo>
                <a:lnTo>
                  <a:pt x="600" y="223"/>
                </a:lnTo>
                <a:lnTo>
                  <a:pt x="628" y="244"/>
                </a:lnTo>
                <a:lnTo>
                  <a:pt x="628" y="259"/>
                </a:lnTo>
                <a:lnTo>
                  <a:pt x="620" y="297"/>
                </a:lnTo>
                <a:lnTo>
                  <a:pt x="636" y="317"/>
                </a:lnTo>
                <a:lnTo>
                  <a:pt x="628" y="338"/>
                </a:lnTo>
                <a:lnTo>
                  <a:pt x="616" y="329"/>
                </a:lnTo>
                <a:lnTo>
                  <a:pt x="591" y="297"/>
                </a:lnTo>
                <a:lnTo>
                  <a:pt x="567" y="297"/>
                </a:lnTo>
                <a:lnTo>
                  <a:pt x="546" y="272"/>
                </a:lnTo>
                <a:lnTo>
                  <a:pt x="489" y="251"/>
                </a:lnTo>
                <a:lnTo>
                  <a:pt x="476" y="235"/>
                </a:lnTo>
                <a:lnTo>
                  <a:pt x="484" y="194"/>
                </a:lnTo>
                <a:lnTo>
                  <a:pt x="489" y="157"/>
                </a:lnTo>
                <a:lnTo>
                  <a:pt x="514" y="136"/>
                </a:lnTo>
                <a:lnTo>
                  <a:pt x="538" y="128"/>
                </a:lnTo>
                <a:lnTo>
                  <a:pt x="538" y="116"/>
                </a:lnTo>
                <a:lnTo>
                  <a:pt x="522" y="87"/>
                </a:lnTo>
                <a:lnTo>
                  <a:pt x="514" y="83"/>
                </a:lnTo>
                <a:lnTo>
                  <a:pt x="501" y="112"/>
                </a:lnTo>
                <a:lnTo>
                  <a:pt x="492" y="95"/>
                </a:lnTo>
                <a:lnTo>
                  <a:pt x="474" y="89"/>
                </a:lnTo>
                <a:lnTo>
                  <a:pt x="468" y="67"/>
                </a:lnTo>
                <a:lnTo>
                  <a:pt x="460" y="62"/>
                </a:lnTo>
                <a:lnTo>
                  <a:pt x="478" y="123"/>
                </a:lnTo>
                <a:lnTo>
                  <a:pt x="381" y="139"/>
                </a:lnTo>
                <a:lnTo>
                  <a:pt x="345" y="107"/>
                </a:lnTo>
                <a:lnTo>
                  <a:pt x="349" y="99"/>
                </a:lnTo>
                <a:lnTo>
                  <a:pt x="345" y="91"/>
                </a:lnTo>
                <a:lnTo>
                  <a:pt x="242" y="73"/>
                </a:lnTo>
                <a:lnTo>
                  <a:pt x="226" y="34"/>
                </a:lnTo>
                <a:lnTo>
                  <a:pt x="209" y="29"/>
                </a:lnTo>
                <a:lnTo>
                  <a:pt x="209" y="13"/>
                </a:lnTo>
                <a:lnTo>
                  <a:pt x="201" y="0"/>
                </a:lnTo>
                <a:lnTo>
                  <a:pt x="48" y="108"/>
                </a:lnTo>
                <a:lnTo>
                  <a:pt x="82" y="120"/>
                </a:lnTo>
                <a:lnTo>
                  <a:pt x="65" y="132"/>
                </a:lnTo>
                <a:lnTo>
                  <a:pt x="49" y="112"/>
                </a:lnTo>
                <a:lnTo>
                  <a:pt x="45" y="128"/>
                </a:lnTo>
                <a:lnTo>
                  <a:pt x="32" y="140"/>
                </a:lnTo>
                <a:lnTo>
                  <a:pt x="0" y="144"/>
                </a:lnTo>
                <a:lnTo>
                  <a:pt x="4" y="148"/>
                </a:lnTo>
                <a:lnTo>
                  <a:pt x="49" y="148"/>
                </a:lnTo>
                <a:lnTo>
                  <a:pt x="73" y="144"/>
                </a:lnTo>
                <a:lnTo>
                  <a:pt x="98" y="136"/>
                </a:lnTo>
                <a:lnTo>
                  <a:pt x="110" y="136"/>
                </a:lnTo>
                <a:lnTo>
                  <a:pt x="147" y="169"/>
                </a:lnTo>
                <a:lnTo>
                  <a:pt x="143" y="200"/>
                </a:lnTo>
                <a:lnTo>
                  <a:pt x="160" y="202"/>
                </a:lnTo>
                <a:lnTo>
                  <a:pt x="214" y="275"/>
                </a:lnTo>
                <a:lnTo>
                  <a:pt x="229" y="645"/>
                </a:lnTo>
                <a:lnTo>
                  <a:pt x="281" y="777"/>
                </a:lnTo>
                <a:lnTo>
                  <a:pt x="305" y="791"/>
                </a:lnTo>
                <a:lnTo>
                  <a:pt x="283" y="749"/>
                </a:lnTo>
                <a:lnTo>
                  <a:pt x="262" y="699"/>
                </a:lnTo>
                <a:lnTo>
                  <a:pt x="254" y="667"/>
                </a:lnTo>
                <a:lnTo>
                  <a:pt x="258" y="662"/>
                </a:lnTo>
                <a:lnTo>
                  <a:pt x="280" y="725"/>
                </a:lnTo>
                <a:lnTo>
                  <a:pt x="316" y="744"/>
                </a:lnTo>
                <a:lnTo>
                  <a:pt x="316" y="766"/>
                </a:lnTo>
                <a:lnTo>
                  <a:pt x="348" y="786"/>
                </a:lnTo>
                <a:lnTo>
                  <a:pt x="447" y="904"/>
                </a:lnTo>
                <a:lnTo>
                  <a:pt x="477" y="909"/>
                </a:lnTo>
                <a:lnTo>
                  <a:pt x="492" y="905"/>
                </a:lnTo>
                <a:lnTo>
                  <a:pt x="505" y="888"/>
                </a:lnTo>
                <a:lnTo>
                  <a:pt x="538" y="897"/>
                </a:lnTo>
                <a:lnTo>
                  <a:pt x="596" y="922"/>
                </a:lnTo>
                <a:lnTo>
                  <a:pt x="641" y="934"/>
                </a:lnTo>
                <a:lnTo>
                  <a:pt x="669" y="938"/>
                </a:lnTo>
                <a:lnTo>
                  <a:pt x="694" y="954"/>
                </a:lnTo>
                <a:lnTo>
                  <a:pt x="707" y="954"/>
                </a:lnTo>
                <a:lnTo>
                  <a:pt x="731" y="942"/>
                </a:lnTo>
                <a:lnTo>
                  <a:pt x="760" y="959"/>
                </a:lnTo>
                <a:lnTo>
                  <a:pt x="700" y="1069"/>
                </a:lnTo>
                <a:lnTo>
                  <a:pt x="735" y="1086"/>
                </a:lnTo>
                <a:lnTo>
                  <a:pt x="768" y="1085"/>
                </a:lnTo>
                <a:lnTo>
                  <a:pt x="1069" y="789"/>
                </a:lnTo>
                <a:lnTo>
                  <a:pt x="1117" y="683"/>
                </a:lnTo>
                <a:lnTo>
                  <a:pt x="1092" y="720"/>
                </a:lnTo>
                <a:lnTo>
                  <a:pt x="1092" y="72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1" name="Freeform 21"/>
          <p:cNvSpPr>
            <a:spLocks noChangeArrowheads="1"/>
          </p:cNvSpPr>
          <p:nvPr/>
        </p:nvSpPr>
        <p:spPr bwMode="auto">
          <a:xfrm>
            <a:off x="3148014" y="4595814"/>
            <a:ext cx="206375" cy="53975"/>
          </a:xfrm>
          <a:custGeom>
            <a:avLst/>
            <a:gdLst/>
            <a:ahLst/>
            <a:cxnLst>
              <a:cxn ang="0">
                <a:pos x="0" y="33"/>
              </a:cxn>
              <a:cxn ang="0">
                <a:pos x="12" y="16"/>
              </a:cxn>
              <a:cxn ang="0">
                <a:pos x="23" y="10"/>
              </a:cxn>
              <a:cxn ang="0">
                <a:pos x="38" y="4"/>
              </a:cxn>
              <a:cxn ang="0">
                <a:pos x="56" y="4"/>
              </a:cxn>
              <a:cxn ang="0">
                <a:pos x="78" y="0"/>
              </a:cxn>
              <a:cxn ang="0">
                <a:pos x="92" y="9"/>
              </a:cxn>
              <a:cxn ang="0">
                <a:pos x="125" y="9"/>
              </a:cxn>
              <a:cxn ang="0">
                <a:pos x="130" y="17"/>
              </a:cxn>
              <a:cxn ang="0">
                <a:pos x="116" y="27"/>
              </a:cxn>
              <a:cxn ang="0">
                <a:pos x="92" y="32"/>
              </a:cxn>
              <a:cxn ang="0">
                <a:pos x="84" y="34"/>
              </a:cxn>
              <a:cxn ang="0">
                <a:pos x="82" y="24"/>
              </a:cxn>
              <a:cxn ang="0">
                <a:pos x="74" y="20"/>
              </a:cxn>
              <a:cxn ang="0">
                <a:pos x="61" y="24"/>
              </a:cxn>
              <a:cxn ang="0">
                <a:pos x="48" y="31"/>
              </a:cxn>
              <a:cxn ang="0">
                <a:pos x="34" y="21"/>
              </a:cxn>
              <a:cxn ang="0">
                <a:pos x="26" y="27"/>
              </a:cxn>
              <a:cxn ang="0">
                <a:pos x="12" y="33"/>
              </a:cxn>
              <a:cxn ang="0">
                <a:pos x="4" y="33"/>
              </a:cxn>
              <a:cxn ang="0">
                <a:pos x="0" y="33"/>
              </a:cxn>
              <a:cxn ang="0">
                <a:pos x="0" y="33"/>
              </a:cxn>
            </a:cxnLst>
            <a:rect l="0" t="0" r="r" b="b"/>
            <a:pathLst>
              <a:path w="130" h="34">
                <a:moveTo>
                  <a:pt x="0" y="33"/>
                </a:moveTo>
                <a:lnTo>
                  <a:pt x="12" y="16"/>
                </a:lnTo>
                <a:lnTo>
                  <a:pt x="23" y="10"/>
                </a:lnTo>
                <a:lnTo>
                  <a:pt x="38" y="4"/>
                </a:lnTo>
                <a:lnTo>
                  <a:pt x="56" y="4"/>
                </a:lnTo>
                <a:lnTo>
                  <a:pt x="78" y="0"/>
                </a:lnTo>
                <a:lnTo>
                  <a:pt x="92" y="9"/>
                </a:lnTo>
                <a:lnTo>
                  <a:pt x="125" y="9"/>
                </a:lnTo>
                <a:lnTo>
                  <a:pt x="130" y="17"/>
                </a:lnTo>
                <a:lnTo>
                  <a:pt x="116" y="27"/>
                </a:lnTo>
                <a:lnTo>
                  <a:pt x="92" y="32"/>
                </a:lnTo>
                <a:lnTo>
                  <a:pt x="84" y="34"/>
                </a:lnTo>
                <a:lnTo>
                  <a:pt x="82" y="24"/>
                </a:lnTo>
                <a:lnTo>
                  <a:pt x="74" y="20"/>
                </a:lnTo>
                <a:lnTo>
                  <a:pt x="61" y="24"/>
                </a:lnTo>
                <a:lnTo>
                  <a:pt x="48" y="31"/>
                </a:lnTo>
                <a:lnTo>
                  <a:pt x="34" y="21"/>
                </a:lnTo>
                <a:lnTo>
                  <a:pt x="26" y="27"/>
                </a:lnTo>
                <a:lnTo>
                  <a:pt x="12" y="33"/>
                </a:lnTo>
                <a:lnTo>
                  <a:pt x="4" y="33"/>
                </a:lnTo>
                <a:lnTo>
                  <a:pt x="0" y="33"/>
                </a:lnTo>
                <a:lnTo>
                  <a:pt x="0" y="33"/>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2" name="Freeform 22"/>
          <p:cNvSpPr>
            <a:spLocks noChangeArrowheads="1"/>
          </p:cNvSpPr>
          <p:nvPr/>
        </p:nvSpPr>
        <p:spPr bwMode="auto">
          <a:xfrm>
            <a:off x="3251200" y="4522788"/>
            <a:ext cx="46038" cy="19050"/>
          </a:xfrm>
          <a:custGeom>
            <a:avLst/>
            <a:gdLst/>
            <a:ahLst/>
            <a:cxnLst>
              <a:cxn ang="0">
                <a:pos x="13" y="2"/>
              </a:cxn>
              <a:cxn ang="0">
                <a:pos x="0" y="0"/>
              </a:cxn>
              <a:cxn ang="0">
                <a:pos x="13" y="12"/>
              </a:cxn>
              <a:cxn ang="0">
                <a:pos x="18" y="8"/>
              </a:cxn>
              <a:cxn ang="0">
                <a:pos x="22" y="12"/>
              </a:cxn>
              <a:cxn ang="0">
                <a:pos x="29" y="12"/>
              </a:cxn>
              <a:cxn ang="0">
                <a:pos x="19" y="2"/>
              </a:cxn>
              <a:cxn ang="0">
                <a:pos x="19" y="3"/>
              </a:cxn>
              <a:cxn ang="0">
                <a:pos x="13" y="2"/>
              </a:cxn>
              <a:cxn ang="0">
                <a:pos x="13" y="2"/>
              </a:cxn>
            </a:cxnLst>
            <a:rect l="0" t="0" r="r" b="b"/>
            <a:pathLst>
              <a:path w="29" h="12">
                <a:moveTo>
                  <a:pt x="13" y="2"/>
                </a:moveTo>
                <a:lnTo>
                  <a:pt x="0" y="0"/>
                </a:lnTo>
                <a:lnTo>
                  <a:pt x="13" y="12"/>
                </a:lnTo>
                <a:lnTo>
                  <a:pt x="18" y="8"/>
                </a:lnTo>
                <a:lnTo>
                  <a:pt x="22" y="12"/>
                </a:lnTo>
                <a:lnTo>
                  <a:pt x="29" y="12"/>
                </a:lnTo>
                <a:lnTo>
                  <a:pt x="19" y="2"/>
                </a:lnTo>
                <a:lnTo>
                  <a:pt x="19" y="3"/>
                </a:lnTo>
                <a:lnTo>
                  <a:pt x="13" y="2"/>
                </a:lnTo>
                <a:lnTo>
                  <a:pt x="13"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3" name="Freeform 23"/>
          <p:cNvSpPr>
            <a:spLocks noChangeArrowheads="1"/>
          </p:cNvSpPr>
          <p:nvPr/>
        </p:nvSpPr>
        <p:spPr bwMode="auto">
          <a:xfrm>
            <a:off x="3268663" y="4659314"/>
            <a:ext cx="38100" cy="20637"/>
          </a:xfrm>
          <a:custGeom>
            <a:avLst/>
            <a:gdLst/>
            <a:ahLst/>
            <a:cxnLst>
              <a:cxn ang="0">
                <a:pos x="16" y="5"/>
              </a:cxn>
              <a:cxn ang="0">
                <a:pos x="0" y="5"/>
              </a:cxn>
              <a:cxn ang="0">
                <a:pos x="10" y="13"/>
              </a:cxn>
              <a:cxn ang="0">
                <a:pos x="23" y="13"/>
              </a:cxn>
              <a:cxn ang="0">
                <a:pos x="24" y="0"/>
              </a:cxn>
              <a:cxn ang="0">
                <a:pos x="19" y="3"/>
              </a:cxn>
              <a:cxn ang="0">
                <a:pos x="16" y="5"/>
              </a:cxn>
              <a:cxn ang="0">
                <a:pos x="16" y="5"/>
              </a:cxn>
            </a:cxnLst>
            <a:rect l="0" t="0" r="r" b="b"/>
            <a:pathLst>
              <a:path w="24" h="13">
                <a:moveTo>
                  <a:pt x="16" y="5"/>
                </a:moveTo>
                <a:lnTo>
                  <a:pt x="0" y="5"/>
                </a:lnTo>
                <a:lnTo>
                  <a:pt x="10" y="13"/>
                </a:lnTo>
                <a:lnTo>
                  <a:pt x="23" y="13"/>
                </a:lnTo>
                <a:lnTo>
                  <a:pt x="24" y="0"/>
                </a:lnTo>
                <a:lnTo>
                  <a:pt x="19" y="3"/>
                </a:lnTo>
                <a:lnTo>
                  <a:pt x="16" y="5"/>
                </a:lnTo>
                <a:lnTo>
                  <a:pt x="16" y="5"/>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4" name="Freeform 24"/>
          <p:cNvSpPr>
            <a:spLocks noChangeArrowheads="1"/>
          </p:cNvSpPr>
          <p:nvPr/>
        </p:nvSpPr>
        <p:spPr bwMode="auto">
          <a:xfrm>
            <a:off x="3379789" y="4572001"/>
            <a:ext cx="85725" cy="73025"/>
          </a:xfrm>
          <a:custGeom>
            <a:avLst/>
            <a:gdLst/>
            <a:ahLst/>
            <a:cxnLst>
              <a:cxn ang="0">
                <a:pos x="45" y="4"/>
              </a:cxn>
              <a:cxn ang="0">
                <a:pos x="19" y="16"/>
              </a:cxn>
              <a:cxn ang="0">
                <a:pos x="8" y="22"/>
              </a:cxn>
              <a:cxn ang="0">
                <a:pos x="5" y="30"/>
              </a:cxn>
              <a:cxn ang="0">
                <a:pos x="11" y="33"/>
              </a:cxn>
              <a:cxn ang="0">
                <a:pos x="0" y="46"/>
              </a:cxn>
              <a:cxn ang="0">
                <a:pos x="25" y="43"/>
              </a:cxn>
              <a:cxn ang="0">
                <a:pos x="26" y="31"/>
              </a:cxn>
              <a:cxn ang="0">
                <a:pos x="42" y="29"/>
              </a:cxn>
              <a:cxn ang="0">
                <a:pos x="43" y="20"/>
              </a:cxn>
              <a:cxn ang="0">
                <a:pos x="54" y="9"/>
              </a:cxn>
              <a:cxn ang="0">
                <a:pos x="49" y="0"/>
              </a:cxn>
              <a:cxn ang="0">
                <a:pos x="45" y="4"/>
              </a:cxn>
              <a:cxn ang="0">
                <a:pos x="45" y="4"/>
              </a:cxn>
            </a:cxnLst>
            <a:rect l="0" t="0" r="r" b="b"/>
            <a:pathLst>
              <a:path w="54" h="46">
                <a:moveTo>
                  <a:pt x="45" y="4"/>
                </a:moveTo>
                <a:lnTo>
                  <a:pt x="19" y="16"/>
                </a:lnTo>
                <a:lnTo>
                  <a:pt x="8" y="22"/>
                </a:lnTo>
                <a:lnTo>
                  <a:pt x="5" y="30"/>
                </a:lnTo>
                <a:lnTo>
                  <a:pt x="11" y="33"/>
                </a:lnTo>
                <a:lnTo>
                  <a:pt x="0" y="46"/>
                </a:lnTo>
                <a:lnTo>
                  <a:pt x="25" y="43"/>
                </a:lnTo>
                <a:lnTo>
                  <a:pt x="26" y="31"/>
                </a:lnTo>
                <a:lnTo>
                  <a:pt x="42" y="29"/>
                </a:lnTo>
                <a:lnTo>
                  <a:pt x="43" y="20"/>
                </a:lnTo>
                <a:lnTo>
                  <a:pt x="54" y="9"/>
                </a:lnTo>
                <a:lnTo>
                  <a:pt x="49" y="0"/>
                </a:lnTo>
                <a:lnTo>
                  <a:pt x="45" y="4"/>
                </a:lnTo>
                <a:lnTo>
                  <a:pt x="45" y="4"/>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5" name="Freeform 25"/>
          <p:cNvSpPr>
            <a:spLocks noChangeArrowheads="1"/>
          </p:cNvSpPr>
          <p:nvPr/>
        </p:nvSpPr>
        <p:spPr bwMode="auto">
          <a:xfrm>
            <a:off x="1817689" y="4381500"/>
            <a:ext cx="28575" cy="19050"/>
          </a:xfrm>
          <a:custGeom>
            <a:avLst/>
            <a:gdLst/>
            <a:ahLst/>
            <a:cxnLst>
              <a:cxn ang="0">
                <a:pos x="6" y="0"/>
              </a:cxn>
              <a:cxn ang="0">
                <a:pos x="0" y="2"/>
              </a:cxn>
              <a:cxn ang="0">
                <a:pos x="7" y="12"/>
              </a:cxn>
              <a:cxn ang="0">
                <a:pos x="18" y="11"/>
              </a:cxn>
              <a:cxn ang="0">
                <a:pos x="16" y="5"/>
              </a:cxn>
              <a:cxn ang="0">
                <a:pos x="6" y="0"/>
              </a:cxn>
              <a:cxn ang="0">
                <a:pos x="6" y="0"/>
              </a:cxn>
            </a:cxnLst>
            <a:rect l="0" t="0" r="r" b="b"/>
            <a:pathLst>
              <a:path w="18" h="12">
                <a:moveTo>
                  <a:pt x="6" y="0"/>
                </a:moveTo>
                <a:lnTo>
                  <a:pt x="0" y="2"/>
                </a:lnTo>
                <a:lnTo>
                  <a:pt x="7" y="12"/>
                </a:lnTo>
                <a:lnTo>
                  <a:pt x="18" y="11"/>
                </a:lnTo>
                <a:lnTo>
                  <a:pt x="16" y="5"/>
                </a:lnTo>
                <a:lnTo>
                  <a:pt x="6" y="0"/>
                </a:lnTo>
                <a:lnTo>
                  <a:pt x="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6" name="Freeform 26"/>
          <p:cNvSpPr>
            <a:spLocks noChangeArrowheads="1"/>
          </p:cNvSpPr>
          <p:nvPr/>
        </p:nvSpPr>
        <p:spPr bwMode="auto">
          <a:xfrm>
            <a:off x="1798638" y="4340226"/>
            <a:ext cx="12700" cy="17463"/>
          </a:xfrm>
          <a:custGeom>
            <a:avLst/>
            <a:gdLst/>
            <a:ahLst/>
            <a:cxnLst>
              <a:cxn ang="0">
                <a:pos x="2" y="0"/>
              </a:cxn>
              <a:cxn ang="0">
                <a:pos x="0" y="4"/>
              </a:cxn>
              <a:cxn ang="0">
                <a:pos x="5" y="11"/>
              </a:cxn>
              <a:cxn ang="0">
                <a:pos x="8" y="4"/>
              </a:cxn>
              <a:cxn ang="0">
                <a:pos x="2" y="0"/>
              </a:cxn>
              <a:cxn ang="0">
                <a:pos x="2" y="0"/>
              </a:cxn>
            </a:cxnLst>
            <a:rect l="0" t="0" r="r" b="b"/>
            <a:pathLst>
              <a:path w="8" h="11">
                <a:moveTo>
                  <a:pt x="2" y="0"/>
                </a:moveTo>
                <a:lnTo>
                  <a:pt x="0" y="4"/>
                </a:lnTo>
                <a:lnTo>
                  <a:pt x="5" y="11"/>
                </a:lnTo>
                <a:lnTo>
                  <a:pt x="8" y="4"/>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7" name="Freeform 27"/>
          <p:cNvSpPr>
            <a:spLocks noChangeArrowheads="1"/>
          </p:cNvSpPr>
          <p:nvPr/>
        </p:nvSpPr>
        <p:spPr bwMode="auto">
          <a:xfrm>
            <a:off x="1797050" y="4313238"/>
            <a:ext cx="6350" cy="11112"/>
          </a:xfrm>
          <a:custGeom>
            <a:avLst/>
            <a:gdLst/>
            <a:ahLst/>
            <a:cxnLst>
              <a:cxn ang="0">
                <a:pos x="1" y="0"/>
              </a:cxn>
              <a:cxn ang="0">
                <a:pos x="0" y="3"/>
              </a:cxn>
              <a:cxn ang="0">
                <a:pos x="4" y="7"/>
              </a:cxn>
              <a:cxn ang="0">
                <a:pos x="4" y="3"/>
              </a:cxn>
              <a:cxn ang="0">
                <a:pos x="1" y="0"/>
              </a:cxn>
              <a:cxn ang="0">
                <a:pos x="1" y="0"/>
              </a:cxn>
            </a:cxnLst>
            <a:rect l="0" t="0" r="r" b="b"/>
            <a:pathLst>
              <a:path w="4" h="7">
                <a:moveTo>
                  <a:pt x="1" y="0"/>
                </a:moveTo>
                <a:lnTo>
                  <a:pt x="0" y="3"/>
                </a:lnTo>
                <a:lnTo>
                  <a:pt x="4" y="7"/>
                </a:lnTo>
                <a:lnTo>
                  <a:pt x="4" y="3"/>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8" name="Freeform 28"/>
          <p:cNvSpPr>
            <a:spLocks noChangeArrowheads="1"/>
          </p:cNvSpPr>
          <p:nvPr/>
        </p:nvSpPr>
        <p:spPr bwMode="auto">
          <a:xfrm>
            <a:off x="2382839" y="3940176"/>
            <a:ext cx="34925" cy="55563"/>
          </a:xfrm>
          <a:custGeom>
            <a:avLst/>
            <a:gdLst/>
            <a:ahLst/>
            <a:cxnLst>
              <a:cxn ang="0">
                <a:pos x="3" y="0"/>
              </a:cxn>
              <a:cxn ang="0">
                <a:pos x="0" y="12"/>
              </a:cxn>
              <a:cxn ang="0">
                <a:pos x="12" y="19"/>
              </a:cxn>
              <a:cxn ang="0">
                <a:pos x="12" y="32"/>
              </a:cxn>
              <a:cxn ang="0">
                <a:pos x="17" y="35"/>
              </a:cxn>
              <a:cxn ang="0">
                <a:pos x="22" y="26"/>
              </a:cxn>
              <a:cxn ang="0">
                <a:pos x="17" y="14"/>
              </a:cxn>
              <a:cxn ang="0">
                <a:pos x="7" y="1"/>
              </a:cxn>
              <a:cxn ang="0">
                <a:pos x="3" y="0"/>
              </a:cxn>
              <a:cxn ang="0">
                <a:pos x="3" y="0"/>
              </a:cxn>
            </a:cxnLst>
            <a:rect l="0" t="0" r="r" b="b"/>
            <a:pathLst>
              <a:path w="22" h="35">
                <a:moveTo>
                  <a:pt x="3" y="0"/>
                </a:moveTo>
                <a:lnTo>
                  <a:pt x="0" y="12"/>
                </a:lnTo>
                <a:lnTo>
                  <a:pt x="12" y="19"/>
                </a:lnTo>
                <a:lnTo>
                  <a:pt x="12" y="32"/>
                </a:lnTo>
                <a:lnTo>
                  <a:pt x="17" y="35"/>
                </a:lnTo>
                <a:lnTo>
                  <a:pt x="22" y="26"/>
                </a:lnTo>
                <a:lnTo>
                  <a:pt x="17" y="14"/>
                </a:lnTo>
                <a:lnTo>
                  <a:pt x="7" y="1"/>
                </a:lnTo>
                <a:lnTo>
                  <a:pt x="3" y="0"/>
                </a:lnTo>
                <a:lnTo>
                  <a:pt x="3"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29" name="Freeform 29"/>
          <p:cNvSpPr>
            <a:spLocks noChangeArrowheads="1"/>
          </p:cNvSpPr>
          <p:nvPr/>
        </p:nvSpPr>
        <p:spPr bwMode="auto">
          <a:xfrm>
            <a:off x="2339976" y="3827463"/>
            <a:ext cx="15875" cy="31750"/>
          </a:xfrm>
          <a:custGeom>
            <a:avLst/>
            <a:gdLst/>
            <a:ahLst/>
            <a:cxnLst>
              <a:cxn ang="0">
                <a:pos x="2" y="0"/>
              </a:cxn>
              <a:cxn ang="0">
                <a:pos x="0" y="13"/>
              </a:cxn>
              <a:cxn ang="0">
                <a:pos x="6" y="20"/>
              </a:cxn>
              <a:cxn ang="0">
                <a:pos x="10" y="8"/>
              </a:cxn>
              <a:cxn ang="0">
                <a:pos x="8" y="5"/>
              </a:cxn>
              <a:cxn ang="0">
                <a:pos x="2" y="0"/>
              </a:cxn>
              <a:cxn ang="0">
                <a:pos x="2" y="0"/>
              </a:cxn>
            </a:cxnLst>
            <a:rect l="0" t="0" r="r" b="b"/>
            <a:pathLst>
              <a:path w="10" h="20">
                <a:moveTo>
                  <a:pt x="2" y="0"/>
                </a:moveTo>
                <a:lnTo>
                  <a:pt x="0" y="13"/>
                </a:lnTo>
                <a:lnTo>
                  <a:pt x="6" y="20"/>
                </a:lnTo>
                <a:lnTo>
                  <a:pt x="10" y="8"/>
                </a:lnTo>
                <a:lnTo>
                  <a:pt x="8" y="5"/>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30" name="Freeform 30"/>
          <p:cNvSpPr>
            <a:spLocks noChangeArrowheads="1"/>
          </p:cNvSpPr>
          <p:nvPr/>
        </p:nvSpPr>
        <p:spPr bwMode="auto">
          <a:xfrm>
            <a:off x="2365376" y="3803651"/>
            <a:ext cx="9525" cy="11113"/>
          </a:xfrm>
          <a:custGeom>
            <a:avLst/>
            <a:gdLst/>
            <a:ahLst/>
            <a:cxnLst>
              <a:cxn ang="0">
                <a:pos x="0" y="0"/>
              </a:cxn>
              <a:cxn ang="0">
                <a:pos x="0" y="7"/>
              </a:cxn>
              <a:cxn ang="0">
                <a:pos x="4" y="7"/>
              </a:cxn>
              <a:cxn ang="0">
                <a:pos x="6" y="0"/>
              </a:cxn>
              <a:cxn ang="0">
                <a:pos x="0" y="0"/>
              </a:cxn>
              <a:cxn ang="0">
                <a:pos x="0" y="0"/>
              </a:cxn>
            </a:cxnLst>
            <a:rect l="0" t="0" r="r" b="b"/>
            <a:pathLst>
              <a:path w="6" h="7">
                <a:moveTo>
                  <a:pt x="0" y="0"/>
                </a:moveTo>
                <a:lnTo>
                  <a:pt x="0" y="7"/>
                </a:lnTo>
                <a:lnTo>
                  <a:pt x="4" y="7"/>
                </a:lnTo>
                <a:lnTo>
                  <a:pt x="6" y="0"/>
                </a:lnTo>
                <a:lnTo>
                  <a:pt x="0" y="0"/>
                </a:lnTo>
                <a:lnTo>
                  <a:pt x="0"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31" name="Freeform 31"/>
          <p:cNvSpPr>
            <a:spLocks noChangeArrowheads="1"/>
          </p:cNvSpPr>
          <p:nvPr/>
        </p:nvSpPr>
        <p:spPr bwMode="auto">
          <a:xfrm>
            <a:off x="2176463" y="3646488"/>
            <a:ext cx="25400" cy="25400"/>
          </a:xfrm>
          <a:custGeom>
            <a:avLst/>
            <a:gdLst/>
            <a:ahLst/>
            <a:cxnLst>
              <a:cxn ang="0">
                <a:pos x="0" y="11"/>
              </a:cxn>
              <a:cxn ang="0">
                <a:pos x="4" y="16"/>
              </a:cxn>
              <a:cxn ang="0">
                <a:pos x="16" y="8"/>
              </a:cxn>
              <a:cxn ang="0">
                <a:pos x="16" y="0"/>
              </a:cxn>
              <a:cxn ang="0">
                <a:pos x="0" y="11"/>
              </a:cxn>
              <a:cxn ang="0">
                <a:pos x="0" y="11"/>
              </a:cxn>
            </a:cxnLst>
            <a:rect l="0" t="0" r="r" b="b"/>
            <a:pathLst>
              <a:path w="16" h="16">
                <a:moveTo>
                  <a:pt x="0" y="11"/>
                </a:moveTo>
                <a:lnTo>
                  <a:pt x="4" y="16"/>
                </a:lnTo>
                <a:lnTo>
                  <a:pt x="16" y="8"/>
                </a:lnTo>
                <a:lnTo>
                  <a:pt x="16" y="0"/>
                </a:lnTo>
                <a:lnTo>
                  <a:pt x="0" y="11"/>
                </a:lnTo>
                <a:lnTo>
                  <a:pt x="0" y="1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32" name="Freeform 32"/>
          <p:cNvSpPr>
            <a:spLocks noChangeArrowheads="1"/>
          </p:cNvSpPr>
          <p:nvPr/>
        </p:nvSpPr>
        <p:spPr bwMode="auto">
          <a:xfrm>
            <a:off x="2074863" y="3602039"/>
            <a:ext cx="25400" cy="20637"/>
          </a:xfrm>
          <a:custGeom>
            <a:avLst/>
            <a:gdLst/>
            <a:ahLst/>
            <a:cxnLst>
              <a:cxn ang="0">
                <a:pos x="15" y="0"/>
              </a:cxn>
              <a:cxn ang="0">
                <a:pos x="0" y="8"/>
              </a:cxn>
              <a:cxn ang="0">
                <a:pos x="5" y="13"/>
              </a:cxn>
              <a:cxn ang="0">
                <a:pos x="13" y="13"/>
              </a:cxn>
              <a:cxn ang="0">
                <a:pos x="16" y="10"/>
              </a:cxn>
              <a:cxn ang="0">
                <a:pos x="15" y="0"/>
              </a:cxn>
              <a:cxn ang="0">
                <a:pos x="15" y="0"/>
              </a:cxn>
            </a:cxnLst>
            <a:rect l="0" t="0" r="r" b="b"/>
            <a:pathLst>
              <a:path w="16" h="13">
                <a:moveTo>
                  <a:pt x="15" y="0"/>
                </a:moveTo>
                <a:lnTo>
                  <a:pt x="0" y="8"/>
                </a:lnTo>
                <a:lnTo>
                  <a:pt x="5" y="13"/>
                </a:lnTo>
                <a:lnTo>
                  <a:pt x="13" y="13"/>
                </a:lnTo>
                <a:lnTo>
                  <a:pt x="16" y="10"/>
                </a:lnTo>
                <a:lnTo>
                  <a:pt x="15" y="0"/>
                </a:lnTo>
                <a:lnTo>
                  <a:pt x="15"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33" name="Freeform 33"/>
          <p:cNvSpPr>
            <a:spLocks noChangeArrowheads="1"/>
          </p:cNvSpPr>
          <p:nvPr/>
        </p:nvSpPr>
        <p:spPr bwMode="auto">
          <a:xfrm>
            <a:off x="3333751" y="3867150"/>
            <a:ext cx="28575" cy="20638"/>
          </a:xfrm>
          <a:custGeom>
            <a:avLst/>
            <a:gdLst/>
            <a:ahLst/>
            <a:cxnLst>
              <a:cxn ang="0">
                <a:pos x="14" y="0"/>
              </a:cxn>
              <a:cxn ang="0">
                <a:pos x="0" y="7"/>
              </a:cxn>
              <a:cxn ang="0">
                <a:pos x="2" y="13"/>
              </a:cxn>
              <a:cxn ang="0">
                <a:pos x="12" y="13"/>
              </a:cxn>
              <a:cxn ang="0">
                <a:pos x="18" y="5"/>
              </a:cxn>
              <a:cxn ang="0">
                <a:pos x="14" y="0"/>
              </a:cxn>
              <a:cxn ang="0">
                <a:pos x="14" y="0"/>
              </a:cxn>
            </a:cxnLst>
            <a:rect l="0" t="0" r="r" b="b"/>
            <a:pathLst>
              <a:path w="18" h="13">
                <a:moveTo>
                  <a:pt x="14" y="0"/>
                </a:moveTo>
                <a:lnTo>
                  <a:pt x="0" y="7"/>
                </a:lnTo>
                <a:lnTo>
                  <a:pt x="2" y="13"/>
                </a:lnTo>
                <a:lnTo>
                  <a:pt x="12" y="13"/>
                </a:lnTo>
                <a:lnTo>
                  <a:pt x="18" y="5"/>
                </a:lnTo>
                <a:lnTo>
                  <a:pt x="14" y="0"/>
                </a:lnTo>
                <a:lnTo>
                  <a:pt x="1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34" name="Freeform 34"/>
          <p:cNvSpPr>
            <a:spLocks noChangeArrowheads="1"/>
          </p:cNvSpPr>
          <p:nvPr/>
        </p:nvSpPr>
        <p:spPr bwMode="auto">
          <a:xfrm>
            <a:off x="3379788" y="3814763"/>
            <a:ext cx="76200" cy="87312"/>
          </a:xfrm>
          <a:custGeom>
            <a:avLst/>
            <a:gdLst/>
            <a:ahLst/>
            <a:cxnLst>
              <a:cxn ang="0">
                <a:pos x="14" y="11"/>
              </a:cxn>
              <a:cxn ang="0">
                <a:pos x="8" y="11"/>
              </a:cxn>
              <a:cxn ang="0">
                <a:pos x="7" y="29"/>
              </a:cxn>
              <a:cxn ang="0">
                <a:pos x="0" y="42"/>
              </a:cxn>
              <a:cxn ang="0">
                <a:pos x="3" y="55"/>
              </a:cxn>
              <a:cxn ang="0">
                <a:pos x="18" y="45"/>
              </a:cxn>
              <a:cxn ang="0">
                <a:pos x="27" y="33"/>
              </a:cxn>
              <a:cxn ang="0">
                <a:pos x="34" y="37"/>
              </a:cxn>
              <a:cxn ang="0">
                <a:pos x="39" y="49"/>
              </a:cxn>
              <a:cxn ang="0">
                <a:pos x="48" y="42"/>
              </a:cxn>
              <a:cxn ang="0">
                <a:pos x="48" y="28"/>
              </a:cxn>
              <a:cxn ang="0">
                <a:pos x="44" y="20"/>
              </a:cxn>
              <a:cxn ang="0">
                <a:pos x="46" y="13"/>
              </a:cxn>
              <a:cxn ang="0">
                <a:pos x="38" y="9"/>
              </a:cxn>
              <a:cxn ang="0">
                <a:pos x="33" y="0"/>
              </a:cxn>
              <a:cxn ang="0">
                <a:pos x="27" y="0"/>
              </a:cxn>
              <a:cxn ang="0">
                <a:pos x="20" y="7"/>
              </a:cxn>
              <a:cxn ang="0">
                <a:pos x="14" y="11"/>
              </a:cxn>
              <a:cxn ang="0">
                <a:pos x="14" y="11"/>
              </a:cxn>
            </a:cxnLst>
            <a:rect l="0" t="0" r="r" b="b"/>
            <a:pathLst>
              <a:path w="48" h="55">
                <a:moveTo>
                  <a:pt x="14" y="11"/>
                </a:moveTo>
                <a:lnTo>
                  <a:pt x="8" y="11"/>
                </a:lnTo>
                <a:lnTo>
                  <a:pt x="7" y="29"/>
                </a:lnTo>
                <a:lnTo>
                  <a:pt x="0" y="42"/>
                </a:lnTo>
                <a:lnTo>
                  <a:pt x="3" y="55"/>
                </a:lnTo>
                <a:lnTo>
                  <a:pt x="18" y="45"/>
                </a:lnTo>
                <a:lnTo>
                  <a:pt x="27" y="33"/>
                </a:lnTo>
                <a:lnTo>
                  <a:pt x="34" y="37"/>
                </a:lnTo>
                <a:lnTo>
                  <a:pt x="39" y="49"/>
                </a:lnTo>
                <a:lnTo>
                  <a:pt x="48" y="42"/>
                </a:lnTo>
                <a:lnTo>
                  <a:pt x="48" y="28"/>
                </a:lnTo>
                <a:lnTo>
                  <a:pt x="44" y="20"/>
                </a:lnTo>
                <a:lnTo>
                  <a:pt x="46" y="13"/>
                </a:lnTo>
                <a:lnTo>
                  <a:pt x="38" y="9"/>
                </a:lnTo>
                <a:lnTo>
                  <a:pt x="33" y="0"/>
                </a:lnTo>
                <a:lnTo>
                  <a:pt x="27" y="0"/>
                </a:lnTo>
                <a:lnTo>
                  <a:pt x="20" y="7"/>
                </a:lnTo>
                <a:lnTo>
                  <a:pt x="14" y="11"/>
                </a:lnTo>
                <a:lnTo>
                  <a:pt x="14" y="1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35" name="Freeform 35"/>
          <p:cNvSpPr>
            <a:spLocks noChangeArrowheads="1"/>
          </p:cNvSpPr>
          <p:nvPr/>
        </p:nvSpPr>
        <p:spPr bwMode="auto">
          <a:xfrm>
            <a:off x="2624138" y="3481389"/>
            <a:ext cx="12700" cy="14287"/>
          </a:xfrm>
          <a:custGeom>
            <a:avLst/>
            <a:gdLst/>
            <a:ahLst/>
            <a:cxnLst>
              <a:cxn ang="0">
                <a:pos x="6" y="0"/>
              </a:cxn>
              <a:cxn ang="0">
                <a:pos x="0" y="3"/>
              </a:cxn>
              <a:cxn ang="0">
                <a:pos x="5" y="9"/>
              </a:cxn>
              <a:cxn ang="0">
                <a:pos x="8" y="6"/>
              </a:cxn>
              <a:cxn ang="0">
                <a:pos x="6" y="0"/>
              </a:cxn>
              <a:cxn ang="0">
                <a:pos x="6" y="0"/>
              </a:cxn>
            </a:cxnLst>
            <a:rect l="0" t="0" r="r" b="b"/>
            <a:pathLst>
              <a:path w="8" h="9">
                <a:moveTo>
                  <a:pt x="6" y="0"/>
                </a:moveTo>
                <a:lnTo>
                  <a:pt x="0" y="3"/>
                </a:lnTo>
                <a:lnTo>
                  <a:pt x="5" y="9"/>
                </a:lnTo>
                <a:lnTo>
                  <a:pt x="8" y="6"/>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36" name="Freeform 36"/>
          <p:cNvSpPr>
            <a:spLocks noChangeArrowheads="1"/>
          </p:cNvSpPr>
          <p:nvPr/>
        </p:nvSpPr>
        <p:spPr bwMode="auto">
          <a:xfrm>
            <a:off x="2698751" y="3424238"/>
            <a:ext cx="22225" cy="12700"/>
          </a:xfrm>
          <a:custGeom>
            <a:avLst/>
            <a:gdLst/>
            <a:ahLst/>
            <a:cxnLst>
              <a:cxn ang="0">
                <a:pos x="7" y="0"/>
              </a:cxn>
              <a:cxn ang="0">
                <a:pos x="0" y="4"/>
              </a:cxn>
              <a:cxn ang="0">
                <a:pos x="7" y="8"/>
              </a:cxn>
              <a:cxn ang="0">
                <a:pos x="14" y="5"/>
              </a:cxn>
              <a:cxn ang="0">
                <a:pos x="7" y="0"/>
              </a:cxn>
              <a:cxn ang="0">
                <a:pos x="7" y="0"/>
              </a:cxn>
            </a:cxnLst>
            <a:rect l="0" t="0" r="r" b="b"/>
            <a:pathLst>
              <a:path w="14" h="8">
                <a:moveTo>
                  <a:pt x="7" y="0"/>
                </a:moveTo>
                <a:lnTo>
                  <a:pt x="0" y="4"/>
                </a:lnTo>
                <a:lnTo>
                  <a:pt x="7" y="8"/>
                </a:lnTo>
                <a:lnTo>
                  <a:pt x="14" y="5"/>
                </a:lnTo>
                <a:lnTo>
                  <a:pt x="7" y="0"/>
                </a:lnTo>
                <a:lnTo>
                  <a:pt x="7"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37" name="Freeform 37"/>
          <p:cNvSpPr>
            <a:spLocks noChangeArrowheads="1"/>
          </p:cNvSpPr>
          <p:nvPr/>
        </p:nvSpPr>
        <p:spPr bwMode="auto">
          <a:xfrm>
            <a:off x="2774950" y="3465514"/>
            <a:ext cx="38100" cy="41275"/>
          </a:xfrm>
          <a:custGeom>
            <a:avLst/>
            <a:gdLst/>
            <a:ahLst/>
            <a:cxnLst>
              <a:cxn ang="0">
                <a:pos x="8" y="0"/>
              </a:cxn>
              <a:cxn ang="0">
                <a:pos x="4" y="6"/>
              </a:cxn>
              <a:cxn ang="0">
                <a:pos x="0" y="9"/>
              </a:cxn>
              <a:cxn ang="0">
                <a:pos x="0" y="13"/>
              </a:cxn>
              <a:cxn ang="0">
                <a:pos x="12" y="22"/>
              </a:cxn>
              <a:cxn ang="0">
                <a:pos x="18" y="26"/>
              </a:cxn>
              <a:cxn ang="0">
                <a:pos x="24" y="19"/>
              </a:cxn>
              <a:cxn ang="0">
                <a:pos x="21" y="13"/>
              </a:cxn>
              <a:cxn ang="0">
                <a:pos x="22" y="3"/>
              </a:cxn>
              <a:cxn ang="0">
                <a:pos x="20" y="1"/>
              </a:cxn>
              <a:cxn ang="0">
                <a:pos x="8" y="0"/>
              </a:cxn>
              <a:cxn ang="0">
                <a:pos x="8" y="0"/>
              </a:cxn>
            </a:cxnLst>
            <a:rect l="0" t="0" r="r" b="b"/>
            <a:pathLst>
              <a:path w="24" h="26">
                <a:moveTo>
                  <a:pt x="8" y="0"/>
                </a:moveTo>
                <a:lnTo>
                  <a:pt x="4" y="6"/>
                </a:lnTo>
                <a:lnTo>
                  <a:pt x="0" y="9"/>
                </a:lnTo>
                <a:lnTo>
                  <a:pt x="0" y="13"/>
                </a:lnTo>
                <a:lnTo>
                  <a:pt x="12" y="22"/>
                </a:lnTo>
                <a:lnTo>
                  <a:pt x="18" y="26"/>
                </a:lnTo>
                <a:lnTo>
                  <a:pt x="24" y="19"/>
                </a:lnTo>
                <a:lnTo>
                  <a:pt x="21" y="13"/>
                </a:lnTo>
                <a:lnTo>
                  <a:pt x="22" y="3"/>
                </a:lnTo>
                <a:lnTo>
                  <a:pt x="20" y="1"/>
                </a:lnTo>
                <a:lnTo>
                  <a:pt x="8" y="0"/>
                </a:lnTo>
                <a:lnTo>
                  <a:pt x="8"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38" name="Freeform 38"/>
          <p:cNvSpPr>
            <a:spLocks noChangeArrowheads="1"/>
          </p:cNvSpPr>
          <p:nvPr/>
        </p:nvSpPr>
        <p:spPr bwMode="auto">
          <a:xfrm>
            <a:off x="2800350" y="3543300"/>
            <a:ext cx="25400" cy="12700"/>
          </a:xfrm>
          <a:custGeom>
            <a:avLst/>
            <a:gdLst/>
            <a:ahLst/>
            <a:cxnLst>
              <a:cxn ang="0">
                <a:pos x="4" y="0"/>
              </a:cxn>
              <a:cxn ang="0">
                <a:pos x="0" y="1"/>
              </a:cxn>
              <a:cxn ang="0">
                <a:pos x="2" y="7"/>
              </a:cxn>
              <a:cxn ang="0">
                <a:pos x="16" y="8"/>
              </a:cxn>
              <a:cxn ang="0">
                <a:pos x="15" y="2"/>
              </a:cxn>
              <a:cxn ang="0">
                <a:pos x="4" y="0"/>
              </a:cxn>
              <a:cxn ang="0">
                <a:pos x="4" y="0"/>
              </a:cxn>
            </a:cxnLst>
            <a:rect l="0" t="0" r="r" b="b"/>
            <a:pathLst>
              <a:path w="16" h="8">
                <a:moveTo>
                  <a:pt x="4" y="0"/>
                </a:moveTo>
                <a:lnTo>
                  <a:pt x="0" y="1"/>
                </a:lnTo>
                <a:lnTo>
                  <a:pt x="2" y="7"/>
                </a:lnTo>
                <a:lnTo>
                  <a:pt x="16" y="8"/>
                </a:lnTo>
                <a:lnTo>
                  <a:pt x="15" y="2"/>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39" name="Freeform 39"/>
          <p:cNvSpPr>
            <a:spLocks noChangeArrowheads="1"/>
          </p:cNvSpPr>
          <p:nvPr/>
        </p:nvSpPr>
        <p:spPr bwMode="auto">
          <a:xfrm>
            <a:off x="2776538" y="3355976"/>
            <a:ext cx="17462" cy="15875"/>
          </a:xfrm>
          <a:custGeom>
            <a:avLst/>
            <a:gdLst/>
            <a:ahLst/>
            <a:cxnLst>
              <a:cxn ang="0">
                <a:pos x="7" y="3"/>
              </a:cxn>
              <a:cxn ang="0">
                <a:pos x="0" y="0"/>
              </a:cxn>
              <a:cxn ang="0">
                <a:pos x="1" y="10"/>
              </a:cxn>
              <a:cxn ang="0">
                <a:pos x="11" y="10"/>
              </a:cxn>
              <a:cxn ang="0">
                <a:pos x="7" y="3"/>
              </a:cxn>
              <a:cxn ang="0">
                <a:pos x="7" y="3"/>
              </a:cxn>
            </a:cxnLst>
            <a:rect l="0" t="0" r="r" b="b"/>
            <a:pathLst>
              <a:path w="11" h="10">
                <a:moveTo>
                  <a:pt x="7" y="3"/>
                </a:moveTo>
                <a:lnTo>
                  <a:pt x="0" y="0"/>
                </a:lnTo>
                <a:lnTo>
                  <a:pt x="1" y="10"/>
                </a:lnTo>
                <a:lnTo>
                  <a:pt x="11" y="10"/>
                </a:lnTo>
                <a:lnTo>
                  <a:pt x="7" y="3"/>
                </a:lnTo>
                <a:lnTo>
                  <a:pt x="7" y="3"/>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40" name="Freeform 40"/>
          <p:cNvSpPr>
            <a:spLocks noChangeArrowheads="1"/>
          </p:cNvSpPr>
          <p:nvPr/>
        </p:nvSpPr>
        <p:spPr bwMode="auto">
          <a:xfrm>
            <a:off x="2808288" y="3327400"/>
            <a:ext cx="19050" cy="38100"/>
          </a:xfrm>
          <a:custGeom>
            <a:avLst/>
            <a:gdLst/>
            <a:ahLst/>
            <a:cxnLst>
              <a:cxn ang="0">
                <a:pos x="6" y="0"/>
              </a:cxn>
              <a:cxn ang="0">
                <a:pos x="0" y="0"/>
              </a:cxn>
              <a:cxn ang="0">
                <a:pos x="0" y="17"/>
              </a:cxn>
              <a:cxn ang="0">
                <a:pos x="9" y="24"/>
              </a:cxn>
              <a:cxn ang="0">
                <a:pos x="12" y="14"/>
              </a:cxn>
              <a:cxn ang="0">
                <a:pos x="11" y="7"/>
              </a:cxn>
              <a:cxn ang="0">
                <a:pos x="6" y="0"/>
              </a:cxn>
              <a:cxn ang="0">
                <a:pos x="6" y="0"/>
              </a:cxn>
            </a:cxnLst>
            <a:rect l="0" t="0" r="r" b="b"/>
            <a:pathLst>
              <a:path w="12" h="24">
                <a:moveTo>
                  <a:pt x="6" y="0"/>
                </a:moveTo>
                <a:lnTo>
                  <a:pt x="0" y="0"/>
                </a:lnTo>
                <a:lnTo>
                  <a:pt x="0" y="17"/>
                </a:lnTo>
                <a:lnTo>
                  <a:pt x="9" y="24"/>
                </a:lnTo>
                <a:lnTo>
                  <a:pt x="12" y="14"/>
                </a:lnTo>
                <a:lnTo>
                  <a:pt x="11" y="7"/>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41" name="Freeform 41"/>
          <p:cNvSpPr>
            <a:spLocks noChangeArrowheads="1"/>
          </p:cNvSpPr>
          <p:nvPr/>
        </p:nvSpPr>
        <p:spPr bwMode="auto">
          <a:xfrm>
            <a:off x="2871788" y="3409950"/>
            <a:ext cx="292100" cy="222250"/>
          </a:xfrm>
          <a:custGeom>
            <a:avLst/>
            <a:gdLst/>
            <a:ahLst/>
            <a:cxnLst>
              <a:cxn ang="0">
                <a:pos x="8" y="0"/>
              </a:cxn>
              <a:cxn ang="0">
                <a:pos x="2" y="17"/>
              </a:cxn>
              <a:cxn ang="0">
                <a:pos x="0" y="32"/>
              </a:cxn>
              <a:cxn ang="0">
                <a:pos x="10" y="47"/>
              </a:cxn>
              <a:cxn ang="0">
                <a:pos x="13" y="63"/>
              </a:cxn>
              <a:cxn ang="0">
                <a:pos x="20" y="73"/>
              </a:cxn>
              <a:cxn ang="0">
                <a:pos x="47" y="59"/>
              </a:cxn>
              <a:cxn ang="0">
                <a:pos x="62" y="61"/>
              </a:cxn>
              <a:cxn ang="0">
                <a:pos x="94" y="77"/>
              </a:cxn>
              <a:cxn ang="0">
                <a:pos x="98" y="92"/>
              </a:cxn>
              <a:cxn ang="0">
                <a:pos x="110" y="98"/>
              </a:cxn>
              <a:cxn ang="0">
                <a:pos x="101" y="102"/>
              </a:cxn>
              <a:cxn ang="0">
                <a:pos x="87" y="99"/>
              </a:cxn>
              <a:cxn ang="0">
                <a:pos x="87" y="109"/>
              </a:cxn>
              <a:cxn ang="0">
                <a:pos x="81" y="114"/>
              </a:cxn>
              <a:cxn ang="0">
                <a:pos x="81" y="130"/>
              </a:cxn>
              <a:cxn ang="0">
                <a:pos x="90" y="136"/>
              </a:cxn>
              <a:cxn ang="0">
                <a:pos x="106" y="122"/>
              </a:cxn>
              <a:cxn ang="0">
                <a:pos x="113" y="130"/>
              </a:cxn>
              <a:cxn ang="0">
                <a:pos x="133" y="119"/>
              </a:cxn>
              <a:cxn ang="0">
                <a:pos x="133" y="138"/>
              </a:cxn>
              <a:cxn ang="0">
                <a:pos x="149" y="133"/>
              </a:cxn>
              <a:cxn ang="0">
                <a:pos x="166" y="140"/>
              </a:cxn>
              <a:cxn ang="0">
                <a:pos x="171" y="133"/>
              </a:cxn>
              <a:cxn ang="0">
                <a:pos x="162" y="120"/>
              </a:cxn>
              <a:cxn ang="0">
                <a:pos x="181" y="131"/>
              </a:cxn>
              <a:cxn ang="0">
                <a:pos x="184" y="124"/>
              </a:cxn>
              <a:cxn ang="0">
                <a:pos x="177" y="115"/>
              </a:cxn>
              <a:cxn ang="0">
                <a:pos x="144" y="99"/>
              </a:cxn>
              <a:cxn ang="0">
                <a:pos x="133" y="84"/>
              </a:cxn>
              <a:cxn ang="0">
                <a:pos x="159" y="92"/>
              </a:cxn>
              <a:cxn ang="0">
                <a:pos x="178" y="98"/>
              </a:cxn>
              <a:cxn ang="0">
                <a:pos x="180" y="91"/>
              </a:cxn>
              <a:cxn ang="0">
                <a:pos x="153" y="69"/>
              </a:cxn>
              <a:cxn ang="0">
                <a:pos x="134" y="69"/>
              </a:cxn>
              <a:cxn ang="0">
                <a:pos x="32" y="36"/>
              </a:cxn>
              <a:cxn ang="0">
                <a:pos x="23" y="15"/>
              </a:cxn>
              <a:cxn ang="0">
                <a:pos x="20" y="24"/>
              </a:cxn>
              <a:cxn ang="0">
                <a:pos x="17" y="42"/>
              </a:cxn>
              <a:cxn ang="0">
                <a:pos x="11" y="30"/>
              </a:cxn>
              <a:cxn ang="0">
                <a:pos x="7" y="19"/>
              </a:cxn>
              <a:cxn ang="0">
                <a:pos x="9" y="8"/>
              </a:cxn>
              <a:cxn ang="0">
                <a:pos x="8" y="0"/>
              </a:cxn>
              <a:cxn ang="0">
                <a:pos x="8" y="0"/>
              </a:cxn>
            </a:cxnLst>
            <a:rect l="0" t="0" r="r" b="b"/>
            <a:pathLst>
              <a:path w="184" h="140">
                <a:moveTo>
                  <a:pt x="8" y="0"/>
                </a:moveTo>
                <a:lnTo>
                  <a:pt x="2" y="17"/>
                </a:lnTo>
                <a:lnTo>
                  <a:pt x="0" y="32"/>
                </a:lnTo>
                <a:lnTo>
                  <a:pt x="10" y="47"/>
                </a:lnTo>
                <a:lnTo>
                  <a:pt x="13" y="63"/>
                </a:lnTo>
                <a:lnTo>
                  <a:pt x="20" y="73"/>
                </a:lnTo>
                <a:lnTo>
                  <a:pt x="47" y="59"/>
                </a:lnTo>
                <a:lnTo>
                  <a:pt x="62" y="61"/>
                </a:lnTo>
                <a:lnTo>
                  <a:pt x="94" y="77"/>
                </a:lnTo>
                <a:lnTo>
                  <a:pt x="98" y="92"/>
                </a:lnTo>
                <a:lnTo>
                  <a:pt x="110" y="98"/>
                </a:lnTo>
                <a:lnTo>
                  <a:pt x="101" y="102"/>
                </a:lnTo>
                <a:lnTo>
                  <a:pt x="87" y="99"/>
                </a:lnTo>
                <a:lnTo>
                  <a:pt x="87" y="109"/>
                </a:lnTo>
                <a:lnTo>
                  <a:pt x="81" y="114"/>
                </a:lnTo>
                <a:lnTo>
                  <a:pt x="81" y="130"/>
                </a:lnTo>
                <a:lnTo>
                  <a:pt x="90" y="136"/>
                </a:lnTo>
                <a:lnTo>
                  <a:pt x="106" y="122"/>
                </a:lnTo>
                <a:lnTo>
                  <a:pt x="113" y="130"/>
                </a:lnTo>
                <a:lnTo>
                  <a:pt x="133" y="119"/>
                </a:lnTo>
                <a:lnTo>
                  <a:pt x="133" y="138"/>
                </a:lnTo>
                <a:lnTo>
                  <a:pt x="149" y="133"/>
                </a:lnTo>
                <a:lnTo>
                  <a:pt x="166" y="140"/>
                </a:lnTo>
                <a:lnTo>
                  <a:pt x="171" y="133"/>
                </a:lnTo>
                <a:lnTo>
                  <a:pt x="162" y="120"/>
                </a:lnTo>
                <a:lnTo>
                  <a:pt x="181" y="131"/>
                </a:lnTo>
                <a:lnTo>
                  <a:pt x="184" y="124"/>
                </a:lnTo>
                <a:lnTo>
                  <a:pt x="177" y="115"/>
                </a:lnTo>
                <a:lnTo>
                  <a:pt x="144" y="99"/>
                </a:lnTo>
                <a:lnTo>
                  <a:pt x="133" y="84"/>
                </a:lnTo>
                <a:lnTo>
                  <a:pt x="159" y="92"/>
                </a:lnTo>
                <a:lnTo>
                  <a:pt x="178" y="98"/>
                </a:lnTo>
                <a:lnTo>
                  <a:pt x="180" y="91"/>
                </a:lnTo>
                <a:lnTo>
                  <a:pt x="153" y="69"/>
                </a:lnTo>
                <a:lnTo>
                  <a:pt x="134" y="69"/>
                </a:lnTo>
                <a:lnTo>
                  <a:pt x="32" y="36"/>
                </a:lnTo>
                <a:lnTo>
                  <a:pt x="23" y="15"/>
                </a:lnTo>
                <a:lnTo>
                  <a:pt x="20" y="24"/>
                </a:lnTo>
                <a:lnTo>
                  <a:pt x="17" y="42"/>
                </a:lnTo>
                <a:lnTo>
                  <a:pt x="11" y="30"/>
                </a:lnTo>
                <a:lnTo>
                  <a:pt x="7" y="19"/>
                </a:lnTo>
                <a:lnTo>
                  <a:pt x="9" y="8"/>
                </a:lnTo>
                <a:lnTo>
                  <a:pt x="8" y="0"/>
                </a:lnTo>
                <a:lnTo>
                  <a:pt x="8"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42" name="Freeform 42"/>
          <p:cNvSpPr>
            <a:spLocks noChangeArrowheads="1"/>
          </p:cNvSpPr>
          <p:nvPr/>
        </p:nvSpPr>
        <p:spPr bwMode="auto">
          <a:xfrm>
            <a:off x="2924176" y="3621088"/>
            <a:ext cx="61913" cy="38100"/>
          </a:xfrm>
          <a:custGeom>
            <a:avLst/>
            <a:gdLst/>
            <a:ahLst/>
            <a:cxnLst>
              <a:cxn ang="0">
                <a:pos x="16" y="0"/>
              </a:cxn>
              <a:cxn ang="0">
                <a:pos x="10" y="7"/>
              </a:cxn>
              <a:cxn ang="0">
                <a:pos x="15" y="11"/>
              </a:cxn>
              <a:cxn ang="0">
                <a:pos x="0" y="24"/>
              </a:cxn>
              <a:cxn ang="0">
                <a:pos x="20" y="21"/>
              </a:cxn>
              <a:cxn ang="0">
                <a:pos x="31" y="24"/>
              </a:cxn>
              <a:cxn ang="0">
                <a:pos x="39" y="23"/>
              </a:cxn>
              <a:cxn ang="0">
                <a:pos x="35" y="12"/>
              </a:cxn>
              <a:cxn ang="0">
                <a:pos x="23" y="3"/>
              </a:cxn>
              <a:cxn ang="0">
                <a:pos x="16" y="0"/>
              </a:cxn>
              <a:cxn ang="0">
                <a:pos x="16" y="0"/>
              </a:cxn>
            </a:cxnLst>
            <a:rect l="0" t="0" r="r" b="b"/>
            <a:pathLst>
              <a:path w="39" h="24">
                <a:moveTo>
                  <a:pt x="16" y="0"/>
                </a:moveTo>
                <a:lnTo>
                  <a:pt x="10" y="7"/>
                </a:lnTo>
                <a:lnTo>
                  <a:pt x="15" y="11"/>
                </a:lnTo>
                <a:lnTo>
                  <a:pt x="0" y="24"/>
                </a:lnTo>
                <a:lnTo>
                  <a:pt x="20" y="21"/>
                </a:lnTo>
                <a:lnTo>
                  <a:pt x="31" y="24"/>
                </a:lnTo>
                <a:lnTo>
                  <a:pt x="39" y="23"/>
                </a:lnTo>
                <a:lnTo>
                  <a:pt x="35" y="12"/>
                </a:lnTo>
                <a:lnTo>
                  <a:pt x="23" y="3"/>
                </a:lnTo>
                <a:lnTo>
                  <a:pt x="16" y="0"/>
                </a:lnTo>
                <a:lnTo>
                  <a:pt x="1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43" name="Freeform 43"/>
          <p:cNvSpPr>
            <a:spLocks noChangeArrowheads="1"/>
          </p:cNvSpPr>
          <p:nvPr/>
        </p:nvSpPr>
        <p:spPr bwMode="auto">
          <a:xfrm>
            <a:off x="2916239" y="3243263"/>
            <a:ext cx="427037" cy="311150"/>
          </a:xfrm>
          <a:custGeom>
            <a:avLst/>
            <a:gdLst/>
            <a:ahLst/>
            <a:cxnLst>
              <a:cxn ang="0">
                <a:pos x="0" y="59"/>
              </a:cxn>
              <a:cxn ang="0">
                <a:pos x="2" y="75"/>
              </a:cxn>
              <a:cxn ang="0">
                <a:pos x="16" y="85"/>
              </a:cxn>
              <a:cxn ang="0">
                <a:pos x="20" y="71"/>
              </a:cxn>
              <a:cxn ang="0">
                <a:pos x="30" y="69"/>
              </a:cxn>
              <a:cxn ang="0">
                <a:pos x="30" y="76"/>
              </a:cxn>
              <a:cxn ang="0">
                <a:pos x="39" y="85"/>
              </a:cxn>
              <a:cxn ang="0">
                <a:pos x="50" y="75"/>
              </a:cxn>
              <a:cxn ang="0">
                <a:pos x="71" y="77"/>
              </a:cxn>
              <a:cxn ang="0">
                <a:pos x="107" y="93"/>
              </a:cxn>
              <a:cxn ang="0">
                <a:pos x="114" y="106"/>
              </a:cxn>
              <a:cxn ang="0">
                <a:pos x="130" y="98"/>
              </a:cxn>
              <a:cxn ang="0">
                <a:pos x="130" y="111"/>
              </a:cxn>
              <a:cxn ang="0">
                <a:pos x="125" y="117"/>
              </a:cxn>
              <a:cxn ang="0">
                <a:pos x="134" y="120"/>
              </a:cxn>
              <a:cxn ang="0">
                <a:pos x="149" y="119"/>
              </a:cxn>
              <a:cxn ang="0">
                <a:pos x="153" y="127"/>
              </a:cxn>
              <a:cxn ang="0">
                <a:pos x="153" y="145"/>
              </a:cxn>
              <a:cxn ang="0">
                <a:pos x="169" y="150"/>
              </a:cxn>
              <a:cxn ang="0">
                <a:pos x="183" y="158"/>
              </a:cxn>
              <a:cxn ang="0">
                <a:pos x="191" y="163"/>
              </a:cxn>
              <a:cxn ang="0">
                <a:pos x="203" y="166"/>
              </a:cxn>
              <a:cxn ang="0">
                <a:pos x="224" y="184"/>
              </a:cxn>
              <a:cxn ang="0">
                <a:pos x="245" y="189"/>
              </a:cxn>
              <a:cxn ang="0">
                <a:pos x="250" y="196"/>
              </a:cxn>
              <a:cxn ang="0">
                <a:pos x="265" y="189"/>
              </a:cxn>
              <a:cxn ang="0">
                <a:pos x="269" y="178"/>
              </a:cxn>
              <a:cxn ang="0">
                <a:pos x="260" y="166"/>
              </a:cxn>
              <a:cxn ang="0">
                <a:pos x="256" y="148"/>
              </a:cxn>
              <a:cxn ang="0">
                <a:pos x="236" y="129"/>
              </a:cxn>
              <a:cxn ang="0">
                <a:pos x="227" y="120"/>
              </a:cxn>
              <a:cxn ang="0">
                <a:pos x="227" y="110"/>
              </a:cxn>
              <a:cxn ang="0">
                <a:pos x="239" y="99"/>
              </a:cxn>
              <a:cxn ang="0">
                <a:pos x="232" y="90"/>
              </a:cxn>
              <a:cxn ang="0">
                <a:pos x="219" y="72"/>
              </a:cxn>
              <a:cxn ang="0">
                <a:pos x="213" y="69"/>
              </a:cxn>
              <a:cxn ang="0">
                <a:pos x="210" y="60"/>
              </a:cxn>
              <a:cxn ang="0">
                <a:pos x="219" y="55"/>
              </a:cxn>
              <a:cxn ang="0">
                <a:pos x="213" y="35"/>
              </a:cxn>
              <a:cxn ang="0">
                <a:pos x="198" y="19"/>
              </a:cxn>
              <a:cxn ang="0">
                <a:pos x="192" y="25"/>
              </a:cxn>
              <a:cxn ang="0">
                <a:pos x="172" y="24"/>
              </a:cxn>
              <a:cxn ang="0">
                <a:pos x="173" y="16"/>
              </a:cxn>
              <a:cxn ang="0">
                <a:pos x="187" y="10"/>
              </a:cxn>
              <a:cxn ang="0">
                <a:pos x="182" y="0"/>
              </a:cxn>
              <a:cxn ang="0">
                <a:pos x="0" y="59"/>
              </a:cxn>
              <a:cxn ang="0">
                <a:pos x="0" y="59"/>
              </a:cxn>
            </a:cxnLst>
            <a:rect l="0" t="0" r="r" b="b"/>
            <a:pathLst>
              <a:path w="269" h="196">
                <a:moveTo>
                  <a:pt x="0" y="59"/>
                </a:moveTo>
                <a:lnTo>
                  <a:pt x="2" y="75"/>
                </a:lnTo>
                <a:lnTo>
                  <a:pt x="16" y="85"/>
                </a:lnTo>
                <a:lnTo>
                  <a:pt x="20" y="71"/>
                </a:lnTo>
                <a:lnTo>
                  <a:pt x="30" y="69"/>
                </a:lnTo>
                <a:lnTo>
                  <a:pt x="30" y="76"/>
                </a:lnTo>
                <a:lnTo>
                  <a:pt x="39" y="85"/>
                </a:lnTo>
                <a:lnTo>
                  <a:pt x="50" y="75"/>
                </a:lnTo>
                <a:lnTo>
                  <a:pt x="71" y="77"/>
                </a:lnTo>
                <a:lnTo>
                  <a:pt x="107" y="93"/>
                </a:lnTo>
                <a:lnTo>
                  <a:pt x="114" y="106"/>
                </a:lnTo>
                <a:lnTo>
                  <a:pt x="130" y="98"/>
                </a:lnTo>
                <a:lnTo>
                  <a:pt x="130" y="111"/>
                </a:lnTo>
                <a:lnTo>
                  <a:pt x="125" y="117"/>
                </a:lnTo>
                <a:lnTo>
                  <a:pt x="134" y="120"/>
                </a:lnTo>
                <a:lnTo>
                  <a:pt x="149" y="119"/>
                </a:lnTo>
                <a:lnTo>
                  <a:pt x="153" y="127"/>
                </a:lnTo>
                <a:lnTo>
                  <a:pt x="153" y="145"/>
                </a:lnTo>
                <a:lnTo>
                  <a:pt x="169" y="150"/>
                </a:lnTo>
                <a:lnTo>
                  <a:pt x="183" y="158"/>
                </a:lnTo>
                <a:lnTo>
                  <a:pt x="191" y="163"/>
                </a:lnTo>
                <a:lnTo>
                  <a:pt x="203" y="166"/>
                </a:lnTo>
                <a:lnTo>
                  <a:pt x="224" y="184"/>
                </a:lnTo>
                <a:lnTo>
                  <a:pt x="245" y="189"/>
                </a:lnTo>
                <a:lnTo>
                  <a:pt x="250" y="196"/>
                </a:lnTo>
                <a:lnTo>
                  <a:pt x="265" y="189"/>
                </a:lnTo>
                <a:lnTo>
                  <a:pt x="269" y="178"/>
                </a:lnTo>
                <a:lnTo>
                  <a:pt x="260" y="166"/>
                </a:lnTo>
                <a:lnTo>
                  <a:pt x="256" y="148"/>
                </a:lnTo>
                <a:lnTo>
                  <a:pt x="236" y="129"/>
                </a:lnTo>
                <a:lnTo>
                  <a:pt x="227" y="120"/>
                </a:lnTo>
                <a:lnTo>
                  <a:pt x="227" y="110"/>
                </a:lnTo>
                <a:lnTo>
                  <a:pt x="239" y="99"/>
                </a:lnTo>
                <a:lnTo>
                  <a:pt x="232" y="90"/>
                </a:lnTo>
                <a:lnTo>
                  <a:pt x="219" y="72"/>
                </a:lnTo>
                <a:lnTo>
                  <a:pt x="213" y="69"/>
                </a:lnTo>
                <a:lnTo>
                  <a:pt x="210" y="60"/>
                </a:lnTo>
                <a:lnTo>
                  <a:pt x="219" y="55"/>
                </a:lnTo>
                <a:lnTo>
                  <a:pt x="213" y="35"/>
                </a:lnTo>
                <a:lnTo>
                  <a:pt x="198" y="19"/>
                </a:lnTo>
                <a:lnTo>
                  <a:pt x="192" y="25"/>
                </a:lnTo>
                <a:lnTo>
                  <a:pt x="172" y="24"/>
                </a:lnTo>
                <a:lnTo>
                  <a:pt x="173" y="16"/>
                </a:lnTo>
                <a:lnTo>
                  <a:pt x="187" y="10"/>
                </a:lnTo>
                <a:lnTo>
                  <a:pt x="182" y="0"/>
                </a:lnTo>
                <a:lnTo>
                  <a:pt x="0" y="59"/>
                </a:lnTo>
                <a:lnTo>
                  <a:pt x="0" y="59"/>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44" name="Freeform 44"/>
          <p:cNvSpPr>
            <a:spLocks noChangeArrowheads="1"/>
          </p:cNvSpPr>
          <p:nvPr/>
        </p:nvSpPr>
        <p:spPr bwMode="auto">
          <a:xfrm>
            <a:off x="3297239" y="3273426"/>
            <a:ext cx="53975" cy="53975"/>
          </a:xfrm>
          <a:custGeom>
            <a:avLst/>
            <a:gdLst/>
            <a:ahLst/>
            <a:cxnLst>
              <a:cxn ang="0">
                <a:pos x="18" y="0"/>
              </a:cxn>
              <a:cxn ang="0">
                <a:pos x="12" y="2"/>
              </a:cxn>
              <a:cxn ang="0">
                <a:pos x="11" y="10"/>
              </a:cxn>
              <a:cxn ang="0">
                <a:pos x="7" y="15"/>
              </a:cxn>
              <a:cxn ang="0">
                <a:pos x="7" y="23"/>
              </a:cxn>
              <a:cxn ang="0">
                <a:pos x="0" y="28"/>
              </a:cxn>
              <a:cxn ang="0">
                <a:pos x="1" y="34"/>
              </a:cxn>
              <a:cxn ang="0">
                <a:pos x="10" y="34"/>
              </a:cxn>
              <a:cxn ang="0">
                <a:pos x="18" y="26"/>
              </a:cxn>
              <a:cxn ang="0">
                <a:pos x="25" y="34"/>
              </a:cxn>
              <a:cxn ang="0">
                <a:pos x="33" y="34"/>
              </a:cxn>
              <a:cxn ang="0">
                <a:pos x="34" y="30"/>
              </a:cxn>
              <a:cxn ang="0">
                <a:pos x="33" y="16"/>
              </a:cxn>
              <a:cxn ang="0">
                <a:pos x="29" y="7"/>
              </a:cxn>
              <a:cxn ang="0">
                <a:pos x="18" y="0"/>
              </a:cxn>
              <a:cxn ang="0">
                <a:pos x="18" y="0"/>
              </a:cxn>
            </a:cxnLst>
            <a:rect l="0" t="0" r="r" b="b"/>
            <a:pathLst>
              <a:path w="34" h="34">
                <a:moveTo>
                  <a:pt x="18" y="0"/>
                </a:moveTo>
                <a:lnTo>
                  <a:pt x="12" y="2"/>
                </a:lnTo>
                <a:lnTo>
                  <a:pt x="11" y="10"/>
                </a:lnTo>
                <a:lnTo>
                  <a:pt x="7" y="15"/>
                </a:lnTo>
                <a:lnTo>
                  <a:pt x="7" y="23"/>
                </a:lnTo>
                <a:lnTo>
                  <a:pt x="0" y="28"/>
                </a:lnTo>
                <a:lnTo>
                  <a:pt x="1" y="34"/>
                </a:lnTo>
                <a:lnTo>
                  <a:pt x="10" y="34"/>
                </a:lnTo>
                <a:lnTo>
                  <a:pt x="18" y="26"/>
                </a:lnTo>
                <a:lnTo>
                  <a:pt x="25" y="34"/>
                </a:lnTo>
                <a:lnTo>
                  <a:pt x="33" y="34"/>
                </a:lnTo>
                <a:lnTo>
                  <a:pt x="34" y="30"/>
                </a:lnTo>
                <a:lnTo>
                  <a:pt x="33" y="16"/>
                </a:lnTo>
                <a:lnTo>
                  <a:pt x="29" y="7"/>
                </a:lnTo>
                <a:lnTo>
                  <a:pt x="18" y="0"/>
                </a:lnTo>
                <a:lnTo>
                  <a:pt x="18"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45" name="Freeform 45"/>
          <p:cNvSpPr>
            <a:spLocks noChangeArrowheads="1"/>
          </p:cNvSpPr>
          <p:nvPr/>
        </p:nvSpPr>
        <p:spPr bwMode="auto">
          <a:xfrm>
            <a:off x="2951163" y="3076575"/>
            <a:ext cx="23812" cy="12700"/>
          </a:xfrm>
          <a:custGeom>
            <a:avLst/>
            <a:gdLst/>
            <a:ahLst/>
            <a:cxnLst>
              <a:cxn ang="0">
                <a:pos x="6" y="0"/>
              </a:cxn>
              <a:cxn ang="0">
                <a:pos x="0" y="2"/>
              </a:cxn>
              <a:cxn ang="0">
                <a:pos x="12" y="8"/>
              </a:cxn>
              <a:cxn ang="0">
                <a:pos x="15" y="2"/>
              </a:cxn>
              <a:cxn ang="0">
                <a:pos x="6" y="0"/>
              </a:cxn>
              <a:cxn ang="0">
                <a:pos x="6" y="0"/>
              </a:cxn>
            </a:cxnLst>
            <a:rect l="0" t="0" r="r" b="b"/>
            <a:pathLst>
              <a:path w="15" h="8">
                <a:moveTo>
                  <a:pt x="6" y="0"/>
                </a:moveTo>
                <a:lnTo>
                  <a:pt x="0" y="2"/>
                </a:lnTo>
                <a:lnTo>
                  <a:pt x="12" y="8"/>
                </a:lnTo>
                <a:lnTo>
                  <a:pt x="15" y="2"/>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46" name="Freeform 46"/>
          <p:cNvSpPr>
            <a:spLocks noChangeArrowheads="1"/>
          </p:cNvSpPr>
          <p:nvPr/>
        </p:nvSpPr>
        <p:spPr bwMode="auto">
          <a:xfrm>
            <a:off x="2481263" y="3089275"/>
            <a:ext cx="23812" cy="14288"/>
          </a:xfrm>
          <a:custGeom>
            <a:avLst/>
            <a:gdLst/>
            <a:ahLst/>
            <a:cxnLst>
              <a:cxn ang="0">
                <a:pos x="10" y="0"/>
              </a:cxn>
              <a:cxn ang="0">
                <a:pos x="0" y="5"/>
              </a:cxn>
              <a:cxn ang="0">
                <a:pos x="1" y="9"/>
              </a:cxn>
              <a:cxn ang="0">
                <a:pos x="12" y="9"/>
              </a:cxn>
              <a:cxn ang="0">
                <a:pos x="15" y="1"/>
              </a:cxn>
              <a:cxn ang="0">
                <a:pos x="10" y="0"/>
              </a:cxn>
              <a:cxn ang="0">
                <a:pos x="10" y="0"/>
              </a:cxn>
            </a:cxnLst>
            <a:rect l="0" t="0" r="r" b="b"/>
            <a:pathLst>
              <a:path w="15" h="9">
                <a:moveTo>
                  <a:pt x="10" y="0"/>
                </a:moveTo>
                <a:lnTo>
                  <a:pt x="0" y="5"/>
                </a:lnTo>
                <a:lnTo>
                  <a:pt x="1" y="9"/>
                </a:lnTo>
                <a:lnTo>
                  <a:pt x="12" y="9"/>
                </a:lnTo>
                <a:lnTo>
                  <a:pt x="15" y="1"/>
                </a:lnTo>
                <a:lnTo>
                  <a:pt x="10" y="0"/>
                </a:lnTo>
                <a:lnTo>
                  <a:pt x="10"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47" name="Freeform 47"/>
          <p:cNvSpPr>
            <a:spLocks noChangeArrowheads="1"/>
          </p:cNvSpPr>
          <p:nvPr/>
        </p:nvSpPr>
        <p:spPr bwMode="auto">
          <a:xfrm>
            <a:off x="2516189" y="3098800"/>
            <a:ext cx="7937" cy="6350"/>
          </a:xfrm>
          <a:custGeom>
            <a:avLst/>
            <a:gdLst/>
            <a:ahLst/>
            <a:cxnLst>
              <a:cxn ang="0">
                <a:pos x="2" y="0"/>
              </a:cxn>
              <a:cxn ang="0">
                <a:pos x="0" y="4"/>
              </a:cxn>
              <a:cxn ang="0">
                <a:pos x="5" y="4"/>
              </a:cxn>
              <a:cxn ang="0">
                <a:pos x="5" y="0"/>
              </a:cxn>
              <a:cxn ang="0">
                <a:pos x="2" y="0"/>
              </a:cxn>
              <a:cxn ang="0">
                <a:pos x="2" y="0"/>
              </a:cxn>
            </a:cxnLst>
            <a:rect l="0" t="0" r="r" b="b"/>
            <a:pathLst>
              <a:path w="5" h="4">
                <a:moveTo>
                  <a:pt x="2" y="0"/>
                </a:moveTo>
                <a:lnTo>
                  <a:pt x="0" y="4"/>
                </a:lnTo>
                <a:lnTo>
                  <a:pt x="5" y="4"/>
                </a:lnTo>
                <a:lnTo>
                  <a:pt x="5" y="0"/>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48" name="Freeform 48"/>
          <p:cNvSpPr>
            <a:spLocks noChangeArrowheads="1"/>
          </p:cNvSpPr>
          <p:nvPr/>
        </p:nvSpPr>
        <p:spPr bwMode="auto">
          <a:xfrm>
            <a:off x="3443288" y="3240089"/>
            <a:ext cx="146050" cy="85725"/>
          </a:xfrm>
          <a:custGeom>
            <a:avLst/>
            <a:gdLst/>
            <a:ahLst/>
            <a:cxnLst>
              <a:cxn ang="0">
                <a:pos x="20" y="0"/>
              </a:cxn>
              <a:cxn ang="0">
                <a:pos x="5" y="0"/>
              </a:cxn>
              <a:cxn ang="0">
                <a:pos x="0" y="2"/>
              </a:cxn>
              <a:cxn ang="0">
                <a:pos x="0" y="14"/>
              </a:cxn>
              <a:cxn ang="0">
                <a:pos x="18" y="18"/>
              </a:cxn>
              <a:cxn ang="0">
                <a:pos x="27" y="18"/>
              </a:cxn>
              <a:cxn ang="0">
                <a:pos x="34" y="24"/>
              </a:cxn>
              <a:cxn ang="0">
                <a:pos x="52" y="24"/>
              </a:cxn>
              <a:cxn ang="0">
                <a:pos x="64" y="32"/>
              </a:cxn>
              <a:cxn ang="0">
                <a:pos x="79" y="51"/>
              </a:cxn>
              <a:cxn ang="0">
                <a:pos x="92" y="54"/>
              </a:cxn>
              <a:cxn ang="0">
                <a:pos x="87" y="48"/>
              </a:cxn>
              <a:cxn ang="0">
                <a:pos x="74" y="34"/>
              </a:cxn>
              <a:cxn ang="0">
                <a:pos x="74" y="24"/>
              </a:cxn>
              <a:cxn ang="0">
                <a:pos x="59" y="11"/>
              </a:cxn>
              <a:cxn ang="0">
                <a:pos x="47" y="9"/>
              </a:cxn>
              <a:cxn ang="0">
                <a:pos x="34" y="15"/>
              </a:cxn>
              <a:cxn ang="0">
                <a:pos x="24" y="4"/>
              </a:cxn>
              <a:cxn ang="0">
                <a:pos x="20" y="0"/>
              </a:cxn>
              <a:cxn ang="0">
                <a:pos x="20" y="0"/>
              </a:cxn>
            </a:cxnLst>
            <a:rect l="0" t="0" r="r" b="b"/>
            <a:pathLst>
              <a:path w="92" h="54">
                <a:moveTo>
                  <a:pt x="20" y="0"/>
                </a:moveTo>
                <a:lnTo>
                  <a:pt x="5" y="0"/>
                </a:lnTo>
                <a:lnTo>
                  <a:pt x="0" y="2"/>
                </a:lnTo>
                <a:lnTo>
                  <a:pt x="0" y="14"/>
                </a:lnTo>
                <a:lnTo>
                  <a:pt x="18" y="18"/>
                </a:lnTo>
                <a:lnTo>
                  <a:pt x="27" y="18"/>
                </a:lnTo>
                <a:lnTo>
                  <a:pt x="34" y="24"/>
                </a:lnTo>
                <a:lnTo>
                  <a:pt x="52" y="24"/>
                </a:lnTo>
                <a:lnTo>
                  <a:pt x="64" y="32"/>
                </a:lnTo>
                <a:lnTo>
                  <a:pt x="79" y="51"/>
                </a:lnTo>
                <a:lnTo>
                  <a:pt x="92" y="54"/>
                </a:lnTo>
                <a:lnTo>
                  <a:pt x="87" y="48"/>
                </a:lnTo>
                <a:lnTo>
                  <a:pt x="74" y="34"/>
                </a:lnTo>
                <a:lnTo>
                  <a:pt x="74" y="24"/>
                </a:lnTo>
                <a:lnTo>
                  <a:pt x="59" y="11"/>
                </a:lnTo>
                <a:lnTo>
                  <a:pt x="47" y="9"/>
                </a:lnTo>
                <a:lnTo>
                  <a:pt x="34" y="15"/>
                </a:lnTo>
                <a:lnTo>
                  <a:pt x="24" y="4"/>
                </a:lnTo>
                <a:lnTo>
                  <a:pt x="20" y="0"/>
                </a:lnTo>
                <a:lnTo>
                  <a:pt x="20"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49" name="Freeform 49"/>
          <p:cNvSpPr>
            <a:spLocks noChangeArrowheads="1"/>
          </p:cNvSpPr>
          <p:nvPr/>
        </p:nvSpPr>
        <p:spPr bwMode="auto">
          <a:xfrm>
            <a:off x="3509963" y="3294063"/>
            <a:ext cx="57150" cy="49212"/>
          </a:xfrm>
          <a:custGeom>
            <a:avLst/>
            <a:gdLst/>
            <a:ahLst/>
            <a:cxnLst>
              <a:cxn ang="0">
                <a:pos x="0" y="0"/>
              </a:cxn>
              <a:cxn ang="0">
                <a:pos x="1" y="9"/>
              </a:cxn>
              <a:cxn ang="0">
                <a:pos x="12" y="16"/>
              </a:cxn>
              <a:cxn ang="0">
                <a:pos x="15" y="27"/>
              </a:cxn>
              <a:cxn ang="0">
                <a:pos x="29" y="30"/>
              </a:cxn>
              <a:cxn ang="0">
                <a:pos x="36" y="31"/>
              </a:cxn>
              <a:cxn ang="0">
                <a:pos x="36" y="27"/>
              </a:cxn>
              <a:cxn ang="0">
                <a:pos x="23" y="17"/>
              </a:cxn>
              <a:cxn ang="0">
                <a:pos x="17" y="9"/>
              </a:cxn>
              <a:cxn ang="0">
                <a:pos x="8" y="6"/>
              </a:cxn>
              <a:cxn ang="0">
                <a:pos x="0" y="0"/>
              </a:cxn>
              <a:cxn ang="0">
                <a:pos x="0" y="0"/>
              </a:cxn>
            </a:cxnLst>
            <a:rect l="0" t="0" r="r" b="b"/>
            <a:pathLst>
              <a:path w="36" h="31">
                <a:moveTo>
                  <a:pt x="0" y="0"/>
                </a:moveTo>
                <a:lnTo>
                  <a:pt x="1" y="9"/>
                </a:lnTo>
                <a:lnTo>
                  <a:pt x="12" y="16"/>
                </a:lnTo>
                <a:lnTo>
                  <a:pt x="15" y="27"/>
                </a:lnTo>
                <a:lnTo>
                  <a:pt x="29" y="30"/>
                </a:lnTo>
                <a:lnTo>
                  <a:pt x="36" y="31"/>
                </a:lnTo>
                <a:lnTo>
                  <a:pt x="36" y="27"/>
                </a:lnTo>
                <a:lnTo>
                  <a:pt x="23" y="17"/>
                </a:lnTo>
                <a:lnTo>
                  <a:pt x="17" y="9"/>
                </a:lnTo>
                <a:lnTo>
                  <a:pt x="8" y="6"/>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50" name="Freeform 50"/>
          <p:cNvSpPr>
            <a:spLocks noChangeArrowheads="1"/>
          </p:cNvSpPr>
          <p:nvPr/>
        </p:nvSpPr>
        <p:spPr bwMode="auto">
          <a:xfrm>
            <a:off x="3668714" y="3251201"/>
            <a:ext cx="261937" cy="511175"/>
          </a:xfrm>
          <a:custGeom>
            <a:avLst/>
            <a:gdLst/>
            <a:ahLst/>
            <a:cxnLst>
              <a:cxn ang="0">
                <a:pos x="0" y="0"/>
              </a:cxn>
              <a:cxn ang="0">
                <a:pos x="0" y="13"/>
              </a:cxn>
              <a:cxn ang="0">
                <a:pos x="6" y="33"/>
              </a:cxn>
              <a:cxn ang="0">
                <a:pos x="22" y="53"/>
              </a:cxn>
              <a:cxn ang="0">
                <a:pos x="36" y="77"/>
              </a:cxn>
              <a:cxn ang="0">
                <a:pos x="49" y="100"/>
              </a:cxn>
              <a:cxn ang="0">
                <a:pos x="65" y="127"/>
              </a:cxn>
              <a:cxn ang="0">
                <a:pos x="68" y="147"/>
              </a:cxn>
              <a:cxn ang="0">
                <a:pos x="72" y="163"/>
              </a:cxn>
              <a:cxn ang="0">
                <a:pos x="100" y="219"/>
              </a:cxn>
              <a:cxn ang="0">
                <a:pos x="122" y="250"/>
              </a:cxn>
              <a:cxn ang="0">
                <a:pos x="132" y="287"/>
              </a:cxn>
              <a:cxn ang="0">
                <a:pos x="152" y="312"/>
              </a:cxn>
              <a:cxn ang="0">
                <a:pos x="165" y="322"/>
              </a:cxn>
              <a:cxn ang="0">
                <a:pos x="153" y="286"/>
              </a:cxn>
              <a:cxn ang="0">
                <a:pos x="123" y="190"/>
              </a:cxn>
              <a:cxn ang="0">
                <a:pos x="77" y="103"/>
              </a:cxn>
              <a:cxn ang="0">
                <a:pos x="28" y="33"/>
              </a:cxn>
              <a:cxn ang="0">
                <a:pos x="6" y="9"/>
              </a:cxn>
              <a:cxn ang="0">
                <a:pos x="0" y="0"/>
              </a:cxn>
              <a:cxn ang="0">
                <a:pos x="0" y="0"/>
              </a:cxn>
            </a:cxnLst>
            <a:rect l="0" t="0" r="r" b="b"/>
            <a:pathLst>
              <a:path w="165" h="322">
                <a:moveTo>
                  <a:pt x="0" y="0"/>
                </a:moveTo>
                <a:lnTo>
                  <a:pt x="0" y="13"/>
                </a:lnTo>
                <a:lnTo>
                  <a:pt x="6" y="33"/>
                </a:lnTo>
                <a:lnTo>
                  <a:pt x="22" y="53"/>
                </a:lnTo>
                <a:lnTo>
                  <a:pt x="36" y="77"/>
                </a:lnTo>
                <a:lnTo>
                  <a:pt x="49" y="100"/>
                </a:lnTo>
                <a:lnTo>
                  <a:pt x="65" y="127"/>
                </a:lnTo>
                <a:lnTo>
                  <a:pt x="68" y="147"/>
                </a:lnTo>
                <a:lnTo>
                  <a:pt x="72" y="163"/>
                </a:lnTo>
                <a:lnTo>
                  <a:pt x="100" y="219"/>
                </a:lnTo>
                <a:lnTo>
                  <a:pt x="122" y="250"/>
                </a:lnTo>
                <a:lnTo>
                  <a:pt x="132" y="287"/>
                </a:lnTo>
                <a:lnTo>
                  <a:pt x="152" y="312"/>
                </a:lnTo>
                <a:lnTo>
                  <a:pt x="165" y="322"/>
                </a:lnTo>
                <a:lnTo>
                  <a:pt x="153" y="286"/>
                </a:lnTo>
                <a:lnTo>
                  <a:pt x="123" y="190"/>
                </a:lnTo>
                <a:lnTo>
                  <a:pt x="77" y="103"/>
                </a:lnTo>
                <a:lnTo>
                  <a:pt x="28" y="33"/>
                </a:lnTo>
                <a:lnTo>
                  <a:pt x="6" y="9"/>
                </a:lnTo>
                <a:lnTo>
                  <a:pt x="0" y="0"/>
                </a:lnTo>
                <a:lnTo>
                  <a:pt x="0"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51" name="Freeform 51"/>
          <p:cNvSpPr>
            <a:spLocks noChangeArrowheads="1"/>
          </p:cNvSpPr>
          <p:nvPr/>
        </p:nvSpPr>
        <p:spPr bwMode="auto">
          <a:xfrm>
            <a:off x="1939925" y="3173413"/>
            <a:ext cx="160338" cy="80962"/>
          </a:xfrm>
          <a:custGeom>
            <a:avLst/>
            <a:gdLst/>
            <a:ahLst/>
            <a:cxnLst>
              <a:cxn ang="0">
                <a:pos x="101" y="0"/>
              </a:cxn>
              <a:cxn ang="0">
                <a:pos x="98" y="22"/>
              </a:cxn>
              <a:cxn ang="0">
                <a:pos x="85" y="23"/>
              </a:cxn>
              <a:cxn ang="0">
                <a:pos x="66" y="39"/>
              </a:cxn>
              <a:cxn ang="0">
                <a:pos x="40" y="41"/>
              </a:cxn>
              <a:cxn ang="0">
                <a:pos x="25" y="43"/>
              </a:cxn>
              <a:cxn ang="0">
                <a:pos x="0" y="51"/>
              </a:cxn>
              <a:cxn ang="0">
                <a:pos x="101" y="0"/>
              </a:cxn>
              <a:cxn ang="0">
                <a:pos x="101" y="0"/>
              </a:cxn>
            </a:cxnLst>
            <a:rect l="0" t="0" r="r" b="b"/>
            <a:pathLst>
              <a:path w="101" h="51">
                <a:moveTo>
                  <a:pt x="101" y="0"/>
                </a:moveTo>
                <a:lnTo>
                  <a:pt x="98" y="22"/>
                </a:lnTo>
                <a:lnTo>
                  <a:pt x="85" y="23"/>
                </a:lnTo>
                <a:lnTo>
                  <a:pt x="66" y="39"/>
                </a:lnTo>
                <a:lnTo>
                  <a:pt x="40" y="41"/>
                </a:lnTo>
                <a:lnTo>
                  <a:pt x="25" y="43"/>
                </a:lnTo>
                <a:lnTo>
                  <a:pt x="0" y="51"/>
                </a:lnTo>
                <a:lnTo>
                  <a:pt x="101" y="0"/>
                </a:lnTo>
                <a:lnTo>
                  <a:pt x="10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52" name="Freeform 52"/>
          <p:cNvSpPr>
            <a:spLocks noChangeArrowheads="1"/>
          </p:cNvSpPr>
          <p:nvPr/>
        </p:nvSpPr>
        <p:spPr bwMode="auto">
          <a:xfrm>
            <a:off x="1997076" y="2879726"/>
            <a:ext cx="1774825" cy="627063"/>
          </a:xfrm>
          <a:custGeom>
            <a:avLst/>
            <a:gdLst/>
            <a:ahLst/>
            <a:cxnLst>
              <a:cxn ang="0">
                <a:pos x="40" y="180"/>
              </a:cxn>
              <a:cxn ang="0">
                <a:pos x="122" y="149"/>
              </a:cxn>
              <a:cxn ang="0">
                <a:pos x="93" y="243"/>
              </a:cxn>
              <a:cxn ang="0">
                <a:pos x="62" y="264"/>
              </a:cxn>
              <a:cxn ang="0">
                <a:pos x="99" y="290"/>
              </a:cxn>
              <a:cxn ang="0">
                <a:pos x="132" y="300"/>
              </a:cxn>
              <a:cxn ang="0">
                <a:pos x="155" y="288"/>
              </a:cxn>
              <a:cxn ang="0">
                <a:pos x="173" y="326"/>
              </a:cxn>
              <a:cxn ang="0">
                <a:pos x="196" y="270"/>
              </a:cxn>
              <a:cxn ang="0">
                <a:pos x="199" y="234"/>
              </a:cxn>
              <a:cxn ang="0">
                <a:pos x="235" y="190"/>
              </a:cxn>
              <a:cxn ang="0">
                <a:pos x="271" y="142"/>
              </a:cxn>
              <a:cxn ang="0">
                <a:pos x="304" y="108"/>
              </a:cxn>
              <a:cxn ang="0">
                <a:pos x="358" y="93"/>
              </a:cxn>
              <a:cxn ang="0">
                <a:pos x="410" y="82"/>
              </a:cxn>
              <a:cxn ang="0">
                <a:pos x="441" y="36"/>
              </a:cxn>
              <a:cxn ang="0">
                <a:pos x="461" y="41"/>
              </a:cxn>
              <a:cxn ang="0">
                <a:pos x="528" y="31"/>
              </a:cxn>
              <a:cxn ang="0">
                <a:pos x="518" y="23"/>
              </a:cxn>
              <a:cxn ang="0">
                <a:pos x="579" y="39"/>
              </a:cxn>
              <a:cxn ang="0">
                <a:pos x="636" y="49"/>
              </a:cxn>
              <a:cxn ang="0">
                <a:pos x="700" y="52"/>
              </a:cxn>
              <a:cxn ang="0">
                <a:pos x="682" y="97"/>
              </a:cxn>
              <a:cxn ang="0">
                <a:pos x="761" y="121"/>
              </a:cxn>
              <a:cxn ang="0">
                <a:pos x="825" y="149"/>
              </a:cxn>
              <a:cxn ang="0">
                <a:pos x="892" y="183"/>
              </a:cxn>
              <a:cxn ang="0">
                <a:pos x="882" y="149"/>
              </a:cxn>
              <a:cxn ang="0">
                <a:pos x="800" y="124"/>
              </a:cxn>
              <a:cxn ang="0">
                <a:pos x="769" y="95"/>
              </a:cxn>
              <a:cxn ang="0">
                <a:pos x="810" y="97"/>
              </a:cxn>
              <a:cxn ang="0">
                <a:pos x="859" y="118"/>
              </a:cxn>
              <a:cxn ang="0">
                <a:pos x="910" y="152"/>
              </a:cxn>
              <a:cxn ang="0">
                <a:pos x="897" y="172"/>
              </a:cxn>
              <a:cxn ang="0">
                <a:pos x="933" y="195"/>
              </a:cxn>
              <a:cxn ang="0">
                <a:pos x="980" y="224"/>
              </a:cxn>
              <a:cxn ang="0">
                <a:pos x="1010" y="267"/>
              </a:cxn>
              <a:cxn ang="0">
                <a:pos x="1046" y="290"/>
              </a:cxn>
              <a:cxn ang="0">
                <a:pos x="1064" y="370"/>
              </a:cxn>
              <a:cxn ang="0">
                <a:pos x="1118" y="395"/>
              </a:cxn>
              <a:cxn ang="0">
                <a:pos x="1100" y="355"/>
              </a:cxn>
              <a:cxn ang="0">
                <a:pos x="1077" y="293"/>
              </a:cxn>
              <a:cxn ang="0">
                <a:pos x="1034" y="257"/>
              </a:cxn>
              <a:cxn ang="0">
                <a:pos x="1015" y="193"/>
              </a:cxn>
              <a:cxn ang="0">
                <a:pos x="353" y="5"/>
              </a:cxn>
              <a:cxn ang="0">
                <a:pos x="0" y="190"/>
              </a:cxn>
            </a:cxnLst>
            <a:rect l="0" t="0" r="r" b="b"/>
            <a:pathLst>
              <a:path w="1118" h="395">
                <a:moveTo>
                  <a:pt x="0" y="190"/>
                </a:moveTo>
                <a:lnTo>
                  <a:pt x="25" y="190"/>
                </a:lnTo>
                <a:lnTo>
                  <a:pt x="40" y="180"/>
                </a:lnTo>
                <a:lnTo>
                  <a:pt x="76" y="180"/>
                </a:lnTo>
                <a:lnTo>
                  <a:pt x="109" y="162"/>
                </a:lnTo>
                <a:lnTo>
                  <a:pt x="122" y="149"/>
                </a:lnTo>
                <a:lnTo>
                  <a:pt x="138" y="153"/>
                </a:lnTo>
                <a:lnTo>
                  <a:pt x="114" y="224"/>
                </a:lnTo>
                <a:lnTo>
                  <a:pt x="93" y="243"/>
                </a:lnTo>
                <a:lnTo>
                  <a:pt x="5" y="257"/>
                </a:lnTo>
                <a:lnTo>
                  <a:pt x="32" y="270"/>
                </a:lnTo>
                <a:lnTo>
                  <a:pt x="62" y="264"/>
                </a:lnTo>
                <a:lnTo>
                  <a:pt x="81" y="251"/>
                </a:lnTo>
                <a:lnTo>
                  <a:pt x="84" y="277"/>
                </a:lnTo>
                <a:lnTo>
                  <a:pt x="99" y="290"/>
                </a:lnTo>
                <a:lnTo>
                  <a:pt x="114" y="290"/>
                </a:lnTo>
                <a:lnTo>
                  <a:pt x="124" y="303"/>
                </a:lnTo>
                <a:lnTo>
                  <a:pt x="132" y="300"/>
                </a:lnTo>
                <a:lnTo>
                  <a:pt x="135" y="288"/>
                </a:lnTo>
                <a:lnTo>
                  <a:pt x="150" y="282"/>
                </a:lnTo>
                <a:lnTo>
                  <a:pt x="155" y="288"/>
                </a:lnTo>
                <a:lnTo>
                  <a:pt x="147" y="306"/>
                </a:lnTo>
                <a:lnTo>
                  <a:pt x="166" y="321"/>
                </a:lnTo>
                <a:lnTo>
                  <a:pt x="173" y="326"/>
                </a:lnTo>
                <a:lnTo>
                  <a:pt x="189" y="309"/>
                </a:lnTo>
                <a:lnTo>
                  <a:pt x="186" y="288"/>
                </a:lnTo>
                <a:lnTo>
                  <a:pt x="196" y="270"/>
                </a:lnTo>
                <a:lnTo>
                  <a:pt x="214" y="251"/>
                </a:lnTo>
                <a:lnTo>
                  <a:pt x="212" y="234"/>
                </a:lnTo>
                <a:lnTo>
                  <a:pt x="199" y="234"/>
                </a:lnTo>
                <a:lnTo>
                  <a:pt x="196" y="239"/>
                </a:lnTo>
                <a:lnTo>
                  <a:pt x="202" y="211"/>
                </a:lnTo>
                <a:lnTo>
                  <a:pt x="235" y="190"/>
                </a:lnTo>
                <a:lnTo>
                  <a:pt x="235" y="167"/>
                </a:lnTo>
                <a:lnTo>
                  <a:pt x="260" y="152"/>
                </a:lnTo>
                <a:lnTo>
                  <a:pt x="271" y="142"/>
                </a:lnTo>
                <a:lnTo>
                  <a:pt x="260" y="118"/>
                </a:lnTo>
                <a:lnTo>
                  <a:pt x="281" y="108"/>
                </a:lnTo>
                <a:lnTo>
                  <a:pt x="304" y="108"/>
                </a:lnTo>
                <a:lnTo>
                  <a:pt x="314" y="118"/>
                </a:lnTo>
                <a:lnTo>
                  <a:pt x="335" y="95"/>
                </a:lnTo>
                <a:lnTo>
                  <a:pt x="358" y="93"/>
                </a:lnTo>
                <a:lnTo>
                  <a:pt x="379" y="90"/>
                </a:lnTo>
                <a:lnTo>
                  <a:pt x="394" y="70"/>
                </a:lnTo>
                <a:lnTo>
                  <a:pt x="410" y="82"/>
                </a:lnTo>
                <a:lnTo>
                  <a:pt x="433" y="72"/>
                </a:lnTo>
                <a:lnTo>
                  <a:pt x="461" y="49"/>
                </a:lnTo>
                <a:lnTo>
                  <a:pt x="441" y="36"/>
                </a:lnTo>
                <a:lnTo>
                  <a:pt x="441" y="26"/>
                </a:lnTo>
                <a:lnTo>
                  <a:pt x="453" y="26"/>
                </a:lnTo>
                <a:lnTo>
                  <a:pt x="461" y="41"/>
                </a:lnTo>
                <a:lnTo>
                  <a:pt x="499" y="46"/>
                </a:lnTo>
                <a:lnTo>
                  <a:pt x="518" y="52"/>
                </a:lnTo>
                <a:lnTo>
                  <a:pt x="528" y="31"/>
                </a:lnTo>
                <a:lnTo>
                  <a:pt x="497" y="28"/>
                </a:lnTo>
                <a:lnTo>
                  <a:pt x="489" y="23"/>
                </a:lnTo>
                <a:lnTo>
                  <a:pt x="518" y="23"/>
                </a:lnTo>
                <a:lnTo>
                  <a:pt x="568" y="41"/>
                </a:lnTo>
                <a:lnTo>
                  <a:pt x="584" y="52"/>
                </a:lnTo>
                <a:lnTo>
                  <a:pt x="579" y="39"/>
                </a:lnTo>
                <a:lnTo>
                  <a:pt x="592" y="31"/>
                </a:lnTo>
                <a:lnTo>
                  <a:pt x="615" y="41"/>
                </a:lnTo>
                <a:lnTo>
                  <a:pt x="636" y="49"/>
                </a:lnTo>
                <a:lnTo>
                  <a:pt x="641" y="59"/>
                </a:lnTo>
                <a:lnTo>
                  <a:pt x="667" y="52"/>
                </a:lnTo>
                <a:lnTo>
                  <a:pt x="700" y="52"/>
                </a:lnTo>
                <a:lnTo>
                  <a:pt x="718" y="67"/>
                </a:lnTo>
                <a:lnTo>
                  <a:pt x="673" y="94"/>
                </a:lnTo>
                <a:lnTo>
                  <a:pt x="682" y="97"/>
                </a:lnTo>
                <a:lnTo>
                  <a:pt x="712" y="97"/>
                </a:lnTo>
                <a:lnTo>
                  <a:pt x="728" y="118"/>
                </a:lnTo>
                <a:lnTo>
                  <a:pt x="761" y="121"/>
                </a:lnTo>
                <a:lnTo>
                  <a:pt x="782" y="133"/>
                </a:lnTo>
                <a:lnTo>
                  <a:pt x="807" y="146"/>
                </a:lnTo>
                <a:lnTo>
                  <a:pt x="825" y="149"/>
                </a:lnTo>
                <a:lnTo>
                  <a:pt x="856" y="167"/>
                </a:lnTo>
                <a:lnTo>
                  <a:pt x="882" y="183"/>
                </a:lnTo>
                <a:lnTo>
                  <a:pt x="892" y="183"/>
                </a:lnTo>
                <a:lnTo>
                  <a:pt x="892" y="175"/>
                </a:lnTo>
                <a:lnTo>
                  <a:pt x="869" y="157"/>
                </a:lnTo>
                <a:lnTo>
                  <a:pt x="882" y="149"/>
                </a:lnTo>
                <a:lnTo>
                  <a:pt x="883" y="136"/>
                </a:lnTo>
                <a:lnTo>
                  <a:pt x="838" y="124"/>
                </a:lnTo>
                <a:lnTo>
                  <a:pt x="800" y="124"/>
                </a:lnTo>
                <a:lnTo>
                  <a:pt x="777" y="108"/>
                </a:lnTo>
                <a:lnTo>
                  <a:pt x="764" y="95"/>
                </a:lnTo>
                <a:lnTo>
                  <a:pt x="769" y="95"/>
                </a:lnTo>
                <a:lnTo>
                  <a:pt x="807" y="110"/>
                </a:lnTo>
                <a:lnTo>
                  <a:pt x="803" y="97"/>
                </a:lnTo>
                <a:lnTo>
                  <a:pt x="810" y="97"/>
                </a:lnTo>
                <a:lnTo>
                  <a:pt x="825" y="108"/>
                </a:lnTo>
                <a:lnTo>
                  <a:pt x="848" y="108"/>
                </a:lnTo>
                <a:lnTo>
                  <a:pt x="859" y="118"/>
                </a:lnTo>
                <a:lnTo>
                  <a:pt x="885" y="128"/>
                </a:lnTo>
                <a:lnTo>
                  <a:pt x="902" y="142"/>
                </a:lnTo>
                <a:lnTo>
                  <a:pt x="910" y="152"/>
                </a:lnTo>
                <a:lnTo>
                  <a:pt x="908" y="162"/>
                </a:lnTo>
                <a:lnTo>
                  <a:pt x="897" y="162"/>
                </a:lnTo>
                <a:lnTo>
                  <a:pt x="897" y="172"/>
                </a:lnTo>
                <a:lnTo>
                  <a:pt x="921" y="180"/>
                </a:lnTo>
                <a:lnTo>
                  <a:pt x="926" y="183"/>
                </a:lnTo>
                <a:lnTo>
                  <a:pt x="933" y="195"/>
                </a:lnTo>
                <a:lnTo>
                  <a:pt x="951" y="198"/>
                </a:lnTo>
                <a:lnTo>
                  <a:pt x="956" y="211"/>
                </a:lnTo>
                <a:lnTo>
                  <a:pt x="980" y="224"/>
                </a:lnTo>
                <a:lnTo>
                  <a:pt x="987" y="239"/>
                </a:lnTo>
                <a:lnTo>
                  <a:pt x="992" y="257"/>
                </a:lnTo>
                <a:lnTo>
                  <a:pt x="1010" y="267"/>
                </a:lnTo>
                <a:lnTo>
                  <a:pt x="1013" y="286"/>
                </a:lnTo>
                <a:lnTo>
                  <a:pt x="1031" y="290"/>
                </a:lnTo>
                <a:lnTo>
                  <a:pt x="1046" y="290"/>
                </a:lnTo>
                <a:lnTo>
                  <a:pt x="1059" y="298"/>
                </a:lnTo>
                <a:lnTo>
                  <a:pt x="1059" y="326"/>
                </a:lnTo>
                <a:lnTo>
                  <a:pt x="1064" y="370"/>
                </a:lnTo>
                <a:lnTo>
                  <a:pt x="1084" y="381"/>
                </a:lnTo>
                <a:lnTo>
                  <a:pt x="1097" y="393"/>
                </a:lnTo>
                <a:lnTo>
                  <a:pt x="1118" y="395"/>
                </a:lnTo>
                <a:lnTo>
                  <a:pt x="1118" y="391"/>
                </a:lnTo>
                <a:lnTo>
                  <a:pt x="1108" y="375"/>
                </a:lnTo>
                <a:lnTo>
                  <a:pt x="1100" y="355"/>
                </a:lnTo>
                <a:lnTo>
                  <a:pt x="1082" y="334"/>
                </a:lnTo>
                <a:lnTo>
                  <a:pt x="1077" y="317"/>
                </a:lnTo>
                <a:lnTo>
                  <a:pt x="1077" y="293"/>
                </a:lnTo>
                <a:lnTo>
                  <a:pt x="1059" y="282"/>
                </a:lnTo>
                <a:lnTo>
                  <a:pt x="1051" y="282"/>
                </a:lnTo>
                <a:lnTo>
                  <a:pt x="1034" y="257"/>
                </a:lnTo>
                <a:lnTo>
                  <a:pt x="1023" y="237"/>
                </a:lnTo>
                <a:lnTo>
                  <a:pt x="1015" y="216"/>
                </a:lnTo>
                <a:lnTo>
                  <a:pt x="1015" y="193"/>
                </a:lnTo>
                <a:lnTo>
                  <a:pt x="948" y="152"/>
                </a:lnTo>
                <a:lnTo>
                  <a:pt x="636" y="0"/>
                </a:lnTo>
                <a:lnTo>
                  <a:pt x="353" y="5"/>
                </a:lnTo>
                <a:lnTo>
                  <a:pt x="111" y="108"/>
                </a:lnTo>
                <a:lnTo>
                  <a:pt x="32" y="167"/>
                </a:lnTo>
                <a:lnTo>
                  <a:pt x="0" y="190"/>
                </a:lnTo>
                <a:lnTo>
                  <a:pt x="0" y="19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53" name="Freeform 53"/>
          <p:cNvSpPr>
            <a:spLocks noChangeArrowheads="1"/>
          </p:cNvSpPr>
          <p:nvPr/>
        </p:nvSpPr>
        <p:spPr bwMode="auto">
          <a:xfrm>
            <a:off x="3478213" y="4564064"/>
            <a:ext cx="36512" cy="22225"/>
          </a:xfrm>
          <a:custGeom>
            <a:avLst/>
            <a:gdLst/>
            <a:ahLst/>
            <a:cxnLst>
              <a:cxn ang="0">
                <a:pos x="15" y="4"/>
              </a:cxn>
              <a:cxn ang="0">
                <a:pos x="5" y="9"/>
              </a:cxn>
              <a:cxn ang="0">
                <a:pos x="0" y="11"/>
              </a:cxn>
              <a:cxn ang="0">
                <a:pos x="14" y="14"/>
              </a:cxn>
              <a:cxn ang="0">
                <a:pos x="23" y="3"/>
              </a:cxn>
              <a:cxn ang="0">
                <a:pos x="23" y="0"/>
              </a:cxn>
              <a:cxn ang="0">
                <a:pos x="15" y="4"/>
              </a:cxn>
              <a:cxn ang="0">
                <a:pos x="15" y="4"/>
              </a:cxn>
            </a:cxnLst>
            <a:rect l="0" t="0" r="r" b="b"/>
            <a:pathLst>
              <a:path w="23" h="14">
                <a:moveTo>
                  <a:pt x="15" y="4"/>
                </a:moveTo>
                <a:lnTo>
                  <a:pt x="5" y="9"/>
                </a:lnTo>
                <a:lnTo>
                  <a:pt x="0" y="11"/>
                </a:lnTo>
                <a:lnTo>
                  <a:pt x="14" y="14"/>
                </a:lnTo>
                <a:lnTo>
                  <a:pt x="23" y="3"/>
                </a:lnTo>
                <a:lnTo>
                  <a:pt x="23" y="0"/>
                </a:lnTo>
                <a:lnTo>
                  <a:pt x="15" y="4"/>
                </a:lnTo>
                <a:lnTo>
                  <a:pt x="15" y="4"/>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654" name="Freeform 54"/>
          <p:cNvSpPr>
            <a:spLocks noChangeArrowheads="1"/>
          </p:cNvSpPr>
          <p:nvPr/>
        </p:nvSpPr>
        <p:spPr bwMode="auto">
          <a:xfrm>
            <a:off x="2101851" y="3368675"/>
            <a:ext cx="1787525" cy="1741488"/>
          </a:xfrm>
          <a:custGeom>
            <a:avLst/>
            <a:gdLst/>
            <a:ahLst/>
            <a:cxnLst>
              <a:cxn ang="0">
                <a:pos x="1027" y="785"/>
              </a:cxn>
              <a:cxn ang="0">
                <a:pos x="974" y="821"/>
              </a:cxn>
              <a:cxn ang="0">
                <a:pos x="884" y="846"/>
              </a:cxn>
              <a:cxn ang="0">
                <a:pos x="834" y="888"/>
              </a:cxn>
              <a:cxn ang="0">
                <a:pos x="772" y="908"/>
              </a:cxn>
              <a:cxn ang="0">
                <a:pos x="715" y="941"/>
              </a:cxn>
              <a:cxn ang="0">
                <a:pos x="665" y="875"/>
              </a:cxn>
              <a:cxn ang="0">
                <a:pos x="593" y="867"/>
              </a:cxn>
              <a:cxn ang="0">
                <a:pos x="583" y="834"/>
              </a:cxn>
              <a:cxn ang="0">
                <a:pos x="550" y="879"/>
              </a:cxn>
              <a:cxn ang="0">
                <a:pos x="435" y="823"/>
              </a:cxn>
              <a:cxn ang="0">
                <a:pos x="669" y="692"/>
              </a:cxn>
              <a:cxn ang="0">
                <a:pos x="780" y="332"/>
              </a:cxn>
              <a:cxn ang="0">
                <a:pos x="719" y="319"/>
              </a:cxn>
              <a:cxn ang="0">
                <a:pos x="690" y="176"/>
              </a:cxn>
              <a:cxn ang="0">
                <a:pos x="644" y="193"/>
              </a:cxn>
              <a:cxn ang="0">
                <a:pos x="587" y="168"/>
              </a:cxn>
              <a:cxn ang="0">
                <a:pos x="628" y="266"/>
              </a:cxn>
              <a:cxn ang="0">
                <a:pos x="616" y="337"/>
              </a:cxn>
              <a:cxn ang="0">
                <a:pos x="488" y="258"/>
              </a:cxn>
              <a:cxn ang="0">
                <a:pos x="501" y="119"/>
              </a:cxn>
              <a:cxn ang="0">
                <a:pos x="460" y="69"/>
              </a:cxn>
              <a:cxn ang="0">
                <a:pos x="447" y="131"/>
              </a:cxn>
              <a:cxn ang="0">
                <a:pos x="406" y="131"/>
              </a:cxn>
              <a:cxn ang="0">
                <a:pos x="345" y="114"/>
              </a:cxn>
              <a:cxn ang="0">
                <a:pos x="275" y="69"/>
              </a:cxn>
              <a:cxn ang="0">
                <a:pos x="225" y="40"/>
              </a:cxn>
              <a:cxn ang="0">
                <a:pos x="168" y="0"/>
              </a:cxn>
              <a:cxn ang="0">
                <a:pos x="127" y="16"/>
              </a:cxn>
              <a:cxn ang="0">
                <a:pos x="115" y="53"/>
              </a:cxn>
              <a:cxn ang="0">
                <a:pos x="57" y="65"/>
              </a:cxn>
              <a:cxn ang="0">
                <a:pos x="53" y="110"/>
              </a:cxn>
              <a:cxn ang="0">
                <a:pos x="57" y="127"/>
              </a:cxn>
              <a:cxn ang="0">
                <a:pos x="4" y="156"/>
              </a:cxn>
              <a:cxn ang="0">
                <a:pos x="110" y="144"/>
              </a:cxn>
              <a:cxn ang="0">
                <a:pos x="150" y="215"/>
              </a:cxn>
              <a:cxn ang="0">
                <a:pos x="155" y="230"/>
              </a:cxn>
              <a:cxn ang="0">
                <a:pos x="185" y="279"/>
              </a:cxn>
              <a:cxn ang="0">
                <a:pos x="188" y="345"/>
              </a:cxn>
              <a:cxn ang="0">
                <a:pos x="193" y="398"/>
              </a:cxn>
              <a:cxn ang="0">
                <a:pos x="172" y="489"/>
              </a:cxn>
              <a:cxn ang="0">
                <a:pos x="193" y="632"/>
              </a:cxn>
              <a:cxn ang="0">
                <a:pos x="246" y="719"/>
              </a:cxn>
              <a:cxn ang="0">
                <a:pos x="266" y="781"/>
              </a:cxn>
              <a:cxn ang="0">
                <a:pos x="308" y="801"/>
              </a:cxn>
              <a:cxn ang="0">
                <a:pos x="254" y="674"/>
              </a:cxn>
              <a:cxn ang="0">
                <a:pos x="279" y="710"/>
              </a:cxn>
              <a:cxn ang="0">
                <a:pos x="316" y="772"/>
              </a:cxn>
              <a:cxn ang="0">
                <a:pos x="731" y="949"/>
              </a:cxn>
              <a:cxn ang="0">
                <a:pos x="715" y="1031"/>
              </a:cxn>
              <a:cxn ang="0">
                <a:pos x="772" y="1097"/>
              </a:cxn>
              <a:cxn ang="0">
                <a:pos x="1092" y="727"/>
              </a:cxn>
            </a:cxnLst>
            <a:rect l="0" t="0" r="r" b="b"/>
            <a:pathLst>
              <a:path w="1126" h="1097">
                <a:moveTo>
                  <a:pt x="1092" y="727"/>
                </a:moveTo>
                <a:lnTo>
                  <a:pt x="1055" y="793"/>
                </a:lnTo>
                <a:lnTo>
                  <a:pt x="1043" y="801"/>
                </a:lnTo>
                <a:lnTo>
                  <a:pt x="1027" y="785"/>
                </a:lnTo>
                <a:lnTo>
                  <a:pt x="1015" y="785"/>
                </a:lnTo>
                <a:lnTo>
                  <a:pt x="998" y="814"/>
                </a:lnTo>
                <a:lnTo>
                  <a:pt x="986" y="814"/>
                </a:lnTo>
                <a:lnTo>
                  <a:pt x="974" y="821"/>
                </a:lnTo>
                <a:lnTo>
                  <a:pt x="953" y="818"/>
                </a:lnTo>
                <a:lnTo>
                  <a:pt x="936" y="821"/>
                </a:lnTo>
                <a:lnTo>
                  <a:pt x="920" y="821"/>
                </a:lnTo>
                <a:lnTo>
                  <a:pt x="884" y="846"/>
                </a:lnTo>
                <a:lnTo>
                  <a:pt x="866" y="858"/>
                </a:lnTo>
                <a:lnTo>
                  <a:pt x="846" y="854"/>
                </a:lnTo>
                <a:lnTo>
                  <a:pt x="838" y="863"/>
                </a:lnTo>
                <a:lnTo>
                  <a:pt x="834" y="888"/>
                </a:lnTo>
                <a:lnTo>
                  <a:pt x="825" y="896"/>
                </a:lnTo>
                <a:lnTo>
                  <a:pt x="825" y="865"/>
                </a:lnTo>
                <a:lnTo>
                  <a:pt x="797" y="892"/>
                </a:lnTo>
                <a:lnTo>
                  <a:pt x="772" y="908"/>
                </a:lnTo>
                <a:lnTo>
                  <a:pt x="764" y="928"/>
                </a:lnTo>
                <a:lnTo>
                  <a:pt x="756" y="941"/>
                </a:lnTo>
                <a:lnTo>
                  <a:pt x="735" y="932"/>
                </a:lnTo>
                <a:lnTo>
                  <a:pt x="715" y="941"/>
                </a:lnTo>
                <a:lnTo>
                  <a:pt x="694" y="937"/>
                </a:lnTo>
                <a:lnTo>
                  <a:pt x="682" y="920"/>
                </a:lnTo>
                <a:lnTo>
                  <a:pt x="673" y="888"/>
                </a:lnTo>
                <a:lnTo>
                  <a:pt x="665" y="875"/>
                </a:lnTo>
                <a:lnTo>
                  <a:pt x="644" y="875"/>
                </a:lnTo>
                <a:lnTo>
                  <a:pt x="620" y="888"/>
                </a:lnTo>
                <a:lnTo>
                  <a:pt x="608" y="883"/>
                </a:lnTo>
                <a:lnTo>
                  <a:pt x="593" y="867"/>
                </a:lnTo>
                <a:lnTo>
                  <a:pt x="632" y="821"/>
                </a:lnTo>
                <a:lnTo>
                  <a:pt x="620" y="818"/>
                </a:lnTo>
                <a:lnTo>
                  <a:pt x="591" y="821"/>
                </a:lnTo>
                <a:lnTo>
                  <a:pt x="583" y="834"/>
                </a:lnTo>
                <a:lnTo>
                  <a:pt x="579" y="842"/>
                </a:lnTo>
                <a:lnTo>
                  <a:pt x="575" y="863"/>
                </a:lnTo>
                <a:lnTo>
                  <a:pt x="558" y="866"/>
                </a:lnTo>
                <a:lnTo>
                  <a:pt x="550" y="879"/>
                </a:lnTo>
                <a:lnTo>
                  <a:pt x="536" y="878"/>
                </a:lnTo>
                <a:lnTo>
                  <a:pt x="536" y="878"/>
                </a:lnTo>
                <a:lnTo>
                  <a:pt x="526" y="875"/>
                </a:lnTo>
                <a:lnTo>
                  <a:pt x="435" y="823"/>
                </a:lnTo>
                <a:lnTo>
                  <a:pt x="491" y="669"/>
                </a:lnTo>
                <a:lnTo>
                  <a:pt x="661" y="682"/>
                </a:lnTo>
                <a:lnTo>
                  <a:pt x="665" y="710"/>
                </a:lnTo>
                <a:lnTo>
                  <a:pt x="669" y="692"/>
                </a:lnTo>
                <a:lnTo>
                  <a:pt x="649" y="471"/>
                </a:lnTo>
                <a:lnTo>
                  <a:pt x="817" y="357"/>
                </a:lnTo>
                <a:lnTo>
                  <a:pt x="780" y="345"/>
                </a:lnTo>
                <a:lnTo>
                  <a:pt x="780" y="332"/>
                </a:lnTo>
                <a:lnTo>
                  <a:pt x="760" y="324"/>
                </a:lnTo>
                <a:lnTo>
                  <a:pt x="756" y="345"/>
                </a:lnTo>
                <a:lnTo>
                  <a:pt x="739" y="365"/>
                </a:lnTo>
                <a:lnTo>
                  <a:pt x="719" y="319"/>
                </a:lnTo>
                <a:lnTo>
                  <a:pt x="785" y="221"/>
                </a:lnTo>
                <a:lnTo>
                  <a:pt x="727" y="209"/>
                </a:lnTo>
                <a:lnTo>
                  <a:pt x="711" y="197"/>
                </a:lnTo>
                <a:lnTo>
                  <a:pt x="690" y="176"/>
                </a:lnTo>
                <a:lnTo>
                  <a:pt x="678" y="172"/>
                </a:lnTo>
                <a:lnTo>
                  <a:pt x="678" y="189"/>
                </a:lnTo>
                <a:lnTo>
                  <a:pt x="665" y="209"/>
                </a:lnTo>
                <a:lnTo>
                  <a:pt x="644" y="193"/>
                </a:lnTo>
                <a:lnTo>
                  <a:pt x="632" y="189"/>
                </a:lnTo>
                <a:lnTo>
                  <a:pt x="628" y="181"/>
                </a:lnTo>
                <a:lnTo>
                  <a:pt x="612" y="168"/>
                </a:lnTo>
                <a:lnTo>
                  <a:pt x="587" y="168"/>
                </a:lnTo>
                <a:lnTo>
                  <a:pt x="583" y="189"/>
                </a:lnTo>
                <a:lnTo>
                  <a:pt x="599" y="230"/>
                </a:lnTo>
                <a:lnTo>
                  <a:pt x="628" y="251"/>
                </a:lnTo>
                <a:lnTo>
                  <a:pt x="628" y="266"/>
                </a:lnTo>
                <a:lnTo>
                  <a:pt x="620" y="303"/>
                </a:lnTo>
                <a:lnTo>
                  <a:pt x="636" y="324"/>
                </a:lnTo>
                <a:lnTo>
                  <a:pt x="628" y="345"/>
                </a:lnTo>
                <a:lnTo>
                  <a:pt x="616" y="337"/>
                </a:lnTo>
                <a:lnTo>
                  <a:pt x="591" y="303"/>
                </a:lnTo>
                <a:lnTo>
                  <a:pt x="567" y="303"/>
                </a:lnTo>
                <a:lnTo>
                  <a:pt x="546" y="279"/>
                </a:lnTo>
                <a:lnTo>
                  <a:pt x="488" y="258"/>
                </a:lnTo>
                <a:lnTo>
                  <a:pt x="449" y="216"/>
                </a:lnTo>
                <a:lnTo>
                  <a:pt x="522" y="94"/>
                </a:lnTo>
                <a:lnTo>
                  <a:pt x="513" y="90"/>
                </a:lnTo>
                <a:lnTo>
                  <a:pt x="501" y="119"/>
                </a:lnTo>
                <a:lnTo>
                  <a:pt x="492" y="102"/>
                </a:lnTo>
                <a:lnTo>
                  <a:pt x="472" y="90"/>
                </a:lnTo>
                <a:lnTo>
                  <a:pt x="468" y="74"/>
                </a:lnTo>
                <a:lnTo>
                  <a:pt x="460" y="69"/>
                </a:lnTo>
                <a:lnTo>
                  <a:pt x="455" y="94"/>
                </a:lnTo>
                <a:lnTo>
                  <a:pt x="468" y="119"/>
                </a:lnTo>
                <a:lnTo>
                  <a:pt x="460" y="127"/>
                </a:lnTo>
                <a:lnTo>
                  <a:pt x="447" y="131"/>
                </a:lnTo>
                <a:lnTo>
                  <a:pt x="447" y="127"/>
                </a:lnTo>
                <a:lnTo>
                  <a:pt x="423" y="122"/>
                </a:lnTo>
                <a:lnTo>
                  <a:pt x="406" y="122"/>
                </a:lnTo>
                <a:lnTo>
                  <a:pt x="406" y="131"/>
                </a:lnTo>
                <a:lnTo>
                  <a:pt x="394" y="131"/>
                </a:lnTo>
                <a:lnTo>
                  <a:pt x="373" y="122"/>
                </a:lnTo>
                <a:lnTo>
                  <a:pt x="361" y="127"/>
                </a:lnTo>
                <a:lnTo>
                  <a:pt x="345" y="114"/>
                </a:lnTo>
                <a:lnTo>
                  <a:pt x="349" y="106"/>
                </a:lnTo>
                <a:lnTo>
                  <a:pt x="345" y="98"/>
                </a:lnTo>
                <a:lnTo>
                  <a:pt x="316" y="82"/>
                </a:lnTo>
                <a:lnTo>
                  <a:pt x="275" y="69"/>
                </a:lnTo>
                <a:lnTo>
                  <a:pt x="262" y="77"/>
                </a:lnTo>
                <a:lnTo>
                  <a:pt x="246" y="74"/>
                </a:lnTo>
                <a:lnTo>
                  <a:pt x="234" y="57"/>
                </a:lnTo>
                <a:lnTo>
                  <a:pt x="225" y="40"/>
                </a:lnTo>
                <a:lnTo>
                  <a:pt x="209" y="37"/>
                </a:lnTo>
                <a:lnTo>
                  <a:pt x="209" y="20"/>
                </a:lnTo>
                <a:lnTo>
                  <a:pt x="201" y="8"/>
                </a:lnTo>
                <a:lnTo>
                  <a:pt x="168" y="0"/>
                </a:lnTo>
                <a:lnTo>
                  <a:pt x="147" y="8"/>
                </a:lnTo>
                <a:lnTo>
                  <a:pt x="135" y="28"/>
                </a:lnTo>
                <a:lnTo>
                  <a:pt x="130" y="28"/>
                </a:lnTo>
                <a:lnTo>
                  <a:pt x="127" y="16"/>
                </a:lnTo>
                <a:lnTo>
                  <a:pt x="115" y="12"/>
                </a:lnTo>
                <a:lnTo>
                  <a:pt x="102" y="20"/>
                </a:lnTo>
                <a:lnTo>
                  <a:pt x="102" y="37"/>
                </a:lnTo>
                <a:lnTo>
                  <a:pt x="115" y="53"/>
                </a:lnTo>
                <a:lnTo>
                  <a:pt x="110" y="61"/>
                </a:lnTo>
                <a:lnTo>
                  <a:pt x="81" y="53"/>
                </a:lnTo>
                <a:lnTo>
                  <a:pt x="78" y="53"/>
                </a:lnTo>
                <a:lnTo>
                  <a:pt x="57" y="65"/>
                </a:lnTo>
                <a:lnTo>
                  <a:pt x="61" y="69"/>
                </a:lnTo>
                <a:lnTo>
                  <a:pt x="53" y="90"/>
                </a:lnTo>
                <a:lnTo>
                  <a:pt x="45" y="110"/>
                </a:lnTo>
                <a:lnTo>
                  <a:pt x="53" y="110"/>
                </a:lnTo>
                <a:lnTo>
                  <a:pt x="53" y="119"/>
                </a:lnTo>
                <a:lnTo>
                  <a:pt x="81" y="127"/>
                </a:lnTo>
                <a:lnTo>
                  <a:pt x="67" y="138"/>
                </a:lnTo>
                <a:lnTo>
                  <a:pt x="57" y="127"/>
                </a:lnTo>
                <a:lnTo>
                  <a:pt x="45" y="135"/>
                </a:lnTo>
                <a:lnTo>
                  <a:pt x="32" y="147"/>
                </a:lnTo>
                <a:lnTo>
                  <a:pt x="0" y="151"/>
                </a:lnTo>
                <a:lnTo>
                  <a:pt x="4" y="156"/>
                </a:lnTo>
                <a:lnTo>
                  <a:pt x="49" y="156"/>
                </a:lnTo>
                <a:lnTo>
                  <a:pt x="74" y="151"/>
                </a:lnTo>
                <a:lnTo>
                  <a:pt x="98" y="144"/>
                </a:lnTo>
                <a:lnTo>
                  <a:pt x="110" y="144"/>
                </a:lnTo>
                <a:lnTo>
                  <a:pt x="130" y="160"/>
                </a:lnTo>
                <a:lnTo>
                  <a:pt x="147" y="176"/>
                </a:lnTo>
                <a:lnTo>
                  <a:pt x="147" y="184"/>
                </a:lnTo>
                <a:lnTo>
                  <a:pt x="150" y="215"/>
                </a:lnTo>
                <a:lnTo>
                  <a:pt x="181" y="204"/>
                </a:lnTo>
                <a:lnTo>
                  <a:pt x="168" y="218"/>
                </a:lnTo>
                <a:lnTo>
                  <a:pt x="152" y="217"/>
                </a:lnTo>
                <a:lnTo>
                  <a:pt x="155" y="230"/>
                </a:lnTo>
                <a:lnTo>
                  <a:pt x="172" y="246"/>
                </a:lnTo>
                <a:lnTo>
                  <a:pt x="176" y="271"/>
                </a:lnTo>
                <a:lnTo>
                  <a:pt x="185" y="271"/>
                </a:lnTo>
                <a:lnTo>
                  <a:pt x="185" y="279"/>
                </a:lnTo>
                <a:lnTo>
                  <a:pt x="180" y="291"/>
                </a:lnTo>
                <a:lnTo>
                  <a:pt x="180" y="312"/>
                </a:lnTo>
                <a:lnTo>
                  <a:pt x="176" y="332"/>
                </a:lnTo>
                <a:lnTo>
                  <a:pt x="188" y="345"/>
                </a:lnTo>
                <a:lnTo>
                  <a:pt x="201" y="377"/>
                </a:lnTo>
                <a:lnTo>
                  <a:pt x="209" y="402"/>
                </a:lnTo>
                <a:lnTo>
                  <a:pt x="201" y="398"/>
                </a:lnTo>
                <a:lnTo>
                  <a:pt x="193" y="398"/>
                </a:lnTo>
                <a:lnTo>
                  <a:pt x="197" y="410"/>
                </a:lnTo>
                <a:lnTo>
                  <a:pt x="185" y="435"/>
                </a:lnTo>
                <a:lnTo>
                  <a:pt x="175" y="477"/>
                </a:lnTo>
                <a:lnTo>
                  <a:pt x="172" y="489"/>
                </a:lnTo>
                <a:lnTo>
                  <a:pt x="164" y="521"/>
                </a:lnTo>
                <a:lnTo>
                  <a:pt x="172" y="563"/>
                </a:lnTo>
                <a:lnTo>
                  <a:pt x="176" y="596"/>
                </a:lnTo>
                <a:lnTo>
                  <a:pt x="193" y="632"/>
                </a:lnTo>
                <a:lnTo>
                  <a:pt x="209" y="641"/>
                </a:lnTo>
                <a:lnTo>
                  <a:pt x="217" y="661"/>
                </a:lnTo>
                <a:lnTo>
                  <a:pt x="237" y="690"/>
                </a:lnTo>
                <a:lnTo>
                  <a:pt x="246" y="719"/>
                </a:lnTo>
                <a:lnTo>
                  <a:pt x="242" y="739"/>
                </a:lnTo>
                <a:lnTo>
                  <a:pt x="258" y="752"/>
                </a:lnTo>
                <a:lnTo>
                  <a:pt x="266" y="764"/>
                </a:lnTo>
                <a:lnTo>
                  <a:pt x="266" y="781"/>
                </a:lnTo>
                <a:lnTo>
                  <a:pt x="279" y="789"/>
                </a:lnTo>
                <a:lnTo>
                  <a:pt x="300" y="801"/>
                </a:lnTo>
                <a:lnTo>
                  <a:pt x="307" y="816"/>
                </a:lnTo>
                <a:lnTo>
                  <a:pt x="308" y="801"/>
                </a:lnTo>
                <a:lnTo>
                  <a:pt x="291" y="776"/>
                </a:lnTo>
                <a:lnTo>
                  <a:pt x="283" y="756"/>
                </a:lnTo>
                <a:lnTo>
                  <a:pt x="262" y="707"/>
                </a:lnTo>
                <a:lnTo>
                  <a:pt x="254" y="674"/>
                </a:lnTo>
                <a:lnTo>
                  <a:pt x="258" y="669"/>
                </a:lnTo>
                <a:lnTo>
                  <a:pt x="266" y="678"/>
                </a:lnTo>
                <a:lnTo>
                  <a:pt x="271" y="694"/>
                </a:lnTo>
                <a:lnTo>
                  <a:pt x="279" y="710"/>
                </a:lnTo>
                <a:lnTo>
                  <a:pt x="283" y="731"/>
                </a:lnTo>
                <a:lnTo>
                  <a:pt x="300" y="744"/>
                </a:lnTo>
                <a:lnTo>
                  <a:pt x="316" y="752"/>
                </a:lnTo>
                <a:lnTo>
                  <a:pt x="316" y="772"/>
                </a:lnTo>
                <a:lnTo>
                  <a:pt x="387" y="809"/>
                </a:lnTo>
                <a:lnTo>
                  <a:pt x="533" y="890"/>
                </a:lnTo>
                <a:lnTo>
                  <a:pt x="703" y="951"/>
                </a:lnTo>
                <a:lnTo>
                  <a:pt x="731" y="949"/>
                </a:lnTo>
                <a:lnTo>
                  <a:pt x="748" y="957"/>
                </a:lnTo>
                <a:lnTo>
                  <a:pt x="751" y="965"/>
                </a:lnTo>
                <a:lnTo>
                  <a:pt x="748" y="998"/>
                </a:lnTo>
                <a:lnTo>
                  <a:pt x="715" y="1031"/>
                </a:lnTo>
                <a:lnTo>
                  <a:pt x="698" y="1064"/>
                </a:lnTo>
                <a:lnTo>
                  <a:pt x="708" y="1084"/>
                </a:lnTo>
                <a:lnTo>
                  <a:pt x="735" y="1093"/>
                </a:lnTo>
                <a:lnTo>
                  <a:pt x="772" y="1097"/>
                </a:lnTo>
                <a:lnTo>
                  <a:pt x="1004" y="896"/>
                </a:lnTo>
                <a:lnTo>
                  <a:pt x="1117" y="710"/>
                </a:lnTo>
                <a:lnTo>
                  <a:pt x="1126" y="698"/>
                </a:lnTo>
                <a:lnTo>
                  <a:pt x="1092" y="727"/>
                </a:lnTo>
                <a:lnTo>
                  <a:pt x="1092" y="727"/>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55" name="Freeform 55"/>
          <p:cNvSpPr>
            <a:spLocks noChangeArrowheads="1"/>
          </p:cNvSpPr>
          <p:nvPr/>
        </p:nvSpPr>
        <p:spPr bwMode="auto">
          <a:xfrm>
            <a:off x="3135313" y="4583114"/>
            <a:ext cx="207962" cy="66675"/>
          </a:xfrm>
          <a:custGeom>
            <a:avLst/>
            <a:gdLst/>
            <a:ahLst/>
            <a:cxnLst>
              <a:cxn ang="0">
                <a:pos x="0" y="33"/>
              </a:cxn>
              <a:cxn ang="0">
                <a:pos x="12" y="16"/>
              </a:cxn>
              <a:cxn ang="0">
                <a:pos x="23" y="10"/>
              </a:cxn>
              <a:cxn ang="0">
                <a:pos x="38" y="4"/>
              </a:cxn>
              <a:cxn ang="0">
                <a:pos x="55" y="4"/>
              </a:cxn>
              <a:cxn ang="0">
                <a:pos x="78" y="0"/>
              </a:cxn>
              <a:cxn ang="0">
                <a:pos x="91" y="10"/>
              </a:cxn>
              <a:cxn ang="0">
                <a:pos x="125" y="10"/>
              </a:cxn>
              <a:cxn ang="0">
                <a:pos x="131" y="17"/>
              </a:cxn>
              <a:cxn ang="0">
                <a:pos x="116" y="27"/>
              </a:cxn>
              <a:cxn ang="0">
                <a:pos x="91" y="31"/>
              </a:cxn>
              <a:cxn ang="0">
                <a:pos x="92" y="42"/>
              </a:cxn>
              <a:cxn ang="0">
                <a:pos x="82" y="24"/>
              </a:cxn>
              <a:cxn ang="0">
                <a:pos x="74" y="20"/>
              </a:cxn>
              <a:cxn ang="0">
                <a:pos x="61" y="24"/>
              </a:cxn>
              <a:cxn ang="0">
                <a:pos x="49" y="30"/>
              </a:cxn>
              <a:cxn ang="0">
                <a:pos x="34" y="21"/>
              </a:cxn>
              <a:cxn ang="0">
                <a:pos x="26" y="27"/>
              </a:cxn>
              <a:cxn ang="0">
                <a:pos x="12" y="33"/>
              </a:cxn>
              <a:cxn ang="0">
                <a:pos x="4" y="33"/>
              </a:cxn>
              <a:cxn ang="0">
                <a:pos x="0" y="33"/>
              </a:cxn>
              <a:cxn ang="0">
                <a:pos x="0" y="33"/>
              </a:cxn>
            </a:cxnLst>
            <a:rect l="0" t="0" r="r" b="b"/>
            <a:pathLst>
              <a:path w="131" h="42">
                <a:moveTo>
                  <a:pt x="0" y="33"/>
                </a:moveTo>
                <a:lnTo>
                  <a:pt x="12" y="16"/>
                </a:lnTo>
                <a:lnTo>
                  <a:pt x="23" y="10"/>
                </a:lnTo>
                <a:lnTo>
                  <a:pt x="38" y="4"/>
                </a:lnTo>
                <a:lnTo>
                  <a:pt x="55" y="4"/>
                </a:lnTo>
                <a:lnTo>
                  <a:pt x="78" y="0"/>
                </a:lnTo>
                <a:lnTo>
                  <a:pt x="91" y="10"/>
                </a:lnTo>
                <a:lnTo>
                  <a:pt x="125" y="10"/>
                </a:lnTo>
                <a:lnTo>
                  <a:pt x="131" y="17"/>
                </a:lnTo>
                <a:lnTo>
                  <a:pt x="116" y="27"/>
                </a:lnTo>
                <a:lnTo>
                  <a:pt x="91" y="31"/>
                </a:lnTo>
                <a:lnTo>
                  <a:pt x="92" y="42"/>
                </a:lnTo>
                <a:lnTo>
                  <a:pt x="82" y="24"/>
                </a:lnTo>
                <a:lnTo>
                  <a:pt x="74" y="20"/>
                </a:lnTo>
                <a:lnTo>
                  <a:pt x="61" y="24"/>
                </a:lnTo>
                <a:lnTo>
                  <a:pt x="49" y="30"/>
                </a:lnTo>
                <a:lnTo>
                  <a:pt x="34" y="21"/>
                </a:lnTo>
                <a:lnTo>
                  <a:pt x="26" y="27"/>
                </a:lnTo>
                <a:lnTo>
                  <a:pt x="12" y="33"/>
                </a:lnTo>
                <a:lnTo>
                  <a:pt x="4" y="33"/>
                </a:lnTo>
                <a:lnTo>
                  <a:pt x="0" y="33"/>
                </a:lnTo>
                <a:lnTo>
                  <a:pt x="0" y="33"/>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a:p>
        </p:txBody>
      </p:sp>
      <p:sp>
        <p:nvSpPr>
          <p:cNvPr id="25656" name="Freeform 56"/>
          <p:cNvSpPr>
            <a:spLocks noChangeArrowheads="1"/>
          </p:cNvSpPr>
          <p:nvPr/>
        </p:nvSpPr>
        <p:spPr bwMode="auto">
          <a:xfrm>
            <a:off x="3371851" y="4567239"/>
            <a:ext cx="85725" cy="77787"/>
          </a:xfrm>
          <a:custGeom>
            <a:avLst/>
            <a:gdLst/>
            <a:ahLst/>
            <a:cxnLst>
              <a:cxn ang="0">
                <a:pos x="42" y="0"/>
              </a:cxn>
              <a:cxn ang="0">
                <a:pos x="16" y="11"/>
              </a:cxn>
              <a:cxn ang="0">
                <a:pos x="5" y="17"/>
              </a:cxn>
              <a:cxn ang="0">
                <a:pos x="0" y="30"/>
              </a:cxn>
              <a:cxn ang="0">
                <a:pos x="10" y="33"/>
              </a:cxn>
              <a:cxn ang="0">
                <a:pos x="5" y="49"/>
              </a:cxn>
              <a:cxn ang="0">
                <a:pos x="22" y="38"/>
              </a:cxn>
              <a:cxn ang="0">
                <a:pos x="23" y="26"/>
              </a:cxn>
              <a:cxn ang="0">
                <a:pos x="39" y="24"/>
              </a:cxn>
              <a:cxn ang="0">
                <a:pos x="40" y="15"/>
              </a:cxn>
              <a:cxn ang="0">
                <a:pos x="54" y="6"/>
              </a:cxn>
              <a:cxn ang="0">
                <a:pos x="53" y="2"/>
              </a:cxn>
              <a:cxn ang="0">
                <a:pos x="42" y="0"/>
              </a:cxn>
              <a:cxn ang="0">
                <a:pos x="42" y="0"/>
              </a:cxn>
            </a:cxnLst>
            <a:rect l="0" t="0" r="r" b="b"/>
            <a:pathLst>
              <a:path w="54" h="49">
                <a:moveTo>
                  <a:pt x="42" y="0"/>
                </a:moveTo>
                <a:lnTo>
                  <a:pt x="16" y="11"/>
                </a:lnTo>
                <a:lnTo>
                  <a:pt x="5" y="17"/>
                </a:lnTo>
                <a:lnTo>
                  <a:pt x="0" y="30"/>
                </a:lnTo>
                <a:lnTo>
                  <a:pt x="10" y="33"/>
                </a:lnTo>
                <a:lnTo>
                  <a:pt x="5" y="49"/>
                </a:lnTo>
                <a:lnTo>
                  <a:pt x="22" y="38"/>
                </a:lnTo>
                <a:lnTo>
                  <a:pt x="23" y="26"/>
                </a:lnTo>
                <a:lnTo>
                  <a:pt x="39" y="24"/>
                </a:lnTo>
                <a:lnTo>
                  <a:pt x="40" y="15"/>
                </a:lnTo>
                <a:lnTo>
                  <a:pt x="54" y="6"/>
                </a:lnTo>
                <a:lnTo>
                  <a:pt x="53" y="2"/>
                </a:lnTo>
                <a:lnTo>
                  <a:pt x="42" y="0"/>
                </a:lnTo>
                <a:lnTo>
                  <a:pt x="42" y="0"/>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a:p>
        </p:txBody>
      </p:sp>
      <p:sp>
        <p:nvSpPr>
          <p:cNvPr id="25657" name="Freeform 57"/>
          <p:cNvSpPr>
            <a:spLocks noChangeArrowheads="1"/>
          </p:cNvSpPr>
          <p:nvPr/>
        </p:nvSpPr>
        <p:spPr bwMode="auto">
          <a:xfrm>
            <a:off x="3473451" y="4556125"/>
            <a:ext cx="41275" cy="25400"/>
          </a:xfrm>
          <a:custGeom>
            <a:avLst/>
            <a:gdLst/>
            <a:ahLst/>
            <a:cxnLst>
              <a:cxn ang="0">
                <a:pos x="10" y="1"/>
              </a:cxn>
              <a:cxn ang="0">
                <a:pos x="0" y="6"/>
              </a:cxn>
              <a:cxn ang="0">
                <a:pos x="3" y="16"/>
              </a:cxn>
              <a:cxn ang="0">
                <a:pos x="9" y="11"/>
              </a:cxn>
              <a:cxn ang="0">
                <a:pos x="26" y="5"/>
              </a:cxn>
              <a:cxn ang="0">
                <a:pos x="24" y="0"/>
              </a:cxn>
              <a:cxn ang="0">
                <a:pos x="10" y="1"/>
              </a:cxn>
              <a:cxn ang="0">
                <a:pos x="10" y="1"/>
              </a:cxn>
            </a:cxnLst>
            <a:rect l="0" t="0" r="r" b="b"/>
            <a:pathLst>
              <a:path w="26" h="16">
                <a:moveTo>
                  <a:pt x="10" y="1"/>
                </a:moveTo>
                <a:lnTo>
                  <a:pt x="0" y="6"/>
                </a:lnTo>
                <a:lnTo>
                  <a:pt x="3" y="16"/>
                </a:lnTo>
                <a:lnTo>
                  <a:pt x="9" y="11"/>
                </a:lnTo>
                <a:lnTo>
                  <a:pt x="26" y="5"/>
                </a:lnTo>
                <a:lnTo>
                  <a:pt x="24" y="0"/>
                </a:lnTo>
                <a:lnTo>
                  <a:pt x="10" y="1"/>
                </a:lnTo>
                <a:lnTo>
                  <a:pt x="10" y="1"/>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a:p>
        </p:txBody>
      </p:sp>
      <p:sp>
        <p:nvSpPr>
          <p:cNvPr id="25658" name="Freeform 58"/>
          <p:cNvSpPr>
            <a:spLocks noChangeArrowheads="1"/>
          </p:cNvSpPr>
          <p:nvPr/>
        </p:nvSpPr>
        <p:spPr bwMode="auto">
          <a:xfrm>
            <a:off x="2333625" y="3821113"/>
            <a:ext cx="14288" cy="31750"/>
          </a:xfrm>
          <a:custGeom>
            <a:avLst/>
            <a:gdLst/>
            <a:ahLst/>
            <a:cxnLst>
              <a:cxn ang="0">
                <a:pos x="1" y="0"/>
              </a:cxn>
              <a:cxn ang="0">
                <a:pos x="0" y="14"/>
              </a:cxn>
              <a:cxn ang="0">
                <a:pos x="6" y="20"/>
              </a:cxn>
              <a:cxn ang="0">
                <a:pos x="9" y="8"/>
              </a:cxn>
              <a:cxn ang="0">
                <a:pos x="7" y="5"/>
              </a:cxn>
              <a:cxn ang="0">
                <a:pos x="1" y="0"/>
              </a:cxn>
              <a:cxn ang="0">
                <a:pos x="1" y="0"/>
              </a:cxn>
            </a:cxnLst>
            <a:rect l="0" t="0" r="r" b="b"/>
            <a:pathLst>
              <a:path w="9" h="20">
                <a:moveTo>
                  <a:pt x="1" y="0"/>
                </a:moveTo>
                <a:lnTo>
                  <a:pt x="0" y="14"/>
                </a:lnTo>
                <a:lnTo>
                  <a:pt x="6" y="20"/>
                </a:lnTo>
                <a:lnTo>
                  <a:pt x="9" y="8"/>
                </a:lnTo>
                <a:lnTo>
                  <a:pt x="7" y="5"/>
                </a:lnTo>
                <a:lnTo>
                  <a:pt x="1" y="0"/>
                </a:lnTo>
                <a:lnTo>
                  <a:pt x="1"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59" name="Freeform 59"/>
          <p:cNvSpPr>
            <a:spLocks noChangeArrowheads="1"/>
          </p:cNvSpPr>
          <p:nvPr/>
        </p:nvSpPr>
        <p:spPr bwMode="auto">
          <a:xfrm>
            <a:off x="2360614" y="3798888"/>
            <a:ext cx="9525" cy="11112"/>
          </a:xfrm>
          <a:custGeom>
            <a:avLst/>
            <a:gdLst/>
            <a:ahLst/>
            <a:cxnLst>
              <a:cxn ang="0">
                <a:pos x="1" y="0"/>
              </a:cxn>
              <a:cxn ang="0">
                <a:pos x="0" y="7"/>
              </a:cxn>
              <a:cxn ang="0">
                <a:pos x="4" y="7"/>
              </a:cxn>
              <a:cxn ang="0">
                <a:pos x="6" y="0"/>
              </a:cxn>
              <a:cxn ang="0">
                <a:pos x="1" y="0"/>
              </a:cxn>
              <a:cxn ang="0">
                <a:pos x="1" y="0"/>
              </a:cxn>
            </a:cxnLst>
            <a:rect l="0" t="0" r="r" b="b"/>
            <a:pathLst>
              <a:path w="6" h="7">
                <a:moveTo>
                  <a:pt x="1" y="0"/>
                </a:moveTo>
                <a:lnTo>
                  <a:pt x="0" y="7"/>
                </a:lnTo>
                <a:lnTo>
                  <a:pt x="4" y="7"/>
                </a:lnTo>
                <a:lnTo>
                  <a:pt x="6" y="0"/>
                </a:lnTo>
                <a:lnTo>
                  <a:pt x="1" y="0"/>
                </a:lnTo>
                <a:lnTo>
                  <a:pt x="1"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60" name="Freeform 60"/>
          <p:cNvSpPr>
            <a:spLocks noChangeArrowheads="1"/>
          </p:cNvSpPr>
          <p:nvPr/>
        </p:nvSpPr>
        <p:spPr bwMode="auto">
          <a:xfrm>
            <a:off x="2171701" y="3641726"/>
            <a:ext cx="30163" cy="22225"/>
          </a:xfrm>
          <a:custGeom>
            <a:avLst/>
            <a:gdLst/>
            <a:ahLst/>
            <a:cxnLst>
              <a:cxn ang="0">
                <a:pos x="11" y="0"/>
              </a:cxn>
              <a:cxn ang="0">
                <a:pos x="0" y="5"/>
              </a:cxn>
              <a:cxn ang="0">
                <a:pos x="3" y="14"/>
              </a:cxn>
              <a:cxn ang="0">
                <a:pos x="19" y="3"/>
              </a:cxn>
              <a:cxn ang="0">
                <a:pos x="11" y="0"/>
              </a:cxn>
              <a:cxn ang="0">
                <a:pos x="11" y="0"/>
              </a:cxn>
            </a:cxnLst>
            <a:rect l="0" t="0" r="r" b="b"/>
            <a:pathLst>
              <a:path w="19" h="14">
                <a:moveTo>
                  <a:pt x="11" y="0"/>
                </a:moveTo>
                <a:lnTo>
                  <a:pt x="0" y="5"/>
                </a:lnTo>
                <a:lnTo>
                  <a:pt x="3" y="14"/>
                </a:lnTo>
                <a:lnTo>
                  <a:pt x="19" y="3"/>
                </a:lnTo>
                <a:lnTo>
                  <a:pt x="11" y="0"/>
                </a:lnTo>
                <a:lnTo>
                  <a:pt x="1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61" name="Freeform 61"/>
          <p:cNvSpPr>
            <a:spLocks noChangeArrowheads="1"/>
          </p:cNvSpPr>
          <p:nvPr/>
        </p:nvSpPr>
        <p:spPr bwMode="auto">
          <a:xfrm>
            <a:off x="2062163" y="3597275"/>
            <a:ext cx="36512" cy="12700"/>
          </a:xfrm>
          <a:custGeom>
            <a:avLst/>
            <a:gdLst/>
            <a:ahLst/>
            <a:cxnLst>
              <a:cxn ang="0">
                <a:pos x="23" y="3"/>
              </a:cxn>
              <a:cxn ang="0">
                <a:pos x="8" y="0"/>
              </a:cxn>
              <a:cxn ang="0">
                <a:pos x="0" y="2"/>
              </a:cxn>
              <a:cxn ang="0">
                <a:pos x="5" y="8"/>
              </a:cxn>
              <a:cxn ang="0">
                <a:pos x="13" y="8"/>
              </a:cxn>
              <a:cxn ang="0">
                <a:pos x="23" y="3"/>
              </a:cxn>
              <a:cxn ang="0">
                <a:pos x="23" y="3"/>
              </a:cxn>
            </a:cxnLst>
            <a:rect l="0" t="0" r="r" b="b"/>
            <a:pathLst>
              <a:path w="23" h="8">
                <a:moveTo>
                  <a:pt x="23" y="3"/>
                </a:moveTo>
                <a:lnTo>
                  <a:pt x="8" y="0"/>
                </a:lnTo>
                <a:lnTo>
                  <a:pt x="0" y="2"/>
                </a:lnTo>
                <a:lnTo>
                  <a:pt x="5" y="8"/>
                </a:lnTo>
                <a:lnTo>
                  <a:pt x="13" y="8"/>
                </a:lnTo>
                <a:lnTo>
                  <a:pt x="23" y="3"/>
                </a:lnTo>
                <a:lnTo>
                  <a:pt x="23" y="3"/>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62" name="Freeform 62"/>
          <p:cNvSpPr>
            <a:spLocks noChangeArrowheads="1"/>
          </p:cNvSpPr>
          <p:nvPr/>
        </p:nvSpPr>
        <p:spPr bwMode="auto">
          <a:xfrm>
            <a:off x="3367088" y="3802063"/>
            <a:ext cx="76200" cy="87312"/>
          </a:xfrm>
          <a:custGeom>
            <a:avLst/>
            <a:gdLst/>
            <a:ahLst/>
            <a:cxnLst>
              <a:cxn ang="0">
                <a:pos x="14" y="11"/>
              </a:cxn>
              <a:cxn ang="0">
                <a:pos x="8" y="11"/>
              </a:cxn>
              <a:cxn ang="0">
                <a:pos x="7" y="29"/>
              </a:cxn>
              <a:cxn ang="0">
                <a:pos x="0" y="42"/>
              </a:cxn>
              <a:cxn ang="0">
                <a:pos x="3" y="55"/>
              </a:cxn>
              <a:cxn ang="0">
                <a:pos x="17" y="45"/>
              </a:cxn>
              <a:cxn ang="0">
                <a:pos x="27" y="33"/>
              </a:cxn>
              <a:cxn ang="0">
                <a:pos x="34" y="37"/>
              </a:cxn>
              <a:cxn ang="0">
                <a:pos x="39" y="49"/>
              </a:cxn>
              <a:cxn ang="0">
                <a:pos x="48" y="42"/>
              </a:cxn>
              <a:cxn ang="0">
                <a:pos x="48" y="28"/>
              </a:cxn>
              <a:cxn ang="0">
                <a:pos x="44" y="19"/>
              </a:cxn>
              <a:cxn ang="0">
                <a:pos x="46" y="13"/>
              </a:cxn>
              <a:cxn ang="0">
                <a:pos x="38" y="9"/>
              </a:cxn>
              <a:cxn ang="0">
                <a:pos x="33" y="0"/>
              </a:cxn>
              <a:cxn ang="0">
                <a:pos x="27" y="0"/>
              </a:cxn>
              <a:cxn ang="0">
                <a:pos x="21" y="7"/>
              </a:cxn>
              <a:cxn ang="0">
                <a:pos x="14" y="11"/>
              </a:cxn>
              <a:cxn ang="0">
                <a:pos x="14" y="11"/>
              </a:cxn>
            </a:cxnLst>
            <a:rect l="0" t="0" r="r" b="b"/>
            <a:pathLst>
              <a:path w="48" h="55">
                <a:moveTo>
                  <a:pt x="14" y="11"/>
                </a:moveTo>
                <a:lnTo>
                  <a:pt x="8" y="11"/>
                </a:lnTo>
                <a:lnTo>
                  <a:pt x="7" y="29"/>
                </a:lnTo>
                <a:lnTo>
                  <a:pt x="0" y="42"/>
                </a:lnTo>
                <a:lnTo>
                  <a:pt x="3" y="55"/>
                </a:lnTo>
                <a:lnTo>
                  <a:pt x="17" y="45"/>
                </a:lnTo>
                <a:lnTo>
                  <a:pt x="27" y="33"/>
                </a:lnTo>
                <a:lnTo>
                  <a:pt x="34" y="37"/>
                </a:lnTo>
                <a:lnTo>
                  <a:pt x="39" y="49"/>
                </a:lnTo>
                <a:lnTo>
                  <a:pt x="48" y="42"/>
                </a:lnTo>
                <a:lnTo>
                  <a:pt x="48" y="28"/>
                </a:lnTo>
                <a:lnTo>
                  <a:pt x="44" y="19"/>
                </a:lnTo>
                <a:lnTo>
                  <a:pt x="46" y="13"/>
                </a:lnTo>
                <a:lnTo>
                  <a:pt x="38" y="9"/>
                </a:lnTo>
                <a:lnTo>
                  <a:pt x="33" y="0"/>
                </a:lnTo>
                <a:lnTo>
                  <a:pt x="27" y="0"/>
                </a:lnTo>
                <a:lnTo>
                  <a:pt x="21" y="7"/>
                </a:lnTo>
                <a:lnTo>
                  <a:pt x="14" y="11"/>
                </a:lnTo>
                <a:lnTo>
                  <a:pt x="14" y="11"/>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63" name="Freeform 63"/>
          <p:cNvSpPr>
            <a:spLocks noChangeArrowheads="1"/>
          </p:cNvSpPr>
          <p:nvPr/>
        </p:nvSpPr>
        <p:spPr bwMode="auto">
          <a:xfrm>
            <a:off x="2857500" y="3408364"/>
            <a:ext cx="293688" cy="219075"/>
          </a:xfrm>
          <a:custGeom>
            <a:avLst/>
            <a:gdLst/>
            <a:ahLst/>
            <a:cxnLst>
              <a:cxn ang="0">
                <a:pos x="18" y="0"/>
              </a:cxn>
              <a:cxn ang="0">
                <a:pos x="2" y="10"/>
              </a:cxn>
              <a:cxn ang="0">
                <a:pos x="0" y="25"/>
              </a:cxn>
              <a:cxn ang="0">
                <a:pos x="11" y="39"/>
              </a:cxn>
              <a:cxn ang="0">
                <a:pos x="14" y="56"/>
              </a:cxn>
              <a:cxn ang="0">
                <a:pos x="21" y="66"/>
              </a:cxn>
              <a:cxn ang="0">
                <a:pos x="56" y="50"/>
              </a:cxn>
              <a:cxn ang="0">
                <a:pos x="95" y="70"/>
              </a:cxn>
              <a:cxn ang="0">
                <a:pos x="98" y="85"/>
              </a:cxn>
              <a:cxn ang="0">
                <a:pos x="111" y="91"/>
              </a:cxn>
              <a:cxn ang="0">
                <a:pos x="102" y="95"/>
              </a:cxn>
              <a:cxn ang="0">
                <a:pos x="89" y="93"/>
              </a:cxn>
              <a:cxn ang="0">
                <a:pos x="89" y="102"/>
              </a:cxn>
              <a:cxn ang="0">
                <a:pos x="82" y="107"/>
              </a:cxn>
              <a:cxn ang="0">
                <a:pos x="82" y="122"/>
              </a:cxn>
              <a:cxn ang="0">
                <a:pos x="86" y="127"/>
              </a:cxn>
              <a:cxn ang="0">
                <a:pos x="132" y="109"/>
              </a:cxn>
              <a:cxn ang="0">
                <a:pos x="142" y="138"/>
              </a:cxn>
              <a:cxn ang="0">
                <a:pos x="150" y="126"/>
              </a:cxn>
              <a:cxn ang="0">
                <a:pos x="163" y="113"/>
              </a:cxn>
              <a:cxn ang="0">
                <a:pos x="185" y="117"/>
              </a:cxn>
              <a:cxn ang="0">
                <a:pos x="177" y="108"/>
              </a:cxn>
              <a:cxn ang="0">
                <a:pos x="145" y="93"/>
              </a:cxn>
              <a:cxn ang="0">
                <a:pos x="133" y="77"/>
              </a:cxn>
              <a:cxn ang="0">
                <a:pos x="160" y="85"/>
              </a:cxn>
              <a:cxn ang="0">
                <a:pos x="179" y="91"/>
              </a:cxn>
              <a:cxn ang="0">
                <a:pos x="180" y="84"/>
              </a:cxn>
              <a:cxn ang="0">
                <a:pos x="154" y="61"/>
              </a:cxn>
              <a:cxn ang="0">
                <a:pos x="135" y="61"/>
              </a:cxn>
              <a:cxn ang="0">
                <a:pos x="113" y="44"/>
              </a:cxn>
              <a:cxn ang="0">
                <a:pos x="73" y="19"/>
              </a:cxn>
              <a:cxn ang="0">
                <a:pos x="54" y="16"/>
              </a:cxn>
              <a:cxn ang="0">
                <a:pos x="45" y="23"/>
              </a:cxn>
              <a:cxn ang="0">
                <a:pos x="39" y="16"/>
              </a:cxn>
              <a:cxn ang="0">
                <a:pos x="36" y="20"/>
              </a:cxn>
              <a:cxn ang="0">
                <a:pos x="36" y="28"/>
              </a:cxn>
              <a:cxn ang="0">
                <a:pos x="33" y="28"/>
              </a:cxn>
              <a:cxn ang="0">
                <a:pos x="32" y="16"/>
              </a:cxn>
              <a:cxn ang="0">
                <a:pos x="21" y="16"/>
              </a:cxn>
              <a:cxn ang="0">
                <a:pos x="18" y="27"/>
              </a:cxn>
              <a:cxn ang="0">
                <a:pos x="18" y="35"/>
              </a:cxn>
              <a:cxn ang="0">
                <a:pos x="12" y="23"/>
              </a:cxn>
              <a:cxn ang="0">
                <a:pos x="9" y="12"/>
              </a:cxn>
              <a:cxn ang="0">
                <a:pos x="18" y="0"/>
              </a:cxn>
              <a:cxn ang="0">
                <a:pos x="18" y="0"/>
              </a:cxn>
            </a:cxnLst>
            <a:rect l="0" t="0" r="r" b="b"/>
            <a:pathLst>
              <a:path w="185" h="138">
                <a:moveTo>
                  <a:pt x="18" y="0"/>
                </a:moveTo>
                <a:lnTo>
                  <a:pt x="2" y="10"/>
                </a:lnTo>
                <a:lnTo>
                  <a:pt x="0" y="25"/>
                </a:lnTo>
                <a:lnTo>
                  <a:pt x="11" y="39"/>
                </a:lnTo>
                <a:lnTo>
                  <a:pt x="14" y="56"/>
                </a:lnTo>
                <a:lnTo>
                  <a:pt x="21" y="66"/>
                </a:lnTo>
                <a:lnTo>
                  <a:pt x="56" y="50"/>
                </a:lnTo>
                <a:lnTo>
                  <a:pt x="95" y="70"/>
                </a:lnTo>
                <a:lnTo>
                  <a:pt x="98" y="85"/>
                </a:lnTo>
                <a:lnTo>
                  <a:pt x="111" y="91"/>
                </a:lnTo>
                <a:lnTo>
                  <a:pt x="102" y="95"/>
                </a:lnTo>
                <a:lnTo>
                  <a:pt x="89" y="93"/>
                </a:lnTo>
                <a:lnTo>
                  <a:pt x="89" y="102"/>
                </a:lnTo>
                <a:lnTo>
                  <a:pt x="82" y="107"/>
                </a:lnTo>
                <a:lnTo>
                  <a:pt x="82" y="122"/>
                </a:lnTo>
                <a:lnTo>
                  <a:pt x="86" y="127"/>
                </a:lnTo>
                <a:lnTo>
                  <a:pt x="132" y="109"/>
                </a:lnTo>
                <a:lnTo>
                  <a:pt x="142" y="138"/>
                </a:lnTo>
                <a:lnTo>
                  <a:pt x="150" y="126"/>
                </a:lnTo>
                <a:lnTo>
                  <a:pt x="163" y="113"/>
                </a:lnTo>
                <a:lnTo>
                  <a:pt x="185" y="117"/>
                </a:lnTo>
                <a:lnTo>
                  <a:pt x="177" y="108"/>
                </a:lnTo>
                <a:lnTo>
                  <a:pt x="145" y="93"/>
                </a:lnTo>
                <a:lnTo>
                  <a:pt x="133" y="77"/>
                </a:lnTo>
                <a:lnTo>
                  <a:pt x="160" y="85"/>
                </a:lnTo>
                <a:lnTo>
                  <a:pt x="179" y="91"/>
                </a:lnTo>
                <a:lnTo>
                  <a:pt x="180" y="84"/>
                </a:lnTo>
                <a:lnTo>
                  <a:pt x="154" y="61"/>
                </a:lnTo>
                <a:lnTo>
                  <a:pt x="135" y="61"/>
                </a:lnTo>
                <a:lnTo>
                  <a:pt x="113" y="44"/>
                </a:lnTo>
                <a:lnTo>
                  <a:pt x="73" y="19"/>
                </a:lnTo>
                <a:lnTo>
                  <a:pt x="54" y="16"/>
                </a:lnTo>
                <a:lnTo>
                  <a:pt x="45" y="23"/>
                </a:lnTo>
                <a:lnTo>
                  <a:pt x="39" y="16"/>
                </a:lnTo>
                <a:lnTo>
                  <a:pt x="36" y="20"/>
                </a:lnTo>
                <a:lnTo>
                  <a:pt x="36" y="28"/>
                </a:lnTo>
                <a:lnTo>
                  <a:pt x="33" y="28"/>
                </a:lnTo>
                <a:lnTo>
                  <a:pt x="32" y="16"/>
                </a:lnTo>
                <a:lnTo>
                  <a:pt x="21" y="16"/>
                </a:lnTo>
                <a:lnTo>
                  <a:pt x="18" y="27"/>
                </a:lnTo>
                <a:lnTo>
                  <a:pt x="18" y="35"/>
                </a:lnTo>
                <a:lnTo>
                  <a:pt x="12" y="23"/>
                </a:lnTo>
                <a:lnTo>
                  <a:pt x="9" y="12"/>
                </a:lnTo>
                <a:lnTo>
                  <a:pt x="18" y="0"/>
                </a:lnTo>
                <a:lnTo>
                  <a:pt x="18"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64" name="Freeform 64"/>
          <p:cNvSpPr>
            <a:spLocks noChangeArrowheads="1"/>
          </p:cNvSpPr>
          <p:nvPr/>
        </p:nvSpPr>
        <p:spPr bwMode="auto">
          <a:xfrm>
            <a:off x="2925764" y="3608388"/>
            <a:ext cx="47625" cy="50800"/>
          </a:xfrm>
          <a:custGeom>
            <a:avLst/>
            <a:gdLst/>
            <a:ahLst/>
            <a:cxnLst>
              <a:cxn ang="0">
                <a:pos x="6" y="0"/>
              </a:cxn>
              <a:cxn ang="0">
                <a:pos x="1" y="7"/>
              </a:cxn>
              <a:cxn ang="0">
                <a:pos x="5" y="11"/>
              </a:cxn>
              <a:cxn ang="0">
                <a:pos x="0" y="32"/>
              </a:cxn>
              <a:cxn ang="0">
                <a:pos x="11" y="21"/>
              </a:cxn>
              <a:cxn ang="0">
                <a:pos x="22" y="24"/>
              </a:cxn>
              <a:cxn ang="0">
                <a:pos x="30" y="23"/>
              </a:cxn>
              <a:cxn ang="0">
                <a:pos x="27" y="12"/>
              </a:cxn>
              <a:cxn ang="0">
                <a:pos x="14" y="4"/>
              </a:cxn>
              <a:cxn ang="0">
                <a:pos x="6" y="0"/>
              </a:cxn>
              <a:cxn ang="0">
                <a:pos x="6" y="0"/>
              </a:cxn>
            </a:cxnLst>
            <a:rect l="0" t="0" r="r" b="b"/>
            <a:pathLst>
              <a:path w="30" h="32">
                <a:moveTo>
                  <a:pt x="6" y="0"/>
                </a:moveTo>
                <a:lnTo>
                  <a:pt x="1" y="7"/>
                </a:lnTo>
                <a:lnTo>
                  <a:pt x="5" y="11"/>
                </a:lnTo>
                <a:lnTo>
                  <a:pt x="0" y="32"/>
                </a:lnTo>
                <a:lnTo>
                  <a:pt x="11" y="21"/>
                </a:lnTo>
                <a:lnTo>
                  <a:pt x="22" y="24"/>
                </a:lnTo>
                <a:lnTo>
                  <a:pt x="30" y="23"/>
                </a:lnTo>
                <a:lnTo>
                  <a:pt x="27" y="12"/>
                </a:lnTo>
                <a:lnTo>
                  <a:pt x="14" y="4"/>
                </a:lnTo>
                <a:lnTo>
                  <a:pt x="6" y="0"/>
                </a:lnTo>
                <a:lnTo>
                  <a:pt x="6"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65" name="Freeform 65"/>
          <p:cNvSpPr>
            <a:spLocks noChangeArrowheads="1"/>
          </p:cNvSpPr>
          <p:nvPr/>
        </p:nvSpPr>
        <p:spPr bwMode="auto">
          <a:xfrm>
            <a:off x="2895601" y="3162301"/>
            <a:ext cx="434975" cy="379413"/>
          </a:xfrm>
          <a:custGeom>
            <a:avLst/>
            <a:gdLst/>
            <a:ahLst/>
            <a:cxnLst>
              <a:cxn ang="0">
                <a:pos x="8" y="20"/>
              </a:cxn>
              <a:cxn ang="0">
                <a:pos x="1" y="48"/>
              </a:cxn>
              <a:cxn ang="0">
                <a:pos x="10" y="80"/>
              </a:cxn>
              <a:cxn ang="0">
                <a:pos x="15" y="89"/>
              </a:cxn>
              <a:cxn ang="0">
                <a:pos x="7" y="118"/>
              </a:cxn>
              <a:cxn ang="0">
                <a:pos x="24" y="114"/>
              </a:cxn>
              <a:cxn ang="0">
                <a:pos x="35" y="119"/>
              </a:cxn>
              <a:cxn ang="0">
                <a:pos x="56" y="118"/>
              </a:cxn>
              <a:cxn ang="0">
                <a:pos x="112" y="137"/>
              </a:cxn>
              <a:cxn ang="0">
                <a:pos x="134" y="141"/>
              </a:cxn>
              <a:cxn ang="0">
                <a:pos x="130" y="160"/>
              </a:cxn>
              <a:cxn ang="0">
                <a:pos x="154" y="162"/>
              </a:cxn>
              <a:cxn ang="0">
                <a:pos x="158" y="188"/>
              </a:cxn>
              <a:cxn ang="0">
                <a:pos x="188" y="201"/>
              </a:cxn>
              <a:cxn ang="0">
                <a:pos x="208" y="209"/>
              </a:cxn>
              <a:cxn ang="0">
                <a:pos x="250" y="232"/>
              </a:cxn>
              <a:cxn ang="0">
                <a:pos x="270" y="232"/>
              </a:cxn>
              <a:cxn ang="0">
                <a:pos x="265" y="209"/>
              </a:cxn>
              <a:cxn ang="0">
                <a:pos x="241" y="172"/>
              </a:cxn>
              <a:cxn ang="0">
                <a:pos x="232" y="153"/>
              </a:cxn>
              <a:cxn ang="0">
                <a:pos x="237" y="132"/>
              </a:cxn>
              <a:cxn ang="0">
                <a:pos x="217" y="112"/>
              </a:cxn>
              <a:cxn ang="0">
                <a:pos x="224" y="97"/>
              </a:cxn>
              <a:cxn ang="0">
                <a:pos x="204" y="61"/>
              </a:cxn>
              <a:cxn ang="0">
                <a:pos x="177" y="67"/>
              </a:cxn>
              <a:cxn ang="0">
                <a:pos x="192" y="53"/>
              </a:cxn>
              <a:cxn ang="0">
                <a:pos x="167" y="43"/>
              </a:cxn>
              <a:cxn ang="0">
                <a:pos x="160" y="35"/>
              </a:cxn>
              <a:cxn ang="0">
                <a:pos x="149" y="31"/>
              </a:cxn>
              <a:cxn ang="0">
                <a:pos x="130" y="24"/>
              </a:cxn>
              <a:cxn ang="0">
                <a:pos x="122" y="14"/>
              </a:cxn>
              <a:cxn ang="0">
                <a:pos x="72" y="9"/>
              </a:cxn>
              <a:cxn ang="0">
                <a:pos x="48" y="1"/>
              </a:cxn>
              <a:cxn ang="0">
                <a:pos x="44" y="18"/>
              </a:cxn>
              <a:cxn ang="0">
                <a:pos x="35" y="13"/>
              </a:cxn>
              <a:cxn ang="0">
                <a:pos x="21" y="6"/>
              </a:cxn>
            </a:cxnLst>
            <a:rect l="0" t="0" r="r" b="b"/>
            <a:pathLst>
              <a:path w="274" h="239">
                <a:moveTo>
                  <a:pt x="21" y="6"/>
                </a:moveTo>
                <a:lnTo>
                  <a:pt x="8" y="20"/>
                </a:lnTo>
                <a:lnTo>
                  <a:pt x="9" y="35"/>
                </a:lnTo>
                <a:lnTo>
                  <a:pt x="1" y="48"/>
                </a:lnTo>
                <a:lnTo>
                  <a:pt x="0" y="68"/>
                </a:lnTo>
                <a:lnTo>
                  <a:pt x="10" y="80"/>
                </a:lnTo>
                <a:lnTo>
                  <a:pt x="8" y="88"/>
                </a:lnTo>
                <a:lnTo>
                  <a:pt x="15" y="89"/>
                </a:lnTo>
                <a:lnTo>
                  <a:pt x="5" y="102"/>
                </a:lnTo>
                <a:lnTo>
                  <a:pt x="7" y="118"/>
                </a:lnTo>
                <a:lnTo>
                  <a:pt x="21" y="128"/>
                </a:lnTo>
                <a:lnTo>
                  <a:pt x="24" y="114"/>
                </a:lnTo>
                <a:lnTo>
                  <a:pt x="35" y="111"/>
                </a:lnTo>
                <a:lnTo>
                  <a:pt x="35" y="119"/>
                </a:lnTo>
                <a:lnTo>
                  <a:pt x="44" y="128"/>
                </a:lnTo>
                <a:lnTo>
                  <a:pt x="56" y="118"/>
                </a:lnTo>
                <a:lnTo>
                  <a:pt x="76" y="120"/>
                </a:lnTo>
                <a:lnTo>
                  <a:pt x="112" y="137"/>
                </a:lnTo>
                <a:lnTo>
                  <a:pt x="119" y="149"/>
                </a:lnTo>
                <a:lnTo>
                  <a:pt x="134" y="141"/>
                </a:lnTo>
                <a:lnTo>
                  <a:pt x="134" y="155"/>
                </a:lnTo>
                <a:lnTo>
                  <a:pt x="130" y="160"/>
                </a:lnTo>
                <a:lnTo>
                  <a:pt x="139" y="163"/>
                </a:lnTo>
                <a:lnTo>
                  <a:pt x="154" y="162"/>
                </a:lnTo>
                <a:lnTo>
                  <a:pt x="158" y="170"/>
                </a:lnTo>
                <a:lnTo>
                  <a:pt x="158" y="188"/>
                </a:lnTo>
                <a:lnTo>
                  <a:pt x="175" y="193"/>
                </a:lnTo>
                <a:lnTo>
                  <a:pt x="188" y="201"/>
                </a:lnTo>
                <a:lnTo>
                  <a:pt x="195" y="205"/>
                </a:lnTo>
                <a:lnTo>
                  <a:pt x="208" y="209"/>
                </a:lnTo>
                <a:lnTo>
                  <a:pt x="229" y="227"/>
                </a:lnTo>
                <a:lnTo>
                  <a:pt x="250" y="232"/>
                </a:lnTo>
                <a:lnTo>
                  <a:pt x="255" y="239"/>
                </a:lnTo>
                <a:lnTo>
                  <a:pt x="270" y="232"/>
                </a:lnTo>
                <a:lnTo>
                  <a:pt x="274" y="221"/>
                </a:lnTo>
                <a:lnTo>
                  <a:pt x="265" y="209"/>
                </a:lnTo>
                <a:lnTo>
                  <a:pt x="261" y="191"/>
                </a:lnTo>
                <a:lnTo>
                  <a:pt x="241" y="172"/>
                </a:lnTo>
                <a:lnTo>
                  <a:pt x="232" y="163"/>
                </a:lnTo>
                <a:lnTo>
                  <a:pt x="232" y="153"/>
                </a:lnTo>
                <a:lnTo>
                  <a:pt x="243" y="142"/>
                </a:lnTo>
                <a:lnTo>
                  <a:pt x="237" y="132"/>
                </a:lnTo>
                <a:lnTo>
                  <a:pt x="224" y="115"/>
                </a:lnTo>
                <a:lnTo>
                  <a:pt x="217" y="112"/>
                </a:lnTo>
                <a:lnTo>
                  <a:pt x="215" y="103"/>
                </a:lnTo>
                <a:lnTo>
                  <a:pt x="224" y="97"/>
                </a:lnTo>
                <a:lnTo>
                  <a:pt x="217" y="78"/>
                </a:lnTo>
                <a:lnTo>
                  <a:pt x="204" y="61"/>
                </a:lnTo>
                <a:lnTo>
                  <a:pt x="197" y="68"/>
                </a:lnTo>
                <a:lnTo>
                  <a:pt x="177" y="67"/>
                </a:lnTo>
                <a:lnTo>
                  <a:pt x="178" y="59"/>
                </a:lnTo>
                <a:lnTo>
                  <a:pt x="192" y="53"/>
                </a:lnTo>
                <a:lnTo>
                  <a:pt x="187" y="43"/>
                </a:lnTo>
                <a:lnTo>
                  <a:pt x="167" y="43"/>
                </a:lnTo>
                <a:lnTo>
                  <a:pt x="160" y="38"/>
                </a:lnTo>
                <a:lnTo>
                  <a:pt x="160" y="35"/>
                </a:lnTo>
                <a:lnTo>
                  <a:pt x="153" y="31"/>
                </a:lnTo>
                <a:lnTo>
                  <a:pt x="149" y="31"/>
                </a:lnTo>
                <a:lnTo>
                  <a:pt x="143" y="26"/>
                </a:lnTo>
                <a:lnTo>
                  <a:pt x="130" y="24"/>
                </a:lnTo>
                <a:lnTo>
                  <a:pt x="129" y="17"/>
                </a:lnTo>
                <a:lnTo>
                  <a:pt x="122" y="14"/>
                </a:lnTo>
                <a:lnTo>
                  <a:pt x="96" y="14"/>
                </a:lnTo>
                <a:lnTo>
                  <a:pt x="72" y="9"/>
                </a:lnTo>
                <a:lnTo>
                  <a:pt x="59" y="0"/>
                </a:lnTo>
                <a:lnTo>
                  <a:pt x="48" y="1"/>
                </a:lnTo>
                <a:lnTo>
                  <a:pt x="46" y="7"/>
                </a:lnTo>
                <a:lnTo>
                  <a:pt x="44" y="18"/>
                </a:lnTo>
                <a:lnTo>
                  <a:pt x="38" y="25"/>
                </a:lnTo>
                <a:lnTo>
                  <a:pt x="35" y="13"/>
                </a:lnTo>
                <a:lnTo>
                  <a:pt x="29" y="8"/>
                </a:lnTo>
                <a:lnTo>
                  <a:pt x="21" y="6"/>
                </a:lnTo>
                <a:lnTo>
                  <a:pt x="21" y="6"/>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66" name="Freeform 66"/>
          <p:cNvSpPr>
            <a:spLocks noChangeArrowheads="1"/>
          </p:cNvSpPr>
          <p:nvPr/>
        </p:nvSpPr>
        <p:spPr bwMode="auto">
          <a:xfrm>
            <a:off x="2978150" y="3054350"/>
            <a:ext cx="31750" cy="38100"/>
          </a:xfrm>
          <a:custGeom>
            <a:avLst/>
            <a:gdLst/>
            <a:ahLst/>
            <a:cxnLst>
              <a:cxn ang="0">
                <a:pos x="11" y="0"/>
              </a:cxn>
              <a:cxn ang="0">
                <a:pos x="6" y="7"/>
              </a:cxn>
              <a:cxn ang="0">
                <a:pos x="6" y="14"/>
              </a:cxn>
              <a:cxn ang="0">
                <a:pos x="0" y="19"/>
              </a:cxn>
              <a:cxn ang="0">
                <a:pos x="2" y="24"/>
              </a:cxn>
              <a:cxn ang="0">
                <a:pos x="20" y="14"/>
              </a:cxn>
              <a:cxn ang="0">
                <a:pos x="19" y="8"/>
              </a:cxn>
              <a:cxn ang="0">
                <a:pos x="11" y="0"/>
              </a:cxn>
              <a:cxn ang="0">
                <a:pos x="11" y="0"/>
              </a:cxn>
            </a:cxnLst>
            <a:rect l="0" t="0" r="r" b="b"/>
            <a:pathLst>
              <a:path w="20" h="24">
                <a:moveTo>
                  <a:pt x="11" y="0"/>
                </a:moveTo>
                <a:lnTo>
                  <a:pt x="6" y="7"/>
                </a:lnTo>
                <a:lnTo>
                  <a:pt x="6" y="14"/>
                </a:lnTo>
                <a:lnTo>
                  <a:pt x="0" y="19"/>
                </a:lnTo>
                <a:lnTo>
                  <a:pt x="2" y="24"/>
                </a:lnTo>
                <a:lnTo>
                  <a:pt x="20" y="14"/>
                </a:lnTo>
                <a:lnTo>
                  <a:pt x="19" y="8"/>
                </a:lnTo>
                <a:lnTo>
                  <a:pt x="11" y="0"/>
                </a:lnTo>
                <a:lnTo>
                  <a:pt x="1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67" name="Freeform 67"/>
          <p:cNvSpPr>
            <a:spLocks noChangeArrowheads="1"/>
          </p:cNvSpPr>
          <p:nvPr/>
        </p:nvSpPr>
        <p:spPr bwMode="auto">
          <a:xfrm>
            <a:off x="3497263" y="3281363"/>
            <a:ext cx="57150" cy="49212"/>
          </a:xfrm>
          <a:custGeom>
            <a:avLst/>
            <a:gdLst/>
            <a:ahLst/>
            <a:cxnLst>
              <a:cxn ang="0">
                <a:pos x="0" y="0"/>
              </a:cxn>
              <a:cxn ang="0">
                <a:pos x="1" y="9"/>
              </a:cxn>
              <a:cxn ang="0">
                <a:pos x="12" y="16"/>
              </a:cxn>
              <a:cxn ang="0">
                <a:pos x="15" y="27"/>
              </a:cxn>
              <a:cxn ang="0">
                <a:pos x="29" y="30"/>
              </a:cxn>
              <a:cxn ang="0">
                <a:pos x="36" y="31"/>
              </a:cxn>
              <a:cxn ang="0">
                <a:pos x="36" y="27"/>
              </a:cxn>
              <a:cxn ang="0">
                <a:pos x="24" y="17"/>
              </a:cxn>
              <a:cxn ang="0">
                <a:pos x="17" y="9"/>
              </a:cxn>
              <a:cxn ang="0">
                <a:pos x="7" y="6"/>
              </a:cxn>
              <a:cxn ang="0">
                <a:pos x="0" y="0"/>
              </a:cxn>
              <a:cxn ang="0">
                <a:pos x="0" y="0"/>
              </a:cxn>
            </a:cxnLst>
            <a:rect l="0" t="0" r="r" b="b"/>
            <a:pathLst>
              <a:path w="36" h="31">
                <a:moveTo>
                  <a:pt x="0" y="0"/>
                </a:moveTo>
                <a:lnTo>
                  <a:pt x="1" y="9"/>
                </a:lnTo>
                <a:lnTo>
                  <a:pt x="12" y="16"/>
                </a:lnTo>
                <a:lnTo>
                  <a:pt x="15" y="27"/>
                </a:lnTo>
                <a:lnTo>
                  <a:pt x="29" y="30"/>
                </a:lnTo>
                <a:lnTo>
                  <a:pt x="36" y="31"/>
                </a:lnTo>
                <a:lnTo>
                  <a:pt x="36" y="27"/>
                </a:lnTo>
                <a:lnTo>
                  <a:pt x="24" y="17"/>
                </a:lnTo>
                <a:lnTo>
                  <a:pt x="17" y="9"/>
                </a:lnTo>
                <a:lnTo>
                  <a:pt x="7" y="6"/>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68" name="Freeform 68"/>
          <p:cNvSpPr>
            <a:spLocks noChangeArrowheads="1"/>
          </p:cNvSpPr>
          <p:nvPr/>
        </p:nvSpPr>
        <p:spPr bwMode="auto">
          <a:xfrm>
            <a:off x="3656014" y="3238500"/>
            <a:ext cx="268287" cy="515938"/>
          </a:xfrm>
          <a:custGeom>
            <a:avLst/>
            <a:gdLst/>
            <a:ahLst/>
            <a:cxnLst>
              <a:cxn ang="0">
                <a:pos x="0" y="0"/>
              </a:cxn>
              <a:cxn ang="0">
                <a:pos x="0" y="12"/>
              </a:cxn>
              <a:cxn ang="0">
                <a:pos x="7" y="33"/>
              </a:cxn>
              <a:cxn ang="0">
                <a:pos x="22" y="53"/>
              </a:cxn>
              <a:cxn ang="0">
                <a:pos x="36" y="77"/>
              </a:cxn>
              <a:cxn ang="0">
                <a:pos x="49" y="99"/>
              </a:cxn>
              <a:cxn ang="0">
                <a:pos x="65" y="127"/>
              </a:cxn>
              <a:cxn ang="0">
                <a:pos x="68" y="147"/>
              </a:cxn>
              <a:cxn ang="0">
                <a:pos x="72" y="163"/>
              </a:cxn>
              <a:cxn ang="0">
                <a:pos x="99" y="219"/>
              </a:cxn>
              <a:cxn ang="0">
                <a:pos x="121" y="250"/>
              </a:cxn>
              <a:cxn ang="0">
                <a:pos x="132" y="287"/>
              </a:cxn>
              <a:cxn ang="0">
                <a:pos x="152" y="312"/>
              </a:cxn>
              <a:cxn ang="0">
                <a:pos x="169" y="325"/>
              </a:cxn>
              <a:cxn ang="0">
                <a:pos x="159" y="284"/>
              </a:cxn>
              <a:cxn ang="0">
                <a:pos x="123" y="190"/>
              </a:cxn>
              <a:cxn ang="0">
                <a:pos x="77" y="103"/>
              </a:cxn>
              <a:cxn ang="0">
                <a:pos x="27" y="33"/>
              </a:cxn>
              <a:cxn ang="0">
                <a:pos x="7" y="9"/>
              </a:cxn>
              <a:cxn ang="0">
                <a:pos x="0" y="0"/>
              </a:cxn>
              <a:cxn ang="0">
                <a:pos x="0" y="0"/>
              </a:cxn>
            </a:cxnLst>
            <a:rect l="0" t="0" r="r" b="b"/>
            <a:pathLst>
              <a:path w="169" h="325">
                <a:moveTo>
                  <a:pt x="0" y="0"/>
                </a:moveTo>
                <a:lnTo>
                  <a:pt x="0" y="12"/>
                </a:lnTo>
                <a:lnTo>
                  <a:pt x="7" y="33"/>
                </a:lnTo>
                <a:lnTo>
                  <a:pt x="22" y="53"/>
                </a:lnTo>
                <a:lnTo>
                  <a:pt x="36" y="77"/>
                </a:lnTo>
                <a:lnTo>
                  <a:pt x="49" y="99"/>
                </a:lnTo>
                <a:lnTo>
                  <a:pt x="65" y="127"/>
                </a:lnTo>
                <a:lnTo>
                  <a:pt x="68" y="147"/>
                </a:lnTo>
                <a:lnTo>
                  <a:pt x="72" y="163"/>
                </a:lnTo>
                <a:lnTo>
                  <a:pt x="99" y="219"/>
                </a:lnTo>
                <a:lnTo>
                  <a:pt x="121" y="250"/>
                </a:lnTo>
                <a:lnTo>
                  <a:pt x="132" y="287"/>
                </a:lnTo>
                <a:lnTo>
                  <a:pt x="152" y="312"/>
                </a:lnTo>
                <a:lnTo>
                  <a:pt x="169" y="325"/>
                </a:lnTo>
                <a:lnTo>
                  <a:pt x="159" y="284"/>
                </a:lnTo>
                <a:lnTo>
                  <a:pt x="123" y="190"/>
                </a:lnTo>
                <a:lnTo>
                  <a:pt x="77" y="103"/>
                </a:lnTo>
                <a:lnTo>
                  <a:pt x="27" y="33"/>
                </a:lnTo>
                <a:lnTo>
                  <a:pt x="7" y="9"/>
                </a:lnTo>
                <a:lnTo>
                  <a:pt x="0" y="0"/>
                </a:lnTo>
                <a:lnTo>
                  <a:pt x="0"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69" name="Freeform 69"/>
          <p:cNvSpPr>
            <a:spLocks noChangeArrowheads="1"/>
          </p:cNvSpPr>
          <p:nvPr/>
        </p:nvSpPr>
        <p:spPr bwMode="auto">
          <a:xfrm>
            <a:off x="1931989" y="3170239"/>
            <a:ext cx="166687" cy="79375"/>
          </a:xfrm>
          <a:custGeom>
            <a:avLst/>
            <a:gdLst/>
            <a:ahLst/>
            <a:cxnLst>
              <a:cxn ang="0">
                <a:pos x="0" y="49"/>
              </a:cxn>
              <a:cxn ang="0">
                <a:pos x="20" y="31"/>
              </a:cxn>
              <a:cxn ang="0">
                <a:pos x="51" y="17"/>
              </a:cxn>
              <a:cxn ang="0">
                <a:pos x="59" y="14"/>
              </a:cxn>
              <a:cxn ang="0">
                <a:pos x="77" y="7"/>
              </a:cxn>
              <a:cxn ang="0">
                <a:pos x="84" y="5"/>
              </a:cxn>
              <a:cxn ang="0">
                <a:pos x="97" y="0"/>
              </a:cxn>
              <a:cxn ang="0">
                <a:pos x="105" y="2"/>
              </a:cxn>
              <a:cxn ang="0">
                <a:pos x="96" y="16"/>
              </a:cxn>
              <a:cxn ang="0">
                <a:pos x="82" y="17"/>
              </a:cxn>
              <a:cxn ang="0">
                <a:pos x="63" y="32"/>
              </a:cxn>
              <a:cxn ang="0">
                <a:pos x="37" y="35"/>
              </a:cxn>
              <a:cxn ang="0">
                <a:pos x="22" y="37"/>
              </a:cxn>
              <a:cxn ang="0">
                <a:pos x="2" y="50"/>
              </a:cxn>
              <a:cxn ang="0">
                <a:pos x="0" y="49"/>
              </a:cxn>
              <a:cxn ang="0">
                <a:pos x="0" y="49"/>
              </a:cxn>
            </a:cxnLst>
            <a:rect l="0" t="0" r="r" b="b"/>
            <a:pathLst>
              <a:path w="105" h="50">
                <a:moveTo>
                  <a:pt x="0" y="49"/>
                </a:moveTo>
                <a:lnTo>
                  <a:pt x="20" y="31"/>
                </a:lnTo>
                <a:lnTo>
                  <a:pt x="51" y="17"/>
                </a:lnTo>
                <a:lnTo>
                  <a:pt x="59" y="14"/>
                </a:lnTo>
                <a:lnTo>
                  <a:pt x="77" y="7"/>
                </a:lnTo>
                <a:lnTo>
                  <a:pt x="84" y="5"/>
                </a:lnTo>
                <a:lnTo>
                  <a:pt x="97" y="0"/>
                </a:lnTo>
                <a:lnTo>
                  <a:pt x="105" y="2"/>
                </a:lnTo>
                <a:lnTo>
                  <a:pt x="96" y="16"/>
                </a:lnTo>
                <a:lnTo>
                  <a:pt x="82" y="17"/>
                </a:lnTo>
                <a:lnTo>
                  <a:pt x="63" y="32"/>
                </a:lnTo>
                <a:lnTo>
                  <a:pt x="37" y="35"/>
                </a:lnTo>
                <a:lnTo>
                  <a:pt x="22" y="37"/>
                </a:lnTo>
                <a:lnTo>
                  <a:pt x="2" y="50"/>
                </a:lnTo>
                <a:lnTo>
                  <a:pt x="0" y="49"/>
                </a:lnTo>
                <a:lnTo>
                  <a:pt x="0" y="49"/>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70" name="Freeform 70"/>
          <p:cNvSpPr>
            <a:spLocks noChangeArrowheads="1"/>
          </p:cNvSpPr>
          <p:nvPr/>
        </p:nvSpPr>
        <p:spPr bwMode="auto">
          <a:xfrm>
            <a:off x="1997075" y="2876550"/>
            <a:ext cx="1697038" cy="577850"/>
          </a:xfrm>
          <a:custGeom>
            <a:avLst/>
            <a:gdLst/>
            <a:ahLst/>
            <a:cxnLst>
              <a:cxn ang="0">
                <a:pos x="16" y="184"/>
              </a:cxn>
              <a:cxn ang="0">
                <a:pos x="68" y="174"/>
              </a:cxn>
              <a:cxn ang="0">
                <a:pos x="114" y="143"/>
              </a:cxn>
              <a:cxn ang="0">
                <a:pos x="124" y="169"/>
              </a:cxn>
              <a:cxn ang="0">
                <a:pos x="94" y="197"/>
              </a:cxn>
              <a:cxn ang="0">
                <a:pos x="94" y="233"/>
              </a:cxn>
              <a:cxn ang="0">
                <a:pos x="68" y="225"/>
              </a:cxn>
              <a:cxn ang="0">
                <a:pos x="5" y="259"/>
              </a:cxn>
              <a:cxn ang="0">
                <a:pos x="55" y="258"/>
              </a:cxn>
              <a:cxn ang="0">
                <a:pos x="75" y="271"/>
              </a:cxn>
              <a:cxn ang="0">
                <a:pos x="106" y="284"/>
              </a:cxn>
              <a:cxn ang="0">
                <a:pos x="124" y="295"/>
              </a:cxn>
              <a:cxn ang="0">
                <a:pos x="142" y="276"/>
              </a:cxn>
              <a:cxn ang="0">
                <a:pos x="140" y="300"/>
              </a:cxn>
              <a:cxn ang="0">
                <a:pos x="165" y="320"/>
              </a:cxn>
              <a:cxn ang="0">
                <a:pos x="178" y="282"/>
              </a:cxn>
              <a:cxn ang="0">
                <a:pos x="206" y="246"/>
              </a:cxn>
              <a:cxn ang="0">
                <a:pos x="191" y="228"/>
              </a:cxn>
              <a:cxn ang="0">
                <a:pos x="194" y="204"/>
              </a:cxn>
              <a:cxn ang="0">
                <a:pos x="253" y="112"/>
              </a:cxn>
              <a:cxn ang="0">
                <a:pos x="424" y="66"/>
              </a:cxn>
              <a:cxn ang="0">
                <a:pos x="433" y="30"/>
              </a:cxn>
              <a:cxn ang="0">
                <a:pos x="453" y="35"/>
              </a:cxn>
              <a:cxn ang="0">
                <a:pos x="509" y="46"/>
              </a:cxn>
              <a:cxn ang="0">
                <a:pos x="489" y="22"/>
              </a:cxn>
              <a:cxn ang="0">
                <a:pos x="509" y="17"/>
              </a:cxn>
              <a:cxn ang="0">
                <a:pos x="576" y="46"/>
              </a:cxn>
              <a:cxn ang="0">
                <a:pos x="584" y="25"/>
              </a:cxn>
              <a:cxn ang="0">
                <a:pos x="633" y="53"/>
              </a:cxn>
              <a:cxn ang="0">
                <a:pos x="692" y="46"/>
              </a:cxn>
              <a:cxn ang="0">
                <a:pos x="702" y="61"/>
              </a:cxn>
              <a:cxn ang="0">
                <a:pos x="676" y="58"/>
              </a:cxn>
              <a:cxn ang="0">
                <a:pos x="671" y="86"/>
              </a:cxn>
              <a:cxn ang="0">
                <a:pos x="705" y="88"/>
              </a:cxn>
              <a:cxn ang="0">
                <a:pos x="883" y="137"/>
              </a:cxn>
              <a:cxn ang="0">
                <a:pos x="792" y="118"/>
              </a:cxn>
              <a:cxn ang="0">
                <a:pos x="756" y="89"/>
              </a:cxn>
              <a:cxn ang="0">
                <a:pos x="905" y="139"/>
              </a:cxn>
              <a:cxn ang="0">
                <a:pos x="889" y="156"/>
              </a:cxn>
              <a:cxn ang="0">
                <a:pos x="943" y="192"/>
              </a:cxn>
              <a:cxn ang="0">
                <a:pos x="972" y="217"/>
              </a:cxn>
              <a:cxn ang="0">
                <a:pos x="985" y="251"/>
              </a:cxn>
              <a:cxn ang="0">
                <a:pos x="1004" y="279"/>
              </a:cxn>
              <a:cxn ang="0">
                <a:pos x="1051" y="320"/>
              </a:cxn>
              <a:cxn ang="0">
                <a:pos x="1069" y="287"/>
              </a:cxn>
              <a:cxn ang="0">
                <a:pos x="1044" y="276"/>
              </a:cxn>
              <a:cxn ang="0">
                <a:pos x="1010" y="192"/>
              </a:cxn>
              <a:cxn ang="0">
                <a:pos x="861" y="90"/>
              </a:cxn>
              <a:cxn ang="0">
                <a:pos x="471" y="0"/>
              </a:cxn>
              <a:cxn ang="0">
                <a:pos x="0" y="191"/>
              </a:cxn>
            </a:cxnLst>
            <a:rect l="0" t="0" r="r" b="b"/>
            <a:pathLst>
              <a:path w="1069" h="364">
                <a:moveTo>
                  <a:pt x="0" y="191"/>
                </a:moveTo>
                <a:lnTo>
                  <a:pt x="16" y="184"/>
                </a:lnTo>
                <a:lnTo>
                  <a:pt x="32" y="174"/>
                </a:lnTo>
                <a:lnTo>
                  <a:pt x="68" y="174"/>
                </a:lnTo>
                <a:lnTo>
                  <a:pt x="101" y="156"/>
                </a:lnTo>
                <a:lnTo>
                  <a:pt x="114" y="143"/>
                </a:lnTo>
                <a:lnTo>
                  <a:pt x="122" y="143"/>
                </a:lnTo>
                <a:lnTo>
                  <a:pt x="124" y="169"/>
                </a:lnTo>
                <a:lnTo>
                  <a:pt x="101" y="189"/>
                </a:lnTo>
                <a:lnTo>
                  <a:pt x="94" y="197"/>
                </a:lnTo>
                <a:lnTo>
                  <a:pt x="106" y="217"/>
                </a:lnTo>
                <a:lnTo>
                  <a:pt x="94" y="233"/>
                </a:lnTo>
                <a:lnTo>
                  <a:pt x="80" y="241"/>
                </a:lnTo>
                <a:lnTo>
                  <a:pt x="68" y="225"/>
                </a:lnTo>
                <a:lnTo>
                  <a:pt x="34" y="236"/>
                </a:lnTo>
                <a:lnTo>
                  <a:pt x="5" y="259"/>
                </a:lnTo>
                <a:lnTo>
                  <a:pt x="24" y="264"/>
                </a:lnTo>
                <a:lnTo>
                  <a:pt x="55" y="258"/>
                </a:lnTo>
                <a:lnTo>
                  <a:pt x="73" y="246"/>
                </a:lnTo>
                <a:lnTo>
                  <a:pt x="75" y="271"/>
                </a:lnTo>
                <a:lnTo>
                  <a:pt x="91" y="284"/>
                </a:lnTo>
                <a:lnTo>
                  <a:pt x="106" y="284"/>
                </a:lnTo>
                <a:lnTo>
                  <a:pt x="116" y="297"/>
                </a:lnTo>
                <a:lnTo>
                  <a:pt x="124" y="295"/>
                </a:lnTo>
                <a:lnTo>
                  <a:pt x="127" y="282"/>
                </a:lnTo>
                <a:lnTo>
                  <a:pt x="142" y="276"/>
                </a:lnTo>
                <a:lnTo>
                  <a:pt x="147" y="282"/>
                </a:lnTo>
                <a:lnTo>
                  <a:pt x="140" y="300"/>
                </a:lnTo>
                <a:lnTo>
                  <a:pt x="158" y="315"/>
                </a:lnTo>
                <a:lnTo>
                  <a:pt x="165" y="320"/>
                </a:lnTo>
                <a:lnTo>
                  <a:pt x="181" y="303"/>
                </a:lnTo>
                <a:lnTo>
                  <a:pt x="178" y="282"/>
                </a:lnTo>
                <a:lnTo>
                  <a:pt x="188" y="264"/>
                </a:lnTo>
                <a:lnTo>
                  <a:pt x="206" y="246"/>
                </a:lnTo>
                <a:lnTo>
                  <a:pt x="204" y="228"/>
                </a:lnTo>
                <a:lnTo>
                  <a:pt x="191" y="228"/>
                </a:lnTo>
                <a:lnTo>
                  <a:pt x="188" y="233"/>
                </a:lnTo>
                <a:lnTo>
                  <a:pt x="194" y="204"/>
                </a:lnTo>
                <a:lnTo>
                  <a:pt x="227" y="161"/>
                </a:lnTo>
                <a:lnTo>
                  <a:pt x="253" y="112"/>
                </a:lnTo>
                <a:lnTo>
                  <a:pt x="386" y="63"/>
                </a:lnTo>
                <a:lnTo>
                  <a:pt x="424" y="66"/>
                </a:lnTo>
                <a:lnTo>
                  <a:pt x="453" y="43"/>
                </a:lnTo>
                <a:lnTo>
                  <a:pt x="433" y="30"/>
                </a:lnTo>
                <a:lnTo>
                  <a:pt x="445" y="20"/>
                </a:lnTo>
                <a:lnTo>
                  <a:pt x="453" y="35"/>
                </a:lnTo>
                <a:lnTo>
                  <a:pt x="491" y="40"/>
                </a:lnTo>
                <a:lnTo>
                  <a:pt x="509" y="46"/>
                </a:lnTo>
                <a:lnTo>
                  <a:pt x="520" y="25"/>
                </a:lnTo>
                <a:lnTo>
                  <a:pt x="489" y="22"/>
                </a:lnTo>
                <a:lnTo>
                  <a:pt x="481" y="17"/>
                </a:lnTo>
                <a:lnTo>
                  <a:pt x="509" y="17"/>
                </a:lnTo>
                <a:lnTo>
                  <a:pt x="561" y="35"/>
                </a:lnTo>
                <a:lnTo>
                  <a:pt x="576" y="46"/>
                </a:lnTo>
                <a:lnTo>
                  <a:pt x="571" y="33"/>
                </a:lnTo>
                <a:lnTo>
                  <a:pt x="584" y="25"/>
                </a:lnTo>
                <a:lnTo>
                  <a:pt x="628" y="43"/>
                </a:lnTo>
                <a:lnTo>
                  <a:pt x="633" y="53"/>
                </a:lnTo>
                <a:lnTo>
                  <a:pt x="659" y="46"/>
                </a:lnTo>
                <a:lnTo>
                  <a:pt x="692" y="46"/>
                </a:lnTo>
                <a:lnTo>
                  <a:pt x="710" y="61"/>
                </a:lnTo>
                <a:lnTo>
                  <a:pt x="702" y="61"/>
                </a:lnTo>
                <a:lnTo>
                  <a:pt x="679" y="58"/>
                </a:lnTo>
                <a:lnTo>
                  <a:pt x="676" y="58"/>
                </a:lnTo>
                <a:lnTo>
                  <a:pt x="679" y="73"/>
                </a:lnTo>
                <a:lnTo>
                  <a:pt x="671" y="86"/>
                </a:lnTo>
                <a:lnTo>
                  <a:pt x="673" y="96"/>
                </a:lnTo>
                <a:lnTo>
                  <a:pt x="705" y="88"/>
                </a:lnTo>
                <a:lnTo>
                  <a:pt x="795" y="132"/>
                </a:lnTo>
                <a:lnTo>
                  <a:pt x="883" y="137"/>
                </a:lnTo>
                <a:lnTo>
                  <a:pt x="830" y="118"/>
                </a:lnTo>
                <a:lnTo>
                  <a:pt x="792" y="118"/>
                </a:lnTo>
                <a:lnTo>
                  <a:pt x="769" y="102"/>
                </a:lnTo>
                <a:lnTo>
                  <a:pt x="756" y="89"/>
                </a:lnTo>
                <a:lnTo>
                  <a:pt x="825" y="80"/>
                </a:lnTo>
                <a:lnTo>
                  <a:pt x="905" y="139"/>
                </a:lnTo>
                <a:lnTo>
                  <a:pt x="900" y="156"/>
                </a:lnTo>
                <a:lnTo>
                  <a:pt x="889" y="156"/>
                </a:lnTo>
                <a:lnTo>
                  <a:pt x="889" y="167"/>
                </a:lnTo>
                <a:lnTo>
                  <a:pt x="943" y="192"/>
                </a:lnTo>
                <a:lnTo>
                  <a:pt x="948" y="204"/>
                </a:lnTo>
                <a:lnTo>
                  <a:pt x="972" y="217"/>
                </a:lnTo>
                <a:lnTo>
                  <a:pt x="979" y="233"/>
                </a:lnTo>
                <a:lnTo>
                  <a:pt x="985" y="251"/>
                </a:lnTo>
                <a:lnTo>
                  <a:pt x="1002" y="261"/>
                </a:lnTo>
                <a:lnTo>
                  <a:pt x="1004" y="279"/>
                </a:lnTo>
                <a:lnTo>
                  <a:pt x="1051" y="290"/>
                </a:lnTo>
                <a:lnTo>
                  <a:pt x="1051" y="320"/>
                </a:lnTo>
                <a:lnTo>
                  <a:pt x="1056" y="364"/>
                </a:lnTo>
                <a:lnTo>
                  <a:pt x="1069" y="287"/>
                </a:lnTo>
                <a:lnTo>
                  <a:pt x="1051" y="276"/>
                </a:lnTo>
                <a:lnTo>
                  <a:pt x="1044" y="276"/>
                </a:lnTo>
                <a:lnTo>
                  <a:pt x="1005" y="232"/>
                </a:lnTo>
                <a:lnTo>
                  <a:pt x="1010" y="192"/>
                </a:lnTo>
                <a:lnTo>
                  <a:pt x="964" y="160"/>
                </a:lnTo>
                <a:lnTo>
                  <a:pt x="861" y="90"/>
                </a:lnTo>
                <a:lnTo>
                  <a:pt x="695" y="20"/>
                </a:lnTo>
                <a:lnTo>
                  <a:pt x="471" y="0"/>
                </a:lnTo>
                <a:lnTo>
                  <a:pt x="158" y="84"/>
                </a:lnTo>
                <a:lnTo>
                  <a:pt x="0" y="191"/>
                </a:lnTo>
                <a:lnTo>
                  <a:pt x="0" y="191"/>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5671" name="Freeform 71"/>
          <p:cNvSpPr>
            <a:spLocks noChangeArrowheads="1"/>
          </p:cNvSpPr>
          <p:nvPr/>
        </p:nvSpPr>
        <p:spPr bwMode="auto">
          <a:xfrm>
            <a:off x="2108200" y="3373439"/>
            <a:ext cx="1779588" cy="1743075"/>
          </a:xfrm>
          <a:custGeom>
            <a:avLst/>
            <a:gdLst/>
            <a:ahLst/>
            <a:cxnLst>
              <a:cxn ang="0">
                <a:pos x="1015" y="786"/>
              </a:cxn>
              <a:cxn ang="0">
                <a:pos x="937" y="823"/>
              </a:cxn>
              <a:cxn ang="0">
                <a:pos x="838" y="863"/>
              </a:cxn>
              <a:cxn ang="0">
                <a:pos x="772" y="909"/>
              </a:cxn>
              <a:cxn ang="0">
                <a:pos x="694" y="937"/>
              </a:cxn>
              <a:cxn ang="0">
                <a:pos x="645" y="876"/>
              </a:cxn>
              <a:cxn ang="0">
                <a:pos x="624" y="839"/>
              </a:cxn>
              <a:cxn ang="0">
                <a:pos x="583" y="835"/>
              </a:cxn>
              <a:cxn ang="0">
                <a:pos x="536" y="880"/>
              </a:cxn>
              <a:cxn ang="0">
                <a:pos x="472" y="815"/>
              </a:cxn>
              <a:cxn ang="0">
                <a:pos x="521" y="719"/>
              </a:cxn>
              <a:cxn ang="0">
                <a:pos x="620" y="683"/>
              </a:cxn>
              <a:cxn ang="0">
                <a:pos x="673" y="728"/>
              </a:cxn>
              <a:cxn ang="0">
                <a:pos x="699" y="711"/>
              </a:cxn>
              <a:cxn ang="0">
                <a:pos x="718" y="584"/>
              </a:cxn>
              <a:cxn ang="0">
                <a:pos x="739" y="481"/>
              </a:cxn>
              <a:cxn ang="0">
                <a:pos x="751" y="420"/>
              </a:cxn>
              <a:cxn ang="0">
                <a:pos x="780" y="346"/>
              </a:cxn>
              <a:cxn ang="0">
                <a:pos x="736" y="325"/>
              </a:cxn>
              <a:cxn ang="0">
                <a:pos x="784" y="223"/>
              </a:cxn>
              <a:cxn ang="0">
                <a:pos x="678" y="190"/>
              </a:cxn>
              <a:cxn ang="0">
                <a:pos x="612" y="169"/>
              </a:cxn>
              <a:cxn ang="0">
                <a:pos x="628" y="267"/>
              </a:cxn>
              <a:cxn ang="0">
                <a:pos x="592" y="305"/>
              </a:cxn>
              <a:cxn ang="0">
                <a:pos x="484" y="202"/>
              </a:cxn>
              <a:cxn ang="0">
                <a:pos x="521" y="95"/>
              </a:cxn>
              <a:cxn ang="0">
                <a:pos x="468" y="74"/>
              </a:cxn>
              <a:cxn ang="0">
                <a:pos x="447" y="132"/>
              </a:cxn>
              <a:cxn ang="0">
                <a:pos x="394" y="132"/>
              </a:cxn>
              <a:cxn ang="0">
                <a:pos x="345" y="99"/>
              </a:cxn>
              <a:cxn ang="0">
                <a:pos x="233" y="58"/>
              </a:cxn>
              <a:cxn ang="0">
                <a:pos x="168" y="0"/>
              </a:cxn>
              <a:cxn ang="0">
                <a:pos x="115" y="13"/>
              </a:cxn>
              <a:cxn ang="0">
                <a:pos x="81" y="54"/>
              </a:cxn>
              <a:cxn ang="0">
                <a:pos x="45" y="111"/>
              </a:cxn>
              <a:cxn ang="0">
                <a:pos x="57" y="128"/>
              </a:cxn>
              <a:cxn ang="0">
                <a:pos x="49" y="156"/>
              </a:cxn>
              <a:cxn ang="0">
                <a:pos x="147" y="177"/>
              </a:cxn>
              <a:cxn ang="0">
                <a:pos x="164" y="218"/>
              </a:cxn>
              <a:cxn ang="0">
                <a:pos x="184" y="272"/>
              </a:cxn>
              <a:cxn ang="0">
                <a:pos x="188" y="346"/>
              </a:cxn>
              <a:cxn ang="0">
                <a:pos x="196" y="411"/>
              </a:cxn>
              <a:cxn ang="0">
                <a:pos x="172" y="563"/>
              </a:cxn>
              <a:cxn ang="0">
                <a:pos x="238" y="691"/>
              </a:cxn>
              <a:cxn ang="0">
                <a:pos x="267" y="781"/>
              </a:cxn>
              <a:cxn ang="0">
                <a:pos x="291" y="778"/>
              </a:cxn>
              <a:cxn ang="0">
                <a:pos x="267" y="679"/>
              </a:cxn>
              <a:cxn ang="0">
                <a:pos x="316" y="753"/>
              </a:cxn>
              <a:cxn ang="0">
                <a:pos x="390" y="876"/>
              </a:cxn>
              <a:cxn ang="0">
                <a:pos x="538" y="905"/>
              </a:cxn>
              <a:cxn ang="0">
                <a:pos x="706" y="962"/>
              </a:cxn>
              <a:cxn ang="0">
                <a:pos x="714" y="1032"/>
              </a:cxn>
              <a:cxn ang="0">
                <a:pos x="842" y="1057"/>
              </a:cxn>
              <a:cxn ang="0">
                <a:pos x="1117" y="711"/>
              </a:cxn>
            </a:cxnLst>
            <a:rect l="0" t="0" r="r" b="b"/>
            <a:pathLst>
              <a:path w="1121" h="1098">
                <a:moveTo>
                  <a:pt x="1093" y="728"/>
                </a:moveTo>
                <a:lnTo>
                  <a:pt x="1055" y="794"/>
                </a:lnTo>
                <a:lnTo>
                  <a:pt x="1044" y="802"/>
                </a:lnTo>
                <a:lnTo>
                  <a:pt x="1027" y="786"/>
                </a:lnTo>
                <a:lnTo>
                  <a:pt x="1015" y="786"/>
                </a:lnTo>
                <a:lnTo>
                  <a:pt x="998" y="815"/>
                </a:lnTo>
                <a:lnTo>
                  <a:pt x="986" y="815"/>
                </a:lnTo>
                <a:lnTo>
                  <a:pt x="974" y="823"/>
                </a:lnTo>
                <a:lnTo>
                  <a:pt x="953" y="819"/>
                </a:lnTo>
                <a:lnTo>
                  <a:pt x="937" y="823"/>
                </a:lnTo>
                <a:lnTo>
                  <a:pt x="920" y="823"/>
                </a:lnTo>
                <a:lnTo>
                  <a:pt x="883" y="847"/>
                </a:lnTo>
                <a:lnTo>
                  <a:pt x="867" y="860"/>
                </a:lnTo>
                <a:lnTo>
                  <a:pt x="846" y="855"/>
                </a:lnTo>
                <a:lnTo>
                  <a:pt x="838" y="863"/>
                </a:lnTo>
                <a:lnTo>
                  <a:pt x="834" y="889"/>
                </a:lnTo>
                <a:lnTo>
                  <a:pt x="825" y="897"/>
                </a:lnTo>
                <a:lnTo>
                  <a:pt x="821" y="868"/>
                </a:lnTo>
                <a:lnTo>
                  <a:pt x="797" y="893"/>
                </a:lnTo>
                <a:lnTo>
                  <a:pt x="772" y="909"/>
                </a:lnTo>
                <a:lnTo>
                  <a:pt x="764" y="930"/>
                </a:lnTo>
                <a:lnTo>
                  <a:pt x="756" y="942"/>
                </a:lnTo>
                <a:lnTo>
                  <a:pt x="736" y="933"/>
                </a:lnTo>
                <a:lnTo>
                  <a:pt x="714" y="942"/>
                </a:lnTo>
                <a:lnTo>
                  <a:pt x="694" y="937"/>
                </a:lnTo>
                <a:lnTo>
                  <a:pt x="682" y="921"/>
                </a:lnTo>
                <a:lnTo>
                  <a:pt x="669" y="909"/>
                </a:lnTo>
                <a:lnTo>
                  <a:pt x="673" y="889"/>
                </a:lnTo>
                <a:lnTo>
                  <a:pt x="665" y="876"/>
                </a:lnTo>
                <a:lnTo>
                  <a:pt x="645" y="876"/>
                </a:lnTo>
                <a:lnTo>
                  <a:pt x="620" y="889"/>
                </a:lnTo>
                <a:lnTo>
                  <a:pt x="608" y="884"/>
                </a:lnTo>
                <a:lnTo>
                  <a:pt x="604" y="872"/>
                </a:lnTo>
                <a:lnTo>
                  <a:pt x="628" y="851"/>
                </a:lnTo>
                <a:lnTo>
                  <a:pt x="624" y="839"/>
                </a:lnTo>
                <a:lnTo>
                  <a:pt x="636" y="835"/>
                </a:lnTo>
                <a:lnTo>
                  <a:pt x="632" y="823"/>
                </a:lnTo>
                <a:lnTo>
                  <a:pt x="620" y="819"/>
                </a:lnTo>
                <a:lnTo>
                  <a:pt x="592" y="823"/>
                </a:lnTo>
                <a:lnTo>
                  <a:pt x="583" y="835"/>
                </a:lnTo>
                <a:lnTo>
                  <a:pt x="579" y="843"/>
                </a:lnTo>
                <a:lnTo>
                  <a:pt x="575" y="863"/>
                </a:lnTo>
                <a:lnTo>
                  <a:pt x="558" y="868"/>
                </a:lnTo>
                <a:lnTo>
                  <a:pt x="550" y="880"/>
                </a:lnTo>
                <a:lnTo>
                  <a:pt x="536" y="880"/>
                </a:lnTo>
                <a:lnTo>
                  <a:pt x="536" y="880"/>
                </a:lnTo>
                <a:lnTo>
                  <a:pt x="526" y="876"/>
                </a:lnTo>
                <a:lnTo>
                  <a:pt x="505" y="860"/>
                </a:lnTo>
                <a:lnTo>
                  <a:pt x="484" y="835"/>
                </a:lnTo>
                <a:lnTo>
                  <a:pt x="472" y="815"/>
                </a:lnTo>
                <a:lnTo>
                  <a:pt x="484" y="806"/>
                </a:lnTo>
                <a:lnTo>
                  <a:pt x="472" y="786"/>
                </a:lnTo>
                <a:lnTo>
                  <a:pt x="480" y="756"/>
                </a:lnTo>
                <a:lnTo>
                  <a:pt x="493" y="728"/>
                </a:lnTo>
                <a:lnTo>
                  <a:pt x="521" y="719"/>
                </a:lnTo>
                <a:lnTo>
                  <a:pt x="546" y="719"/>
                </a:lnTo>
                <a:lnTo>
                  <a:pt x="570" y="716"/>
                </a:lnTo>
                <a:lnTo>
                  <a:pt x="575" y="687"/>
                </a:lnTo>
                <a:lnTo>
                  <a:pt x="595" y="687"/>
                </a:lnTo>
                <a:lnTo>
                  <a:pt x="620" y="683"/>
                </a:lnTo>
                <a:lnTo>
                  <a:pt x="628" y="691"/>
                </a:lnTo>
                <a:lnTo>
                  <a:pt x="653" y="687"/>
                </a:lnTo>
                <a:lnTo>
                  <a:pt x="661" y="683"/>
                </a:lnTo>
                <a:lnTo>
                  <a:pt x="665" y="711"/>
                </a:lnTo>
                <a:lnTo>
                  <a:pt x="673" y="728"/>
                </a:lnTo>
                <a:lnTo>
                  <a:pt x="682" y="732"/>
                </a:lnTo>
                <a:lnTo>
                  <a:pt x="690" y="745"/>
                </a:lnTo>
                <a:lnTo>
                  <a:pt x="699" y="740"/>
                </a:lnTo>
                <a:lnTo>
                  <a:pt x="702" y="724"/>
                </a:lnTo>
                <a:lnTo>
                  <a:pt x="699" y="711"/>
                </a:lnTo>
                <a:lnTo>
                  <a:pt x="678" y="679"/>
                </a:lnTo>
                <a:lnTo>
                  <a:pt x="673" y="650"/>
                </a:lnTo>
                <a:lnTo>
                  <a:pt x="678" y="642"/>
                </a:lnTo>
                <a:lnTo>
                  <a:pt x="702" y="617"/>
                </a:lnTo>
                <a:lnTo>
                  <a:pt x="718" y="584"/>
                </a:lnTo>
                <a:lnTo>
                  <a:pt x="714" y="547"/>
                </a:lnTo>
                <a:lnTo>
                  <a:pt x="711" y="527"/>
                </a:lnTo>
                <a:lnTo>
                  <a:pt x="727" y="527"/>
                </a:lnTo>
                <a:lnTo>
                  <a:pt x="731" y="518"/>
                </a:lnTo>
                <a:lnTo>
                  <a:pt x="739" y="481"/>
                </a:lnTo>
                <a:lnTo>
                  <a:pt x="760" y="469"/>
                </a:lnTo>
                <a:lnTo>
                  <a:pt x="760" y="457"/>
                </a:lnTo>
                <a:lnTo>
                  <a:pt x="754" y="449"/>
                </a:lnTo>
                <a:lnTo>
                  <a:pt x="748" y="440"/>
                </a:lnTo>
                <a:lnTo>
                  <a:pt x="751" y="420"/>
                </a:lnTo>
                <a:lnTo>
                  <a:pt x="776" y="391"/>
                </a:lnTo>
                <a:lnTo>
                  <a:pt x="797" y="403"/>
                </a:lnTo>
                <a:lnTo>
                  <a:pt x="813" y="378"/>
                </a:lnTo>
                <a:lnTo>
                  <a:pt x="817" y="358"/>
                </a:lnTo>
                <a:lnTo>
                  <a:pt x="780" y="346"/>
                </a:lnTo>
                <a:lnTo>
                  <a:pt x="780" y="333"/>
                </a:lnTo>
                <a:lnTo>
                  <a:pt x="760" y="325"/>
                </a:lnTo>
                <a:lnTo>
                  <a:pt x="756" y="346"/>
                </a:lnTo>
                <a:lnTo>
                  <a:pt x="739" y="366"/>
                </a:lnTo>
                <a:lnTo>
                  <a:pt x="736" y="325"/>
                </a:lnTo>
                <a:lnTo>
                  <a:pt x="756" y="300"/>
                </a:lnTo>
                <a:lnTo>
                  <a:pt x="793" y="288"/>
                </a:lnTo>
                <a:lnTo>
                  <a:pt x="801" y="267"/>
                </a:lnTo>
                <a:lnTo>
                  <a:pt x="801" y="239"/>
                </a:lnTo>
                <a:lnTo>
                  <a:pt x="784" y="223"/>
                </a:lnTo>
                <a:lnTo>
                  <a:pt x="727" y="210"/>
                </a:lnTo>
                <a:lnTo>
                  <a:pt x="711" y="198"/>
                </a:lnTo>
                <a:lnTo>
                  <a:pt x="690" y="177"/>
                </a:lnTo>
                <a:lnTo>
                  <a:pt x="678" y="173"/>
                </a:lnTo>
                <a:lnTo>
                  <a:pt x="678" y="190"/>
                </a:lnTo>
                <a:lnTo>
                  <a:pt x="665" y="210"/>
                </a:lnTo>
                <a:lnTo>
                  <a:pt x="645" y="194"/>
                </a:lnTo>
                <a:lnTo>
                  <a:pt x="632" y="190"/>
                </a:lnTo>
                <a:lnTo>
                  <a:pt x="628" y="181"/>
                </a:lnTo>
                <a:lnTo>
                  <a:pt x="612" y="169"/>
                </a:lnTo>
                <a:lnTo>
                  <a:pt x="587" y="169"/>
                </a:lnTo>
                <a:lnTo>
                  <a:pt x="583" y="190"/>
                </a:lnTo>
                <a:lnTo>
                  <a:pt x="600" y="231"/>
                </a:lnTo>
                <a:lnTo>
                  <a:pt x="628" y="251"/>
                </a:lnTo>
                <a:lnTo>
                  <a:pt x="628" y="267"/>
                </a:lnTo>
                <a:lnTo>
                  <a:pt x="620" y="305"/>
                </a:lnTo>
                <a:lnTo>
                  <a:pt x="636" y="325"/>
                </a:lnTo>
                <a:lnTo>
                  <a:pt x="628" y="346"/>
                </a:lnTo>
                <a:lnTo>
                  <a:pt x="616" y="337"/>
                </a:lnTo>
                <a:lnTo>
                  <a:pt x="592" y="305"/>
                </a:lnTo>
                <a:lnTo>
                  <a:pt x="567" y="305"/>
                </a:lnTo>
                <a:lnTo>
                  <a:pt x="546" y="280"/>
                </a:lnTo>
                <a:lnTo>
                  <a:pt x="488" y="259"/>
                </a:lnTo>
                <a:lnTo>
                  <a:pt x="476" y="243"/>
                </a:lnTo>
                <a:lnTo>
                  <a:pt x="484" y="202"/>
                </a:lnTo>
                <a:lnTo>
                  <a:pt x="488" y="165"/>
                </a:lnTo>
                <a:lnTo>
                  <a:pt x="513" y="144"/>
                </a:lnTo>
                <a:lnTo>
                  <a:pt x="538" y="136"/>
                </a:lnTo>
                <a:lnTo>
                  <a:pt x="538" y="124"/>
                </a:lnTo>
                <a:lnTo>
                  <a:pt x="521" y="95"/>
                </a:lnTo>
                <a:lnTo>
                  <a:pt x="513" y="91"/>
                </a:lnTo>
                <a:lnTo>
                  <a:pt x="501" y="119"/>
                </a:lnTo>
                <a:lnTo>
                  <a:pt x="493" y="103"/>
                </a:lnTo>
                <a:lnTo>
                  <a:pt x="472" y="91"/>
                </a:lnTo>
                <a:lnTo>
                  <a:pt x="468" y="74"/>
                </a:lnTo>
                <a:lnTo>
                  <a:pt x="460" y="71"/>
                </a:lnTo>
                <a:lnTo>
                  <a:pt x="456" y="95"/>
                </a:lnTo>
                <a:lnTo>
                  <a:pt x="468" y="119"/>
                </a:lnTo>
                <a:lnTo>
                  <a:pt x="460" y="128"/>
                </a:lnTo>
                <a:lnTo>
                  <a:pt x="447" y="132"/>
                </a:lnTo>
                <a:lnTo>
                  <a:pt x="447" y="128"/>
                </a:lnTo>
                <a:lnTo>
                  <a:pt x="423" y="124"/>
                </a:lnTo>
                <a:lnTo>
                  <a:pt x="406" y="124"/>
                </a:lnTo>
                <a:lnTo>
                  <a:pt x="406" y="132"/>
                </a:lnTo>
                <a:lnTo>
                  <a:pt x="394" y="132"/>
                </a:lnTo>
                <a:lnTo>
                  <a:pt x="374" y="124"/>
                </a:lnTo>
                <a:lnTo>
                  <a:pt x="361" y="128"/>
                </a:lnTo>
                <a:lnTo>
                  <a:pt x="345" y="116"/>
                </a:lnTo>
                <a:lnTo>
                  <a:pt x="349" y="107"/>
                </a:lnTo>
                <a:lnTo>
                  <a:pt x="345" y="99"/>
                </a:lnTo>
                <a:lnTo>
                  <a:pt x="316" y="83"/>
                </a:lnTo>
                <a:lnTo>
                  <a:pt x="275" y="71"/>
                </a:lnTo>
                <a:lnTo>
                  <a:pt x="262" y="79"/>
                </a:lnTo>
                <a:lnTo>
                  <a:pt x="246" y="74"/>
                </a:lnTo>
                <a:lnTo>
                  <a:pt x="233" y="58"/>
                </a:lnTo>
                <a:lnTo>
                  <a:pt x="225" y="42"/>
                </a:lnTo>
                <a:lnTo>
                  <a:pt x="209" y="37"/>
                </a:lnTo>
                <a:lnTo>
                  <a:pt x="209" y="21"/>
                </a:lnTo>
                <a:lnTo>
                  <a:pt x="201" y="9"/>
                </a:lnTo>
                <a:lnTo>
                  <a:pt x="168" y="0"/>
                </a:lnTo>
                <a:lnTo>
                  <a:pt x="147" y="9"/>
                </a:lnTo>
                <a:lnTo>
                  <a:pt x="135" y="29"/>
                </a:lnTo>
                <a:lnTo>
                  <a:pt x="131" y="29"/>
                </a:lnTo>
                <a:lnTo>
                  <a:pt x="127" y="17"/>
                </a:lnTo>
                <a:lnTo>
                  <a:pt x="115" y="13"/>
                </a:lnTo>
                <a:lnTo>
                  <a:pt x="102" y="21"/>
                </a:lnTo>
                <a:lnTo>
                  <a:pt x="102" y="37"/>
                </a:lnTo>
                <a:lnTo>
                  <a:pt x="115" y="54"/>
                </a:lnTo>
                <a:lnTo>
                  <a:pt x="111" y="62"/>
                </a:lnTo>
                <a:lnTo>
                  <a:pt x="81" y="54"/>
                </a:lnTo>
                <a:lnTo>
                  <a:pt x="77" y="54"/>
                </a:lnTo>
                <a:lnTo>
                  <a:pt x="57" y="66"/>
                </a:lnTo>
                <a:lnTo>
                  <a:pt x="61" y="71"/>
                </a:lnTo>
                <a:lnTo>
                  <a:pt x="53" y="91"/>
                </a:lnTo>
                <a:lnTo>
                  <a:pt x="45" y="111"/>
                </a:lnTo>
                <a:lnTo>
                  <a:pt x="53" y="111"/>
                </a:lnTo>
                <a:lnTo>
                  <a:pt x="53" y="119"/>
                </a:lnTo>
                <a:lnTo>
                  <a:pt x="81" y="128"/>
                </a:lnTo>
                <a:lnTo>
                  <a:pt x="65" y="140"/>
                </a:lnTo>
                <a:lnTo>
                  <a:pt x="57" y="128"/>
                </a:lnTo>
                <a:lnTo>
                  <a:pt x="45" y="136"/>
                </a:lnTo>
                <a:lnTo>
                  <a:pt x="32" y="148"/>
                </a:lnTo>
                <a:lnTo>
                  <a:pt x="0" y="153"/>
                </a:lnTo>
                <a:lnTo>
                  <a:pt x="4" y="156"/>
                </a:lnTo>
                <a:lnTo>
                  <a:pt x="49" y="156"/>
                </a:lnTo>
                <a:lnTo>
                  <a:pt x="74" y="153"/>
                </a:lnTo>
                <a:lnTo>
                  <a:pt x="99" y="144"/>
                </a:lnTo>
                <a:lnTo>
                  <a:pt x="111" y="144"/>
                </a:lnTo>
                <a:lnTo>
                  <a:pt x="131" y="161"/>
                </a:lnTo>
                <a:lnTo>
                  <a:pt x="147" y="177"/>
                </a:lnTo>
                <a:lnTo>
                  <a:pt x="147" y="185"/>
                </a:lnTo>
                <a:lnTo>
                  <a:pt x="147" y="210"/>
                </a:lnTo>
                <a:lnTo>
                  <a:pt x="160" y="210"/>
                </a:lnTo>
                <a:lnTo>
                  <a:pt x="172" y="206"/>
                </a:lnTo>
                <a:lnTo>
                  <a:pt x="164" y="218"/>
                </a:lnTo>
                <a:lnTo>
                  <a:pt x="151" y="218"/>
                </a:lnTo>
                <a:lnTo>
                  <a:pt x="156" y="231"/>
                </a:lnTo>
                <a:lnTo>
                  <a:pt x="172" y="247"/>
                </a:lnTo>
                <a:lnTo>
                  <a:pt x="176" y="272"/>
                </a:lnTo>
                <a:lnTo>
                  <a:pt x="184" y="272"/>
                </a:lnTo>
                <a:lnTo>
                  <a:pt x="184" y="280"/>
                </a:lnTo>
                <a:lnTo>
                  <a:pt x="180" y="292"/>
                </a:lnTo>
                <a:lnTo>
                  <a:pt x="180" y="312"/>
                </a:lnTo>
                <a:lnTo>
                  <a:pt x="176" y="333"/>
                </a:lnTo>
                <a:lnTo>
                  <a:pt x="188" y="346"/>
                </a:lnTo>
                <a:lnTo>
                  <a:pt x="201" y="378"/>
                </a:lnTo>
                <a:lnTo>
                  <a:pt x="209" y="403"/>
                </a:lnTo>
                <a:lnTo>
                  <a:pt x="201" y="399"/>
                </a:lnTo>
                <a:lnTo>
                  <a:pt x="193" y="399"/>
                </a:lnTo>
                <a:lnTo>
                  <a:pt x="196" y="411"/>
                </a:lnTo>
                <a:lnTo>
                  <a:pt x="184" y="436"/>
                </a:lnTo>
                <a:lnTo>
                  <a:pt x="175" y="478"/>
                </a:lnTo>
                <a:lnTo>
                  <a:pt x="172" y="490"/>
                </a:lnTo>
                <a:lnTo>
                  <a:pt x="164" y="523"/>
                </a:lnTo>
                <a:lnTo>
                  <a:pt x="172" y="563"/>
                </a:lnTo>
                <a:lnTo>
                  <a:pt x="176" y="597"/>
                </a:lnTo>
                <a:lnTo>
                  <a:pt x="193" y="634"/>
                </a:lnTo>
                <a:lnTo>
                  <a:pt x="209" y="642"/>
                </a:lnTo>
                <a:lnTo>
                  <a:pt x="217" y="662"/>
                </a:lnTo>
                <a:lnTo>
                  <a:pt x="238" y="691"/>
                </a:lnTo>
                <a:lnTo>
                  <a:pt x="246" y="719"/>
                </a:lnTo>
                <a:lnTo>
                  <a:pt x="242" y="740"/>
                </a:lnTo>
                <a:lnTo>
                  <a:pt x="258" y="753"/>
                </a:lnTo>
                <a:lnTo>
                  <a:pt x="267" y="765"/>
                </a:lnTo>
                <a:lnTo>
                  <a:pt x="267" y="781"/>
                </a:lnTo>
                <a:lnTo>
                  <a:pt x="279" y="790"/>
                </a:lnTo>
                <a:lnTo>
                  <a:pt x="300" y="802"/>
                </a:lnTo>
                <a:lnTo>
                  <a:pt x="304" y="810"/>
                </a:lnTo>
                <a:lnTo>
                  <a:pt x="308" y="802"/>
                </a:lnTo>
                <a:lnTo>
                  <a:pt x="291" y="778"/>
                </a:lnTo>
                <a:lnTo>
                  <a:pt x="283" y="756"/>
                </a:lnTo>
                <a:lnTo>
                  <a:pt x="262" y="707"/>
                </a:lnTo>
                <a:lnTo>
                  <a:pt x="255" y="674"/>
                </a:lnTo>
                <a:lnTo>
                  <a:pt x="258" y="671"/>
                </a:lnTo>
                <a:lnTo>
                  <a:pt x="267" y="679"/>
                </a:lnTo>
                <a:lnTo>
                  <a:pt x="271" y="695"/>
                </a:lnTo>
                <a:lnTo>
                  <a:pt x="279" y="711"/>
                </a:lnTo>
                <a:lnTo>
                  <a:pt x="283" y="732"/>
                </a:lnTo>
                <a:lnTo>
                  <a:pt x="300" y="745"/>
                </a:lnTo>
                <a:lnTo>
                  <a:pt x="316" y="753"/>
                </a:lnTo>
                <a:lnTo>
                  <a:pt x="316" y="774"/>
                </a:lnTo>
                <a:lnTo>
                  <a:pt x="332" y="790"/>
                </a:lnTo>
                <a:lnTo>
                  <a:pt x="356" y="810"/>
                </a:lnTo>
                <a:lnTo>
                  <a:pt x="370" y="847"/>
                </a:lnTo>
                <a:lnTo>
                  <a:pt x="390" y="876"/>
                </a:lnTo>
                <a:lnTo>
                  <a:pt x="451" y="913"/>
                </a:lnTo>
                <a:lnTo>
                  <a:pt x="480" y="917"/>
                </a:lnTo>
                <a:lnTo>
                  <a:pt x="493" y="913"/>
                </a:lnTo>
                <a:lnTo>
                  <a:pt x="505" y="897"/>
                </a:lnTo>
                <a:lnTo>
                  <a:pt x="538" y="905"/>
                </a:lnTo>
                <a:lnTo>
                  <a:pt x="595" y="930"/>
                </a:lnTo>
                <a:lnTo>
                  <a:pt x="640" y="942"/>
                </a:lnTo>
                <a:lnTo>
                  <a:pt x="669" y="946"/>
                </a:lnTo>
                <a:lnTo>
                  <a:pt x="694" y="962"/>
                </a:lnTo>
                <a:lnTo>
                  <a:pt x="706" y="962"/>
                </a:lnTo>
                <a:lnTo>
                  <a:pt x="731" y="950"/>
                </a:lnTo>
                <a:lnTo>
                  <a:pt x="748" y="958"/>
                </a:lnTo>
                <a:lnTo>
                  <a:pt x="751" y="967"/>
                </a:lnTo>
                <a:lnTo>
                  <a:pt x="748" y="999"/>
                </a:lnTo>
                <a:lnTo>
                  <a:pt x="714" y="1032"/>
                </a:lnTo>
                <a:lnTo>
                  <a:pt x="699" y="1065"/>
                </a:lnTo>
                <a:lnTo>
                  <a:pt x="706" y="1081"/>
                </a:lnTo>
                <a:lnTo>
                  <a:pt x="736" y="1094"/>
                </a:lnTo>
                <a:lnTo>
                  <a:pt x="772" y="1098"/>
                </a:lnTo>
                <a:lnTo>
                  <a:pt x="842" y="1057"/>
                </a:lnTo>
                <a:lnTo>
                  <a:pt x="895" y="1016"/>
                </a:lnTo>
                <a:lnTo>
                  <a:pt x="957" y="962"/>
                </a:lnTo>
                <a:lnTo>
                  <a:pt x="1027" y="876"/>
                </a:lnTo>
                <a:lnTo>
                  <a:pt x="1080" y="794"/>
                </a:lnTo>
                <a:lnTo>
                  <a:pt x="1117" y="711"/>
                </a:lnTo>
                <a:lnTo>
                  <a:pt x="1121" y="695"/>
                </a:lnTo>
                <a:lnTo>
                  <a:pt x="1093" y="728"/>
                </a:lnTo>
                <a:lnTo>
                  <a:pt x="1093" y="728"/>
                </a:lnTo>
                <a:close/>
              </a:path>
            </a:pathLst>
          </a:custGeom>
          <a:gradFill rotWithShape="0">
            <a:gsLst>
              <a:gs pos="0">
                <a:srgbClr val="0FFFC3"/>
              </a:gs>
              <a:gs pos="100000">
                <a:srgbClr val="00A800"/>
              </a:gs>
            </a:gsLst>
            <a:lin ang="5400000" scaled="1"/>
          </a:gradFill>
          <a:ln w="9525">
            <a:noFill/>
            <a:round/>
            <a:headEnd/>
            <a:tailEnd/>
          </a:ln>
        </p:spPr>
        <p:txBody>
          <a:bodyPr/>
          <a:lstStyle/>
          <a:p>
            <a:endParaRPr lang="en-US"/>
          </a:p>
        </p:txBody>
      </p:sp>
      <p:sp>
        <p:nvSpPr>
          <p:cNvPr id="25672" name="Freeform 72"/>
          <p:cNvSpPr>
            <a:spLocks noChangeArrowheads="1"/>
          </p:cNvSpPr>
          <p:nvPr/>
        </p:nvSpPr>
        <p:spPr bwMode="auto">
          <a:xfrm>
            <a:off x="3141663" y="4589463"/>
            <a:ext cx="207962" cy="57150"/>
          </a:xfrm>
          <a:custGeom>
            <a:avLst/>
            <a:gdLst/>
            <a:ahLst/>
            <a:cxnLst>
              <a:cxn ang="0">
                <a:pos x="0" y="33"/>
              </a:cxn>
              <a:cxn ang="0">
                <a:pos x="12" y="16"/>
              </a:cxn>
              <a:cxn ang="0">
                <a:pos x="23" y="10"/>
              </a:cxn>
              <a:cxn ang="0">
                <a:pos x="37" y="4"/>
              </a:cxn>
              <a:cxn ang="0">
                <a:pos x="56" y="4"/>
              </a:cxn>
              <a:cxn ang="0">
                <a:pos x="78" y="0"/>
              </a:cxn>
              <a:cxn ang="0">
                <a:pos x="91" y="10"/>
              </a:cxn>
              <a:cxn ang="0">
                <a:pos x="124" y="10"/>
              </a:cxn>
              <a:cxn ang="0">
                <a:pos x="131" y="17"/>
              </a:cxn>
              <a:cxn ang="0">
                <a:pos x="116" y="27"/>
              </a:cxn>
              <a:cxn ang="0">
                <a:pos x="91" y="31"/>
              </a:cxn>
              <a:cxn ang="0">
                <a:pos x="88" y="36"/>
              </a:cxn>
              <a:cxn ang="0">
                <a:pos x="83" y="24"/>
              </a:cxn>
              <a:cxn ang="0">
                <a:pos x="74" y="20"/>
              </a:cxn>
              <a:cxn ang="0">
                <a:pos x="61" y="24"/>
              </a:cxn>
              <a:cxn ang="0">
                <a:pos x="49" y="31"/>
              </a:cxn>
              <a:cxn ang="0">
                <a:pos x="34" y="22"/>
              </a:cxn>
              <a:cxn ang="0">
                <a:pos x="26" y="27"/>
              </a:cxn>
              <a:cxn ang="0">
                <a:pos x="12" y="33"/>
              </a:cxn>
              <a:cxn ang="0">
                <a:pos x="4" y="33"/>
              </a:cxn>
              <a:cxn ang="0">
                <a:pos x="0" y="33"/>
              </a:cxn>
              <a:cxn ang="0">
                <a:pos x="0" y="33"/>
              </a:cxn>
            </a:cxnLst>
            <a:rect l="0" t="0" r="r" b="b"/>
            <a:pathLst>
              <a:path w="131" h="36">
                <a:moveTo>
                  <a:pt x="0" y="33"/>
                </a:moveTo>
                <a:lnTo>
                  <a:pt x="12" y="16"/>
                </a:lnTo>
                <a:lnTo>
                  <a:pt x="23" y="10"/>
                </a:lnTo>
                <a:lnTo>
                  <a:pt x="37" y="4"/>
                </a:lnTo>
                <a:lnTo>
                  <a:pt x="56" y="4"/>
                </a:lnTo>
                <a:lnTo>
                  <a:pt x="78" y="0"/>
                </a:lnTo>
                <a:lnTo>
                  <a:pt x="91" y="10"/>
                </a:lnTo>
                <a:lnTo>
                  <a:pt x="124" y="10"/>
                </a:lnTo>
                <a:lnTo>
                  <a:pt x="131" y="17"/>
                </a:lnTo>
                <a:lnTo>
                  <a:pt x="116" y="27"/>
                </a:lnTo>
                <a:lnTo>
                  <a:pt x="91" y="31"/>
                </a:lnTo>
                <a:lnTo>
                  <a:pt x="88" y="36"/>
                </a:lnTo>
                <a:lnTo>
                  <a:pt x="83" y="24"/>
                </a:lnTo>
                <a:lnTo>
                  <a:pt x="74" y="20"/>
                </a:lnTo>
                <a:lnTo>
                  <a:pt x="61" y="24"/>
                </a:lnTo>
                <a:lnTo>
                  <a:pt x="49" y="31"/>
                </a:lnTo>
                <a:lnTo>
                  <a:pt x="34" y="22"/>
                </a:lnTo>
                <a:lnTo>
                  <a:pt x="26" y="27"/>
                </a:lnTo>
                <a:lnTo>
                  <a:pt x="12" y="33"/>
                </a:lnTo>
                <a:lnTo>
                  <a:pt x="4" y="33"/>
                </a:lnTo>
                <a:lnTo>
                  <a:pt x="0" y="33"/>
                </a:lnTo>
                <a:lnTo>
                  <a:pt x="0" y="33"/>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5673" name="Freeform 73"/>
          <p:cNvSpPr>
            <a:spLocks noChangeArrowheads="1"/>
          </p:cNvSpPr>
          <p:nvPr/>
        </p:nvSpPr>
        <p:spPr bwMode="auto">
          <a:xfrm>
            <a:off x="3257550" y="4519614"/>
            <a:ext cx="31750" cy="15875"/>
          </a:xfrm>
          <a:custGeom>
            <a:avLst/>
            <a:gdLst/>
            <a:ahLst/>
            <a:cxnLst>
              <a:cxn ang="0">
                <a:pos x="5" y="0"/>
              </a:cxn>
              <a:cxn ang="0">
                <a:pos x="0" y="4"/>
              </a:cxn>
              <a:cxn ang="0">
                <a:pos x="7" y="10"/>
              </a:cxn>
              <a:cxn ang="0">
                <a:pos x="10" y="6"/>
              </a:cxn>
              <a:cxn ang="0">
                <a:pos x="14" y="10"/>
              </a:cxn>
              <a:cxn ang="0">
                <a:pos x="20" y="10"/>
              </a:cxn>
              <a:cxn ang="0">
                <a:pos x="17" y="6"/>
              </a:cxn>
              <a:cxn ang="0">
                <a:pos x="12" y="1"/>
              </a:cxn>
              <a:cxn ang="0">
                <a:pos x="5" y="0"/>
              </a:cxn>
              <a:cxn ang="0">
                <a:pos x="5" y="0"/>
              </a:cxn>
            </a:cxnLst>
            <a:rect l="0" t="0" r="r" b="b"/>
            <a:pathLst>
              <a:path w="20" h="10">
                <a:moveTo>
                  <a:pt x="5" y="0"/>
                </a:moveTo>
                <a:lnTo>
                  <a:pt x="0" y="4"/>
                </a:lnTo>
                <a:lnTo>
                  <a:pt x="7" y="10"/>
                </a:lnTo>
                <a:lnTo>
                  <a:pt x="10" y="6"/>
                </a:lnTo>
                <a:lnTo>
                  <a:pt x="14" y="10"/>
                </a:lnTo>
                <a:lnTo>
                  <a:pt x="20" y="10"/>
                </a:lnTo>
                <a:lnTo>
                  <a:pt x="17" y="6"/>
                </a:lnTo>
                <a:lnTo>
                  <a:pt x="12" y="1"/>
                </a:lnTo>
                <a:lnTo>
                  <a:pt x="5" y="0"/>
                </a:lnTo>
                <a:lnTo>
                  <a:pt x="5"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5674" name="Freeform 74"/>
          <p:cNvSpPr>
            <a:spLocks noChangeArrowheads="1"/>
          </p:cNvSpPr>
          <p:nvPr/>
        </p:nvSpPr>
        <p:spPr bwMode="auto">
          <a:xfrm>
            <a:off x="3275014" y="4660900"/>
            <a:ext cx="26987" cy="12700"/>
          </a:xfrm>
          <a:custGeom>
            <a:avLst/>
            <a:gdLst/>
            <a:ahLst/>
            <a:cxnLst>
              <a:cxn ang="0">
                <a:pos x="7" y="0"/>
              </a:cxn>
              <a:cxn ang="0">
                <a:pos x="0" y="4"/>
              </a:cxn>
              <a:cxn ang="0">
                <a:pos x="5" y="8"/>
              </a:cxn>
              <a:cxn ang="0">
                <a:pos x="15" y="8"/>
              </a:cxn>
              <a:cxn ang="0">
                <a:pos x="17" y="1"/>
              </a:cxn>
              <a:cxn ang="0">
                <a:pos x="13" y="1"/>
              </a:cxn>
              <a:cxn ang="0">
                <a:pos x="7" y="0"/>
              </a:cxn>
              <a:cxn ang="0">
                <a:pos x="7" y="0"/>
              </a:cxn>
            </a:cxnLst>
            <a:rect l="0" t="0" r="r" b="b"/>
            <a:pathLst>
              <a:path w="17" h="8">
                <a:moveTo>
                  <a:pt x="7" y="0"/>
                </a:moveTo>
                <a:lnTo>
                  <a:pt x="0" y="4"/>
                </a:lnTo>
                <a:lnTo>
                  <a:pt x="5" y="8"/>
                </a:lnTo>
                <a:lnTo>
                  <a:pt x="15" y="8"/>
                </a:lnTo>
                <a:lnTo>
                  <a:pt x="17" y="1"/>
                </a:lnTo>
                <a:lnTo>
                  <a:pt x="13" y="1"/>
                </a:lnTo>
                <a:lnTo>
                  <a:pt x="7" y="0"/>
                </a:lnTo>
                <a:lnTo>
                  <a:pt x="7"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5675" name="Freeform 75"/>
          <p:cNvSpPr>
            <a:spLocks noChangeArrowheads="1"/>
          </p:cNvSpPr>
          <p:nvPr/>
        </p:nvSpPr>
        <p:spPr bwMode="auto">
          <a:xfrm>
            <a:off x="3381375" y="4572000"/>
            <a:ext cx="76200" cy="69850"/>
          </a:xfrm>
          <a:custGeom>
            <a:avLst/>
            <a:gdLst/>
            <a:ahLst/>
            <a:cxnLst>
              <a:cxn ang="0">
                <a:pos x="41" y="0"/>
              </a:cxn>
              <a:cxn ang="0">
                <a:pos x="14" y="12"/>
              </a:cxn>
              <a:cxn ang="0">
                <a:pos x="3" y="18"/>
              </a:cxn>
              <a:cxn ang="0">
                <a:pos x="0" y="26"/>
              </a:cxn>
              <a:cxn ang="0">
                <a:pos x="6" y="29"/>
              </a:cxn>
              <a:cxn ang="0">
                <a:pos x="2" y="44"/>
              </a:cxn>
              <a:cxn ang="0">
                <a:pos x="20" y="39"/>
              </a:cxn>
              <a:cxn ang="0">
                <a:pos x="21" y="27"/>
              </a:cxn>
              <a:cxn ang="0">
                <a:pos x="37" y="25"/>
              </a:cxn>
              <a:cxn ang="0">
                <a:pos x="38" y="16"/>
              </a:cxn>
              <a:cxn ang="0">
                <a:pos x="48" y="5"/>
              </a:cxn>
              <a:cxn ang="0">
                <a:pos x="47" y="0"/>
              </a:cxn>
              <a:cxn ang="0">
                <a:pos x="41" y="0"/>
              </a:cxn>
              <a:cxn ang="0">
                <a:pos x="41" y="0"/>
              </a:cxn>
            </a:cxnLst>
            <a:rect l="0" t="0" r="r" b="b"/>
            <a:pathLst>
              <a:path w="48" h="44">
                <a:moveTo>
                  <a:pt x="41" y="0"/>
                </a:moveTo>
                <a:lnTo>
                  <a:pt x="14" y="12"/>
                </a:lnTo>
                <a:lnTo>
                  <a:pt x="3" y="18"/>
                </a:lnTo>
                <a:lnTo>
                  <a:pt x="0" y="26"/>
                </a:lnTo>
                <a:lnTo>
                  <a:pt x="6" y="29"/>
                </a:lnTo>
                <a:lnTo>
                  <a:pt x="2" y="44"/>
                </a:lnTo>
                <a:lnTo>
                  <a:pt x="20" y="39"/>
                </a:lnTo>
                <a:lnTo>
                  <a:pt x="21" y="27"/>
                </a:lnTo>
                <a:lnTo>
                  <a:pt x="37" y="25"/>
                </a:lnTo>
                <a:lnTo>
                  <a:pt x="38" y="16"/>
                </a:lnTo>
                <a:lnTo>
                  <a:pt x="48" y="5"/>
                </a:lnTo>
                <a:lnTo>
                  <a:pt x="47" y="0"/>
                </a:lnTo>
                <a:lnTo>
                  <a:pt x="41" y="0"/>
                </a:lnTo>
                <a:lnTo>
                  <a:pt x="41"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5676" name="Freeform 76"/>
          <p:cNvSpPr>
            <a:spLocks noChangeArrowheads="1"/>
          </p:cNvSpPr>
          <p:nvPr/>
        </p:nvSpPr>
        <p:spPr bwMode="auto">
          <a:xfrm>
            <a:off x="3481388" y="4560888"/>
            <a:ext cx="30162" cy="19050"/>
          </a:xfrm>
          <a:custGeom>
            <a:avLst/>
            <a:gdLst/>
            <a:ahLst/>
            <a:cxnLst>
              <a:cxn ang="0">
                <a:pos x="9" y="2"/>
              </a:cxn>
              <a:cxn ang="0">
                <a:pos x="0" y="7"/>
              </a:cxn>
              <a:cxn ang="0">
                <a:pos x="0" y="12"/>
              </a:cxn>
              <a:cxn ang="0">
                <a:pos x="8" y="12"/>
              </a:cxn>
              <a:cxn ang="0">
                <a:pos x="19" y="3"/>
              </a:cxn>
              <a:cxn ang="0">
                <a:pos x="18" y="0"/>
              </a:cxn>
              <a:cxn ang="0">
                <a:pos x="9" y="2"/>
              </a:cxn>
              <a:cxn ang="0">
                <a:pos x="9" y="2"/>
              </a:cxn>
            </a:cxnLst>
            <a:rect l="0" t="0" r="r" b="b"/>
            <a:pathLst>
              <a:path w="19" h="12">
                <a:moveTo>
                  <a:pt x="9" y="2"/>
                </a:moveTo>
                <a:lnTo>
                  <a:pt x="0" y="7"/>
                </a:lnTo>
                <a:lnTo>
                  <a:pt x="0" y="12"/>
                </a:lnTo>
                <a:lnTo>
                  <a:pt x="8" y="12"/>
                </a:lnTo>
                <a:lnTo>
                  <a:pt x="19" y="3"/>
                </a:lnTo>
                <a:lnTo>
                  <a:pt x="18" y="0"/>
                </a:lnTo>
                <a:lnTo>
                  <a:pt x="9" y="2"/>
                </a:lnTo>
                <a:lnTo>
                  <a:pt x="9" y="2"/>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5677" name="Freeform 77"/>
          <p:cNvSpPr>
            <a:spLocks noChangeArrowheads="1"/>
          </p:cNvSpPr>
          <p:nvPr/>
        </p:nvSpPr>
        <p:spPr bwMode="auto">
          <a:xfrm>
            <a:off x="1811339" y="4376738"/>
            <a:ext cx="28575" cy="17462"/>
          </a:xfrm>
          <a:custGeom>
            <a:avLst/>
            <a:gdLst/>
            <a:ahLst/>
            <a:cxnLst>
              <a:cxn ang="0">
                <a:pos x="6" y="0"/>
              </a:cxn>
              <a:cxn ang="0">
                <a:pos x="0" y="1"/>
              </a:cxn>
              <a:cxn ang="0">
                <a:pos x="7" y="11"/>
              </a:cxn>
              <a:cxn ang="0">
                <a:pos x="18" y="9"/>
              </a:cxn>
              <a:cxn ang="0">
                <a:pos x="16" y="4"/>
              </a:cxn>
              <a:cxn ang="0">
                <a:pos x="6" y="0"/>
              </a:cxn>
              <a:cxn ang="0">
                <a:pos x="6" y="0"/>
              </a:cxn>
            </a:cxnLst>
            <a:rect l="0" t="0" r="r" b="b"/>
            <a:pathLst>
              <a:path w="18" h="11">
                <a:moveTo>
                  <a:pt x="6" y="0"/>
                </a:moveTo>
                <a:lnTo>
                  <a:pt x="0" y="1"/>
                </a:lnTo>
                <a:lnTo>
                  <a:pt x="7" y="11"/>
                </a:lnTo>
                <a:lnTo>
                  <a:pt x="18" y="9"/>
                </a:lnTo>
                <a:lnTo>
                  <a:pt x="16" y="4"/>
                </a:lnTo>
                <a:lnTo>
                  <a:pt x="6" y="0"/>
                </a:lnTo>
                <a:lnTo>
                  <a:pt x="6"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5678" name="Freeform 78"/>
          <p:cNvSpPr>
            <a:spLocks noChangeArrowheads="1"/>
          </p:cNvSpPr>
          <p:nvPr/>
        </p:nvSpPr>
        <p:spPr bwMode="auto">
          <a:xfrm>
            <a:off x="1792289" y="4332288"/>
            <a:ext cx="14287" cy="17462"/>
          </a:xfrm>
          <a:custGeom>
            <a:avLst/>
            <a:gdLst/>
            <a:ahLst/>
            <a:cxnLst>
              <a:cxn ang="0">
                <a:pos x="2" y="0"/>
              </a:cxn>
              <a:cxn ang="0">
                <a:pos x="0" y="5"/>
              </a:cxn>
              <a:cxn ang="0">
                <a:pos x="5" y="11"/>
              </a:cxn>
              <a:cxn ang="0">
                <a:pos x="9" y="5"/>
              </a:cxn>
              <a:cxn ang="0">
                <a:pos x="2" y="0"/>
              </a:cxn>
              <a:cxn ang="0">
                <a:pos x="2" y="0"/>
              </a:cxn>
            </a:cxnLst>
            <a:rect l="0" t="0" r="r" b="b"/>
            <a:pathLst>
              <a:path w="9" h="11">
                <a:moveTo>
                  <a:pt x="2" y="0"/>
                </a:moveTo>
                <a:lnTo>
                  <a:pt x="0" y="5"/>
                </a:lnTo>
                <a:lnTo>
                  <a:pt x="5" y="11"/>
                </a:lnTo>
                <a:lnTo>
                  <a:pt x="9" y="5"/>
                </a:lnTo>
                <a:lnTo>
                  <a:pt x="2" y="0"/>
                </a:lnTo>
                <a:lnTo>
                  <a:pt x="2"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5679" name="Freeform 79"/>
          <p:cNvSpPr>
            <a:spLocks noChangeArrowheads="1"/>
          </p:cNvSpPr>
          <p:nvPr/>
        </p:nvSpPr>
        <p:spPr bwMode="auto">
          <a:xfrm>
            <a:off x="1790700" y="4306888"/>
            <a:ext cx="6350" cy="11112"/>
          </a:xfrm>
          <a:custGeom>
            <a:avLst/>
            <a:gdLst/>
            <a:ahLst/>
            <a:cxnLst>
              <a:cxn ang="0">
                <a:pos x="1" y="0"/>
              </a:cxn>
              <a:cxn ang="0">
                <a:pos x="0" y="3"/>
              </a:cxn>
              <a:cxn ang="0">
                <a:pos x="4" y="7"/>
              </a:cxn>
              <a:cxn ang="0">
                <a:pos x="4" y="3"/>
              </a:cxn>
              <a:cxn ang="0">
                <a:pos x="1" y="0"/>
              </a:cxn>
              <a:cxn ang="0">
                <a:pos x="1" y="0"/>
              </a:cxn>
            </a:cxnLst>
            <a:rect l="0" t="0" r="r" b="b"/>
            <a:pathLst>
              <a:path w="4" h="7">
                <a:moveTo>
                  <a:pt x="1" y="0"/>
                </a:moveTo>
                <a:lnTo>
                  <a:pt x="0" y="3"/>
                </a:lnTo>
                <a:lnTo>
                  <a:pt x="4" y="7"/>
                </a:lnTo>
                <a:lnTo>
                  <a:pt x="4" y="3"/>
                </a:lnTo>
                <a:lnTo>
                  <a:pt x="1" y="0"/>
                </a:lnTo>
                <a:lnTo>
                  <a:pt x="1"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5680" name="Freeform 80"/>
          <p:cNvSpPr>
            <a:spLocks noChangeArrowheads="1"/>
          </p:cNvSpPr>
          <p:nvPr/>
        </p:nvSpPr>
        <p:spPr bwMode="auto">
          <a:xfrm>
            <a:off x="2376489" y="3933826"/>
            <a:ext cx="34925" cy="55563"/>
          </a:xfrm>
          <a:custGeom>
            <a:avLst/>
            <a:gdLst/>
            <a:ahLst/>
            <a:cxnLst>
              <a:cxn ang="0">
                <a:pos x="3" y="0"/>
              </a:cxn>
              <a:cxn ang="0">
                <a:pos x="0" y="12"/>
              </a:cxn>
              <a:cxn ang="0">
                <a:pos x="13" y="19"/>
              </a:cxn>
              <a:cxn ang="0">
                <a:pos x="13" y="32"/>
              </a:cxn>
              <a:cxn ang="0">
                <a:pos x="17" y="35"/>
              </a:cxn>
              <a:cxn ang="0">
                <a:pos x="22" y="25"/>
              </a:cxn>
              <a:cxn ang="0">
                <a:pos x="17" y="14"/>
              </a:cxn>
              <a:cxn ang="0">
                <a:pos x="7" y="1"/>
              </a:cxn>
              <a:cxn ang="0">
                <a:pos x="3" y="0"/>
              </a:cxn>
              <a:cxn ang="0">
                <a:pos x="3" y="0"/>
              </a:cxn>
            </a:cxnLst>
            <a:rect l="0" t="0" r="r" b="b"/>
            <a:pathLst>
              <a:path w="22" h="35">
                <a:moveTo>
                  <a:pt x="3" y="0"/>
                </a:moveTo>
                <a:lnTo>
                  <a:pt x="0" y="12"/>
                </a:lnTo>
                <a:lnTo>
                  <a:pt x="13" y="19"/>
                </a:lnTo>
                <a:lnTo>
                  <a:pt x="13" y="32"/>
                </a:lnTo>
                <a:lnTo>
                  <a:pt x="17" y="35"/>
                </a:lnTo>
                <a:lnTo>
                  <a:pt x="22" y="25"/>
                </a:lnTo>
                <a:lnTo>
                  <a:pt x="17" y="14"/>
                </a:lnTo>
                <a:lnTo>
                  <a:pt x="7" y="1"/>
                </a:lnTo>
                <a:lnTo>
                  <a:pt x="3" y="0"/>
                </a:lnTo>
                <a:lnTo>
                  <a:pt x="3"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5681" name="Freeform 81"/>
          <p:cNvSpPr>
            <a:spLocks noChangeArrowheads="1"/>
          </p:cNvSpPr>
          <p:nvPr/>
        </p:nvSpPr>
        <p:spPr bwMode="auto">
          <a:xfrm>
            <a:off x="2178050" y="3646489"/>
            <a:ext cx="20638" cy="20637"/>
          </a:xfrm>
          <a:custGeom>
            <a:avLst/>
            <a:gdLst/>
            <a:ahLst/>
            <a:cxnLst>
              <a:cxn ang="0">
                <a:pos x="8" y="0"/>
              </a:cxn>
              <a:cxn ang="0">
                <a:pos x="0" y="6"/>
              </a:cxn>
              <a:cxn ang="0">
                <a:pos x="3" y="13"/>
              </a:cxn>
              <a:cxn ang="0">
                <a:pos x="13" y="5"/>
              </a:cxn>
              <a:cxn ang="0">
                <a:pos x="12" y="2"/>
              </a:cxn>
              <a:cxn ang="0">
                <a:pos x="8" y="0"/>
              </a:cxn>
              <a:cxn ang="0">
                <a:pos x="8" y="0"/>
              </a:cxn>
            </a:cxnLst>
            <a:rect l="0" t="0" r="r" b="b"/>
            <a:pathLst>
              <a:path w="13" h="13">
                <a:moveTo>
                  <a:pt x="8" y="0"/>
                </a:moveTo>
                <a:lnTo>
                  <a:pt x="0" y="6"/>
                </a:lnTo>
                <a:lnTo>
                  <a:pt x="3" y="13"/>
                </a:lnTo>
                <a:lnTo>
                  <a:pt x="13" y="5"/>
                </a:lnTo>
                <a:lnTo>
                  <a:pt x="12" y="2"/>
                </a:lnTo>
                <a:lnTo>
                  <a:pt x="8" y="0"/>
                </a:lnTo>
                <a:lnTo>
                  <a:pt x="8"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82" name="Freeform 82"/>
          <p:cNvSpPr>
            <a:spLocks noChangeArrowheads="1"/>
          </p:cNvSpPr>
          <p:nvPr/>
        </p:nvSpPr>
        <p:spPr bwMode="auto">
          <a:xfrm>
            <a:off x="2068513" y="3603625"/>
            <a:ext cx="25400" cy="12700"/>
          </a:xfrm>
          <a:custGeom>
            <a:avLst/>
            <a:gdLst/>
            <a:ahLst/>
            <a:cxnLst>
              <a:cxn ang="0">
                <a:pos x="16" y="1"/>
              </a:cxn>
              <a:cxn ang="0">
                <a:pos x="8" y="0"/>
              </a:cxn>
              <a:cxn ang="0">
                <a:pos x="0" y="3"/>
              </a:cxn>
              <a:cxn ang="0">
                <a:pos x="5" y="8"/>
              </a:cxn>
              <a:cxn ang="0">
                <a:pos x="13" y="8"/>
              </a:cxn>
              <a:cxn ang="0">
                <a:pos x="16" y="4"/>
              </a:cxn>
              <a:cxn ang="0">
                <a:pos x="16" y="1"/>
              </a:cxn>
              <a:cxn ang="0">
                <a:pos x="16" y="1"/>
              </a:cxn>
            </a:cxnLst>
            <a:rect l="0" t="0" r="r" b="b"/>
            <a:pathLst>
              <a:path w="16" h="8">
                <a:moveTo>
                  <a:pt x="16" y="1"/>
                </a:moveTo>
                <a:lnTo>
                  <a:pt x="8" y="0"/>
                </a:lnTo>
                <a:lnTo>
                  <a:pt x="0" y="3"/>
                </a:lnTo>
                <a:lnTo>
                  <a:pt x="5" y="8"/>
                </a:lnTo>
                <a:lnTo>
                  <a:pt x="13" y="8"/>
                </a:lnTo>
                <a:lnTo>
                  <a:pt x="16" y="4"/>
                </a:lnTo>
                <a:lnTo>
                  <a:pt x="16" y="1"/>
                </a:lnTo>
                <a:lnTo>
                  <a:pt x="16" y="1"/>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83" name="Freeform 83"/>
          <p:cNvSpPr>
            <a:spLocks noChangeArrowheads="1"/>
          </p:cNvSpPr>
          <p:nvPr/>
        </p:nvSpPr>
        <p:spPr bwMode="auto">
          <a:xfrm>
            <a:off x="3327401" y="3860800"/>
            <a:ext cx="28575" cy="20638"/>
          </a:xfrm>
          <a:custGeom>
            <a:avLst/>
            <a:gdLst/>
            <a:ahLst/>
            <a:cxnLst>
              <a:cxn ang="0">
                <a:pos x="15" y="0"/>
              </a:cxn>
              <a:cxn ang="0">
                <a:pos x="0" y="7"/>
              </a:cxn>
              <a:cxn ang="0">
                <a:pos x="2" y="13"/>
              </a:cxn>
              <a:cxn ang="0">
                <a:pos x="12" y="13"/>
              </a:cxn>
              <a:cxn ang="0">
                <a:pos x="18" y="4"/>
              </a:cxn>
              <a:cxn ang="0">
                <a:pos x="15" y="0"/>
              </a:cxn>
              <a:cxn ang="0">
                <a:pos x="15" y="0"/>
              </a:cxn>
            </a:cxnLst>
            <a:rect l="0" t="0" r="r" b="b"/>
            <a:pathLst>
              <a:path w="18" h="13">
                <a:moveTo>
                  <a:pt x="15" y="0"/>
                </a:moveTo>
                <a:lnTo>
                  <a:pt x="0" y="7"/>
                </a:lnTo>
                <a:lnTo>
                  <a:pt x="2" y="13"/>
                </a:lnTo>
                <a:lnTo>
                  <a:pt x="12" y="13"/>
                </a:lnTo>
                <a:lnTo>
                  <a:pt x="18" y="4"/>
                </a:lnTo>
                <a:lnTo>
                  <a:pt x="15" y="0"/>
                </a:lnTo>
                <a:lnTo>
                  <a:pt x="15"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5684" name="Freeform 84"/>
          <p:cNvSpPr>
            <a:spLocks noChangeArrowheads="1"/>
          </p:cNvSpPr>
          <p:nvPr/>
        </p:nvSpPr>
        <p:spPr bwMode="auto">
          <a:xfrm>
            <a:off x="3373438" y="3810001"/>
            <a:ext cx="76200" cy="85725"/>
          </a:xfrm>
          <a:custGeom>
            <a:avLst/>
            <a:gdLst/>
            <a:ahLst/>
            <a:cxnLst>
              <a:cxn ang="0">
                <a:pos x="14" y="10"/>
              </a:cxn>
              <a:cxn ang="0">
                <a:pos x="8" y="10"/>
              </a:cxn>
              <a:cxn ang="0">
                <a:pos x="7" y="28"/>
              </a:cxn>
              <a:cxn ang="0">
                <a:pos x="0" y="41"/>
              </a:cxn>
              <a:cxn ang="0">
                <a:pos x="2" y="54"/>
              </a:cxn>
              <a:cxn ang="0">
                <a:pos x="17" y="44"/>
              </a:cxn>
              <a:cxn ang="0">
                <a:pos x="26" y="32"/>
              </a:cxn>
              <a:cxn ang="0">
                <a:pos x="35" y="36"/>
              </a:cxn>
              <a:cxn ang="0">
                <a:pos x="39" y="48"/>
              </a:cxn>
              <a:cxn ang="0">
                <a:pos x="48" y="41"/>
              </a:cxn>
              <a:cxn ang="0">
                <a:pos x="48" y="27"/>
              </a:cxn>
              <a:cxn ang="0">
                <a:pos x="45" y="19"/>
              </a:cxn>
              <a:cxn ang="0">
                <a:pos x="46" y="12"/>
              </a:cxn>
              <a:cxn ang="0">
                <a:pos x="38" y="8"/>
              </a:cxn>
              <a:cxn ang="0">
                <a:pos x="33" y="0"/>
              </a:cxn>
              <a:cxn ang="0">
                <a:pos x="26" y="0"/>
              </a:cxn>
              <a:cxn ang="0">
                <a:pos x="21" y="6"/>
              </a:cxn>
              <a:cxn ang="0">
                <a:pos x="14" y="10"/>
              </a:cxn>
              <a:cxn ang="0">
                <a:pos x="14" y="10"/>
              </a:cxn>
            </a:cxnLst>
            <a:rect l="0" t="0" r="r" b="b"/>
            <a:pathLst>
              <a:path w="48" h="54">
                <a:moveTo>
                  <a:pt x="14" y="10"/>
                </a:moveTo>
                <a:lnTo>
                  <a:pt x="8" y="10"/>
                </a:lnTo>
                <a:lnTo>
                  <a:pt x="7" y="28"/>
                </a:lnTo>
                <a:lnTo>
                  <a:pt x="0" y="41"/>
                </a:lnTo>
                <a:lnTo>
                  <a:pt x="2" y="54"/>
                </a:lnTo>
                <a:lnTo>
                  <a:pt x="17" y="44"/>
                </a:lnTo>
                <a:lnTo>
                  <a:pt x="26" y="32"/>
                </a:lnTo>
                <a:lnTo>
                  <a:pt x="35" y="36"/>
                </a:lnTo>
                <a:lnTo>
                  <a:pt x="39" y="48"/>
                </a:lnTo>
                <a:lnTo>
                  <a:pt x="48" y="41"/>
                </a:lnTo>
                <a:lnTo>
                  <a:pt x="48" y="27"/>
                </a:lnTo>
                <a:lnTo>
                  <a:pt x="45" y="19"/>
                </a:lnTo>
                <a:lnTo>
                  <a:pt x="46" y="12"/>
                </a:lnTo>
                <a:lnTo>
                  <a:pt x="38" y="8"/>
                </a:lnTo>
                <a:lnTo>
                  <a:pt x="33" y="0"/>
                </a:lnTo>
                <a:lnTo>
                  <a:pt x="26" y="0"/>
                </a:lnTo>
                <a:lnTo>
                  <a:pt x="21" y="6"/>
                </a:lnTo>
                <a:lnTo>
                  <a:pt x="14" y="10"/>
                </a:lnTo>
                <a:lnTo>
                  <a:pt x="14" y="1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5685" name="Freeform 85"/>
          <p:cNvSpPr>
            <a:spLocks noChangeArrowheads="1"/>
          </p:cNvSpPr>
          <p:nvPr/>
        </p:nvSpPr>
        <p:spPr bwMode="auto">
          <a:xfrm>
            <a:off x="2620963" y="3448050"/>
            <a:ext cx="23812" cy="12700"/>
          </a:xfrm>
          <a:custGeom>
            <a:avLst/>
            <a:gdLst/>
            <a:ahLst/>
            <a:cxnLst>
              <a:cxn ang="0">
                <a:pos x="12" y="0"/>
              </a:cxn>
              <a:cxn ang="0">
                <a:pos x="0" y="4"/>
              </a:cxn>
              <a:cxn ang="0">
                <a:pos x="9" y="8"/>
              </a:cxn>
              <a:cxn ang="0">
                <a:pos x="15" y="4"/>
              </a:cxn>
              <a:cxn ang="0">
                <a:pos x="12" y="0"/>
              </a:cxn>
              <a:cxn ang="0">
                <a:pos x="12" y="0"/>
              </a:cxn>
            </a:cxnLst>
            <a:rect l="0" t="0" r="r" b="b"/>
            <a:pathLst>
              <a:path w="15" h="8">
                <a:moveTo>
                  <a:pt x="12" y="0"/>
                </a:moveTo>
                <a:lnTo>
                  <a:pt x="0" y="4"/>
                </a:lnTo>
                <a:lnTo>
                  <a:pt x="9" y="8"/>
                </a:lnTo>
                <a:lnTo>
                  <a:pt x="15" y="4"/>
                </a:lnTo>
                <a:lnTo>
                  <a:pt x="12" y="0"/>
                </a:lnTo>
                <a:lnTo>
                  <a:pt x="1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86" name="Freeform 86"/>
          <p:cNvSpPr>
            <a:spLocks noChangeArrowheads="1"/>
          </p:cNvSpPr>
          <p:nvPr/>
        </p:nvSpPr>
        <p:spPr bwMode="auto">
          <a:xfrm>
            <a:off x="2635251" y="3463926"/>
            <a:ext cx="131763" cy="85725"/>
          </a:xfrm>
          <a:custGeom>
            <a:avLst/>
            <a:gdLst/>
            <a:ahLst/>
            <a:cxnLst>
              <a:cxn ang="0">
                <a:pos x="5" y="0"/>
              </a:cxn>
              <a:cxn ang="0">
                <a:pos x="0" y="7"/>
              </a:cxn>
              <a:cxn ang="0">
                <a:pos x="7" y="19"/>
              </a:cxn>
              <a:cxn ang="0">
                <a:pos x="20" y="28"/>
              </a:cxn>
              <a:cxn ang="0">
                <a:pos x="28" y="28"/>
              </a:cxn>
              <a:cxn ang="0">
                <a:pos x="32" y="37"/>
              </a:cxn>
              <a:cxn ang="0">
                <a:pos x="20" y="38"/>
              </a:cxn>
              <a:cxn ang="0">
                <a:pos x="27" y="45"/>
              </a:cxn>
              <a:cxn ang="0">
                <a:pos x="32" y="53"/>
              </a:cxn>
              <a:cxn ang="0">
                <a:pos x="44" y="54"/>
              </a:cxn>
              <a:cxn ang="0">
                <a:pos x="54" y="45"/>
              </a:cxn>
              <a:cxn ang="0">
                <a:pos x="75" y="50"/>
              </a:cxn>
              <a:cxn ang="0">
                <a:pos x="83" y="43"/>
              </a:cxn>
              <a:cxn ang="0">
                <a:pos x="74" y="31"/>
              </a:cxn>
              <a:cxn ang="0">
                <a:pos x="57" y="26"/>
              </a:cxn>
              <a:cxn ang="0">
                <a:pos x="51" y="14"/>
              </a:cxn>
              <a:cxn ang="0">
                <a:pos x="44" y="10"/>
              </a:cxn>
              <a:cxn ang="0">
                <a:pos x="43" y="5"/>
              </a:cxn>
              <a:cxn ang="0">
                <a:pos x="26" y="5"/>
              </a:cxn>
              <a:cxn ang="0">
                <a:pos x="20" y="0"/>
              </a:cxn>
              <a:cxn ang="0">
                <a:pos x="16" y="0"/>
              </a:cxn>
              <a:cxn ang="0">
                <a:pos x="5" y="0"/>
              </a:cxn>
              <a:cxn ang="0">
                <a:pos x="5" y="0"/>
              </a:cxn>
            </a:cxnLst>
            <a:rect l="0" t="0" r="r" b="b"/>
            <a:pathLst>
              <a:path w="83" h="54">
                <a:moveTo>
                  <a:pt x="5" y="0"/>
                </a:moveTo>
                <a:lnTo>
                  <a:pt x="0" y="7"/>
                </a:lnTo>
                <a:lnTo>
                  <a:pt x="7" y="19"/>
                </a:lnTo>
                <a:lnTo>
                  <a:pt x="20" y="28"/>
                </a:lnTo>
                <a:lnTo>
                  <a:pt x="28" y="28"/>
                </a:lnTo>
                <a:lnTo>
                  <a:pt x="32" y="37"/>
                </a:lnTo>
                <a:lnTo>
                  <a:pt x="20" y="38"/>
                </a:lnTo>
                <a:lnTo>
                  <a:pt x="27" y="45"/>
                </a:lnTo>
                <a:lnTo>
                  <a:pt x="32" y="53"/>
                </a:lnTo>
                <a:lnTo>
                  <a:pt x="44" y="54"/>
                </a:lnTo>
                <a:lnTo>
                  <a:pt x="54" y="45"/>
                </a:lnTo>
                <a:lnTo>
                  <a:pt x="75" y="50"/>
                </a:lnTo>
                <a:lnTo>
                  <a:pt x="83" y="43"/>
                </a:lnTo>
                <a:lnTo>
                  <a:pt x="74" y="31"/>
                </a:lnTo>
                <a:lnTo>
                  <a:pt x="57" y="26"/>
                </a:lnTo>
                <a:lnTo>
                  <a:pt x="51" y="14"/>
                </a:lnTo>
                <a:lnTo>
                  <a:pt x="44" y="10"/>
                </a:lnTo>
                <a:lnTo>
                  <a:pt x="43" y="5"/>
                </a:lnTo>
                <a:lnTo>
                  <a:pt x="26" y="5"/>
                </a:lnTo>
                <a:lnTo>
                  <a:pt x="20" y="0"/>
                </a:lnTo>
                <a:lnTo>
                  <a:pt x="16" y="0"/>
                </a:lnTo>
                <a:lnTo>
                  <a:pt x="5" y="0"/>
                </a:lnTo>
                <a:lnTo>
                  <a:pt x="5"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87" name="Freeform 87"/>
          <p:cNvSpPr>
            <a:spLocks noChangeArrowheads="1"/>
          </p:cNvSpPr>
          <p:nvPr/>
        </p:nvSpPr>
        <p:spPr bwMode="auto">
          <a:xfrm>
            <a:off x="2667001" y="3392489"/>
            <a:ext cx="36513" cy="34925"/>
          </a:xfrm>
          <a:custGeom>
            <a:avLst/>
            <a:gdLst/>
            <a:ahLst/>
            <a:cxnLst>
              <a:cxn ang="0">
                <a:pos x="19" y="0"/>
              </a:cxn>
              <a:cxn ang="0">
                <a:pos x="2" y="12"/>
              </a:cxn>
              <a:cxn ang="0">
                <a:pos x="0" y="22"/>
              </a:cxn>
              <a:cxn ang="0">
                <a:pos x="7" y="19"/>
              </a:cxn>
              <a:cxn ang="0">
                <a:pos x="15" y="10"/>
              </a:cxn>
              <a:cxn ang="0">
                <a:pos x="23" y="6"/>
              </a:cxn>
              <a:cxn ang="0">
                <a:pos x="19" y="0"/>
              </a:cxn>
              <a:cxn ang="0">
                <a:pos x="19" y="0"/>
              </a:cxn>
            </a:cxnLst>
            <a:rect l="0" t="0" r="r" b="b"/>
            <a:pathLst>
              <a:path w="23" h="22">
                <a:moveTo>
                  <a:pt x="19" y="0"/>
                </a:moveTo>
                <a:lnTo>
                  <a:pt x="2" y="12"/>
                </a:lnTo>
                <a:lnTo>
                  <a:pt x="0" y="22"/>
                </a:lnTo>
                <a:lnTo>
                  <a:pt x="7" y="19"/>
                </a:lnTo>
                <a:lnTo>
                  <a:pt x="15" y="10"/>
                </a:lnTo>
                <a:lnTo>
                  <a:pt x="23" y="6"/>
                </a:lnTo>
                <a:lnTo>
                  <a:pt x="19" y="0"/>
                </a:lnTo>
                <a:lnTo>
                  <a:pt x="19"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88" name="Freeform 88"/>
          <p:cNvSpPr>
            <a:spLocks noChangeArrowheads="1"/>
          </p:cNvSpPr>
          <p:nvPr/>
        </p:nvSpPr>
        <p:spPr bwMode="auto">
          <a:xfrm>
            <a:off x="2646364" y="3381375"/>
            <a:ext cx="22225" cy="19050"/>
          </a:xfrm>
          <a:custGeom>
            <a:avLst/>
            <a:gdLst/>
            <a:ahLst/>
            <a:cxnLst>
              <a:cxn ang="0">
                <a:pos x="14" y="0"/>
              </a:cxn>
              <a:cxn ang="0">
                <a:pos x="0" y="5"/>
              </a:cxn>
              <a:cxn ang="0">
                <a:pos x="0" y="12"/>
              </a:cxn>
              <a:cxn ang="0">
                <a:pos x="8" y="12"/>
              </a:cxn>
              <a:cxn ang="0">
                <a:pos x="13" y="5"/>
              </a:cxn>
              <a:cxn ang="0">
                <a:pos x="14" y="0"/>
              </a:cxn>
              <a:cxn ang="0">
                <a:pos x="14" y="0"/>
              </a:cxn>
            </a:cxnLst>
            <a:rect l="0" t="0" r="r" b="b"/>
            <a:pathLst>
              <a:path w="14" h="12">
                <a:moveTo>
                  <a:pt x="14" y="0"/>
                </a:moveTo>
                <a:lnTo>
                  <a:pt x="0" y="5"/>
                </a:lnTo>
                <a:lnTo>
                  <a:pt x="0" y="12"/>
                </a:lnTo>
                <a:lnTo>
                  <a:pt x="8" y="12"/>
                </a:lnTo>
                <a:lnTo>
                  <a:pt x="13" y="5"/>
                </a:lnTo>
                <a:lnTo>
                  <a:pt x="14" y="0"/>
                </a:lnTo>
                <a:lnTo>
                  <a:pt x="1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89" name="Freeform 89"/>
          <p:cNvSpPr>
            <a:spLocks noChangeArrowheads="1"/>
          </p:cNvSpPr>
          <p:nvPr/>
        </p:nvSpPr>
        <p:spPr bwMode="auto">
          <a:xfrm>
            <a:off x="2755900" y="3398839"/>
            <a:ext cx="38100" cy="41275"/>
          </a:xfrm>
          <a:custGeom>
            <a:avLst/>
            <a:gdLst/>
            <a:ahLst/>
            <a:cxnLst>
              <a:cxn ang="0">
                <a:pos x="20" y="5"/>
              </a:cxn>
              <a:cxn ang="0">
                <a:pos x="10" y="0"/>
              </a:cxn>
              <a:cxn ang="0">
                <a:pos x="0" y="0"/>
              </a:cxn>
              <a:cxn ang="0">
                <a:pos x="9" y="12"/>
              </a:cxn>
              <a:cxn ang="0">
                <a:pos x="9" y="21"/>
              </a:cxn>
              <a:cxn ang="0">
                <a:pos x="17" y="26"/>
              </a:cxn>
              <a:cxn ang="0">
                <a:pos x="24" y="18"/>
              </a:cxn>
              <a:cxn ang="0">
                <a:pos x="20" y="5"/>
              </a:cxn>
              <a:cxn ang="0">
                <a:pos x="20" y="5"/>
              </a:cxn>
            </a:cxnLst>
            <a:rect l="0" t="0" r="r" b="b"/>
            <a:pathLst>
              <a:path w="24" h="26">
                <a:moveTo>
                  <a:pt x="20" y="5"/>
                </a:moveTo>
                <a:lnTo>
                  <a:pt x="10" y="0"/>
                </a:lnTo>
                <a:lnTo>
                  <a:pt x="0" y="0"/>
                </a:lnTo>
                <a:lnTo>
                  <a:pt x="9" y="12"/>
                </a:lnTo>
                <a:lnTo>
                  <a:pt x="9" y="21"/>
                </a:lnTo>
                <a:lnTo>
                  <a:pt x="17" y="26"/>
                </a:lnTo>
                <a:lnTo>
                  <a:pt x="24" y="18"/>
                </a:lnTo>
                <a:lnTo>
                  <a:pt x="20" y="5"/>
                </a:lnTo>
                <a:lnTo>
                  <a:pt x="20" y="5"/>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0" name="Freeform 90"/>
          <p:cNvSpPr>
            <a:spLocks noChangeArrowheads="1"/>
          </p:cNvSpPr>
          <p:nvPr/>
        </p:nvSpPr>
        <p:spPr bwMode="auto">
          <a:xfrm>
            <a:off x="2811463" y="3441701"/>
            <a:ext cx="23812" cy="36513"/>
          </a:xfrm>
          <a:custGeom>
            <a:avLst/>
            <a:gdLst/>
            <a:ahLst/>
            <a:cxnLst>
              <a:cxn ang="0">
                <a:pos x="3" y="0"/>
              </a:cxn>
              <a:cxn ang="0">
                <a:pos x="0" y="13"/>
              </a:cxn>
              <a:cxn ang="0">
                <a:pos x="7" y="23"/>
              </a:cxn>
              <a:cxn ang="0">
                <a:pos x="13" y="11"/>
              </a:cxn>
              <a:cxn ang="0">
                <a:pos x="15" y="0"/>
              </a:cxn>
              <a:cxn ang="0">
                <a:pos x="3" y="0"/>
              </a:cxn>
              <a:cxn ang="0">
                <a:pos x="3" y="0"/>
              </a:cxn>
            </a:cxnLst>
            <a:rect l="0" t="0" r="r" b="b"/>
            <a:pathLst>
              <a:path w="15" h="23">
                <a:moveTo>
                  <a:pt x="3" y="0"/>
                </a:moveTo>
                <a:lnTo>
                  <a:pt x="0" y="13"/>
                </a:lnTo>
                <a:lnTo>
                  <a:pt x="7" y="23"/>
                </a:lnTo>
                <a:lnTo>
                  <a:pt x="13" y="11"/>
                </a:lnTo>
                <a:lnTo>
                  <a:pt x="15" y="0"/>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1" name="Freeform 91"/>
          <p:cNvSpPr>
            <a:spLocks noChangeArrowheads="1"/>
          </p:cNvSpPr>
          <p:nvPr/>
        </p:nvSpPr>
        <p:spPr bwMode="auto">
          <a:xfrm>
            <a:off x="2792414" y="3352800"/>
            <a:ext cx="9525" cy="12700"/>
          </a:xfrm>
          <a:custGeom>
            <a:avLst/>
            <a:gdLst/>
            <a:ahLst/>
            <a:cxnLst>
              <a:cxn ang="0">
                <a:pos x="4" y="0"/>
              </a:cxn>
              <a:cxn ang="0">
                <a:pos x="0" y="2"/>
              </a:cxn>
              <a:cxn ang="0">
                <a:pos x="3" y="8"/>
              </a:cxn>
              <a:cxn ang="0">
                <a:pos x="6" y="7"/>
              </a:cxn>
              <a:cxn ang="0">
                <a:pos x="4" y="0"/>
              </a:cxn>
              <a:cxn ang="0">
                <a:pos x="4" y="0"/>
              </a:cxn>
            </a:cxnLst>
            <a:rect l="0" t="0" r="r" b="b"/>
            <a:pathLst>
              <a:path w="6" h="8">
                <a:moveTo>
                  <a:pt x="4" y="0"/>
                </a:moveTo>
                <a:lnTo>
                  <a:pt x="0" y="2"/>
                </a:lnTo>
                <a:lnTo>
                  <a:pt x="3" y="8"/>
                </a:lnTo>
                <a:lnTo>
                  <a:pt x="6" y="7"/>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2" name="Freeform 92"/>
          <p:cNvSpPr>
            <a:spLocks noChangeArrowheads="1"/>
          </p:cNvSpPr>
          <p:nvPr/>
        </p:nvSpPr>
        <p:spPr bwMode="auto">
          <a:xfrm>
            <a:off x="2863850" y="3411539"/>
            <a:ext cx="293688" cy="212725"/>
          </a:xfrm>
          <a:custGeom>
            <a:avLst/>
            <a:gdLst/>
            <a:ahLst/>
            <a:cxnLst>
              <a:cxn ang="0">
                <a:pos x="13" y="0"/>
              </a:cxn>
              <a:cxn ang="0">
                <a:pos x="3" y="12"/>
              </a:cxn>
              <a:cxn ang="0">
                <a:pos x="0" y="27"/>
              </a:cxn>
              <a:cxn ang="0">
                <a:pos x="11" y="42"/>
              </a:cxn>
              <a:cxn ang="0">
                <a:pos x="14" y="58"/>
              </a:cxn>
              <a:cxn ang="0">
                <a:pos x="20" y="68"/>
              </a:cxn>
              <a:cxn ang="0">
                <a:pos x="47" y="53"/>
              </a:cxn>
              <a:cxn ang="0">
                <a:pos x="63" y="56"/>
              </a:cxn>
              <a:cxn ang="0">
                <a:pos x="95" y="72"/>
              </a:cxn>
              <a:cxn ang="0">
                <a:pos x="98" y="87"/>
              </a:cxn>
              <a:cxn ang="0">
                <a:pos x="111" y="94"/>
              </a:cxn>
              <a:cxn ang="0">
                <a:pos x="102" y="97"/>
              </a:cxn>
              <a:cxn ang="0">
                <a:pos x="89" y="95"/>
              </a:cxn>
              <a:cxn ang="0">
                <a:pos x="89" y="104"/>
              </a:cxn>
              <a:cxn ang="0">
                <a:pos x="82" y="109"/>
              </a:cxn>
              <a:cxn ang="0">
                <a:pos x="82" y="125"/>
              </a:cxn>
              <a:cxn ang="0">
                <a:pos x="91" y="131"/>
              </a:cxn>
              <a:cxn ang="0">
                <a:pos x="107" y="117"/>
              </a:cxn>
              <a:cxn ang="0">
                <a:pos x="114" y="125"/>
              </a:cxn>
              <a:cxn ang="0">
                <a:pos x="134" y="114"/>
              </a:cxn>
              <a:cxn ang="0">
                <a:pos x="140" y="132"/>
              </a:cxn>
              <a:cxn ang="0">
                <a:pos x="150" y="128"/>
              </a:cxn>
              <a:cxn ang="0">
                <a:pos x="167" y="134"/>
              </a:cxn>
              <a:cxn ang="0">
                <a:pos x="172" y="128"/>
              </a:cxn>
              <a:cxn ang="0">
                <a:pos x="163" y="115"/>
              </a:cxn>
              <a:cxn ang="0">
                <a:pos x="182" y="126"/>
              </a:cxn>
              <a:cxn ang="0">
                <a:pos x="185" y="119"/>
              </a:cxn>
              <a:cxn ang="0">
                <a:pos x="177" y="110"/>
              </a:cxn>
              <a:cxn ang="0">
                <a:pos x="145" y="95"/>
              </a:cxn>
              <a:cxn ang="0">
                <a:pos x="134" y="79"/>
              </a:cxn>
              <a:cxn ang="0">
                <a:pos x="161" y="87"/>
              </a:cxn>
              <a:cxn ang="0">
                <a:pos x="179" y="94"/>
              </a:cxn>
              <a:cxn ang="0">
                <a:pos x="181" y="86"/>
              </a:cxn>
              <a:cxn ang="0">
                <a:pos x="154" y="64"/>
              </a:cxn>
              <a:cxn ang="0">
                <a:pos x="135" y="64"/>
              </a:cxn>
              <a:cxn ang="0">
                <a:pos x="113" y="46"/>
              </a:cxn>
              <a:cxn ang="0">
                <a:pos x="73" y="21"/>
              </a:cxn>
              <a:cxn ang="0">
                <a:pos x="54" y="18"/>
              </a:cxn>
              <a:cxn ang="0">
                <a:pos x="45" y="25"/>
              </a:cxn>
              <a:cxn ang="0">
                <a:pos x="39" y="18"/>
              </a:cxn>
              <a:cxn ang="0">
                <a:pos x="36" y="23"/>
              </a:cxn>
              <a:cxn ang="0">
                <a:pos x="36" y="31"/>
              </a:cxn>
              <a:cxn ang="0">
                <a:pos x="33" y="31"/>
              </a:cxn>
              <a:cxn ang="0">
                <a:pos x="27" y="16"/>
              </a:cxn>
              <a:cxn ang="0">
                <a:pos x="20" y="18"/>
              </a:cxn>
              <a:cxn ang="0">
                <a:pos x="19" y="30"/>
              </a:cxn>
              <a:cxn ang="0">
                <a:pos x="19" y="37"/>
              </a:cxn>
              <a:cxn ang="0">
                <a:pos x="12" y="25"/>
              </a:cxn>
              <a:cxn ang="0">
                <a:pos x="8" y="13"/>
              </a:cxn>
              <a:cxn ang="0">
                <a:pos x="12" y="6"/>
              </a:cxn>
              <a:cxn ang="0">
                <a:pos x="13" y="0"/>
              </a:cxn>
              <a:cxn ang="0">
                <a:pos x="13" y="0"/>
              </a:cxn>
            </a:cxnLst>
            <a:rect l="0" t="0" r="r" b="b"/>
            <a:pathLst>
              <a:path w="185" h="134">
                <a:moveTo>
                  <a:pt x="13" y="0"/>
                </a:moveTo>
                <a:lnTo>
                  <a:pt x="3" y="12"/>
                </a:lnTo>
                <a:lnTo>
                  <a:pt x="0" y="27"/>
                </a:lnTo>
                <a:lnTo>
                  <a:pt x="11" y="42"/>
                </a:lnTo>
                <a:lnTo>
                  <a:pt x="14" y="58"/>
                </a:lnTo>
                <a:lnTo>
                  <a:pt x="20" y="68"/>
                </a:lnTo>
                <a:lnTo>
                  <a:pt x="47" y="53"/>
                </a:lnTo>
                <a:lnTo>
                  <a:pt x="63" y="56"/>
                </a:lnTo>
                <a:lnTo>
                  <a:pt x="95" y="72"/>
                </a:lnTo>
                <a:lnTo>
                  <a:pt x="98" y="87"/>
                </a:lnTo>
                <a:lnTo>
                  <a:pt x="111" y="94"/>
                </a:lnTo>
                <a:lnTo>
                  <a:pt x="102" y="97"/>
                </a:lnTo>
                <a:lnTo>
                  <a:pt x="89" y="95"/>
                </a:lnTo>
                <a:lnTo>
                  <a:pt x="89" y="104"/>
                </a:lnTo>
                <a:lnTo>
                  <a:pt x="82" y="109"/>
                </a:lnTo>
                <a:lnTo>
                  <a:pt x="82" y="125"/>
                </a:lnTo>
                <a:lnTo>
                  <a:pt x="91" y="131"/>
                </a:lnTo>
                <a:lnTo>
                  <a:pt x="107" y="117"/>
                </a:lnTo>
                <a:lnTo>
                  <a:pt x="114" y="125"/>
                </a:lnTo>
                <a:lnTo>
                  <a:pt x="134" y="114"/>
                </a:lnTo>
                <a:lnTo>
                  <a:pt x="140" y="132"/>
                </a:lnTo>
                <a:lnTo>
                  <a:pt x="150" y="128"/>
                </a:lnTo>
                <a:lnTo>
                  <a:pt x="167" y="134"/>
                </a:lnTo>
                <a:lnTo>
                  <a:pt x="172" y="128"/>
                </a:lnTo>
                <a:lnTo>
                  <a:pt x="163" y="115"/>
                </a:lnTo>
                <a:lnTo>
                  <a:pt x="182" y="126"/>
                </a:lnTo>
                <a:lnTo>
                  <a:pt x="185" y="119"/>
                </a:lnTo>
                <a:lnTo>
                  <a:pt x="177" y="110"/>
                </a:lnTo>
                <a:lnTo>
                  <a:pt x="145" y="95"/>
                </a:lnTo>
                <a:lnTo>
                  <a:pt x="134" y="79"/>
                </a:lnTo>
                <a:lnTo>
                  <a:pt x="161" y="87"/>
                </a:lnTo>
                <a:lnTo>
                  <a:pt x="179" y="94"/>
                </a:lnTo>
                <a:lnTo>
                  <a:pt x="181" y="86"/>
                </a:lnTo>
                <a:lnTo>
                  <a:pt x="154" y="64"/>
                </a:lnTo>
                <a:lnTo>
                  <a:pt x="135" y="64"/>
                </a:lnTo>
                <a:lnTo>
                  <a:pt x="113" y="46"/>
                </a:lnTo>
                <a:lnTo>
                  <a:pt x="73" y="21"/>
                </a:lnTo>
                <a:lnTo>
                  <a:pt x="54" y="18"/>
                </a:lnTo>
                <a:lnTo>
                  <a:pt x="45" y="25"/>
                </a:lnTo>
                <a:lnTo>
                  <a:pt x="39" y="18"/>
                </a:lnTo>
                <a:lnTo>
                  <a:pt x="36" y="23"/>
                </a:lnTo>
                <a:lnTo>
                  <a:pt x="36" y="31"/>
                </a:lnTo>
                <a:lnTo>
                  <a:pt x="33" y="31"/>
                </a:lnTo>
                <a:lnTo>
                  <a:pt x="27" y="16"/>
                </a:lnTo>
                <a:lnTo>
                  <a:pt x="20" y="18"/>
                </a:lnTo>
                <a:lnTo>
                  <a:pt x="19" y="30"/>
                </a:lnTo>
                <a:lnTo>
                  <a:pt x="19" y="37"/>
                </a:lnTo>
                <a:lnTo>
                  <a:pt x="12" y="25"/>
                </a:lnTo>
                <a:lnTo>
                  <a:pt x="8" y="13"/>
                </a:lnTo>
                <a:lnTo>
                  <a:pt x="12" y="6"/>
                </a:lnTo>
                <a:lnTo>
                  <a:pt x="13" y="0"/>
                </a:lnTo>
                <a:lnTo>
                  <a:pt x="1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3" name="Freeform 93"/>
          <p:cNvSpPr>
            <a:spLocks noChangeArrowheads="1"/>
          </p:cNvSpPr>
          <p:nvPr/>
        </p:nvSpPr>
        <p:spPr bwMode="auto">
          <a:xfrm>
            <a:off x="2928938" y="3614739"/>
            <a:ext cx="50800" cy="39687"/>
          </a:xfrm>
          <a:custGeom>
            <a:avLst/>
            <a:gdLst/>
            <a:ahLst/>
            <a:cxnLst>
              <a:cxn ang="0">
                <a:pos x="9" y="0"/>
              </a:cxn>
              <a:cxn ang="0">
                <a:pos x="3" y="6"/>
              </a:cxn>
              <a:cxn ang="0">
                <a:pos x="7" y="11"/>
              </a:cxn>
              <a:cxn ang="0">
                <a:pos x="0" y="25"/>
              </a:cxn>
              <a:cxn ang="0">
                <a:pos x="13" y="21"/>
              </a:cxn>
              <a:cxn ang="0">
                <a:pos x="25" y="25"/>
              </a:cxn>
              <a:cxn ang="0">
                <a:pos x="32" y="24"/>
              </a:cxn>
              <a:cxn ang="0">
                <a:pos x="28" y="12"/>
              </a:cxn>
              <a:cxn ang="0">
                <a:pos x="16" y="3"/>
              </a:cxn>
              <a:cxn ang="0">
                <a:pos x="9" y="0"/>
              </a:cxn>
              <a:cxn ang="0">
                <a:pos x="9" y="0"/>
              </a:cxn>
            </a:cxnLst>
            <a:rect l="0" t="0" r="r" b="b"/>
            <a:pathLst>
              <a:path w="32" h="25">
                <a:moveTo>
                  <a:pt x="9" y="0"/>
                </a:moveTo>
                <a:lnTo>
                  <a:pt x="3" y="6"/>
                </a:lnTo>
                <a:lnTo>
                  <a:pt x="7" y="11"/>
                </a:lnTo>
                <a:lnTo>
                  <a:pt x="0" y="25"/>
                </a:lnTo>
                <a:lnTo>
                  <a:pt x="13" y="21"/>
                </a:lnTo>
                <a:lnTo>
                  <a:pt x="25" y="25"/>
                </a:lnTo>
                <a:lnTo>
                  <a:pt x="32" y="24"/>
                </a:lnTo>
                <a:lnTo>
                  <a:pt x="28" y="12"/>
                </a:lnTo>
                <a:lnTo>
                  <a:pt x="16" y="3"/>
                </a:lnTo>
                <a:lnTo>
                  <a:pt x="9" y="0"/>
                </a:lnTo>
                <a:lnTo>
                  <a:pt x="9"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4" name="Freeform 94"/>
          <p:cNvSpPr>
            <a:spLocks noChangeArrowheads="1"/>
          </p:cNvSpPr>
          <p:nvPr/>
        </p:nvSpPr>
        <p:spPr bwMode="auto">
          <a:xfrm>
            <a:off x="2901951" y="3168651"/>
            <a:ext cx="434975" cy="379413"/>
          </a:xfrm>
          <a:custGeom>
            <a:avLst/>
            <a:gdLst/>
            <a:ahLst/>
            <a:cxnLst>
              <a:cxn ang="0">
                <a:pos x="8" y="20"/>
              </a:cxn>
              <a:cxn ang="0">
                <a:pos x="1" y="47"/>
              </a:cxn>
              <a:cxn ang="0">
                <a:pos x="10" y="80"/>
              </a:cxn>
              <a:cxn ang="0">
                <a:pos x="15" y="89"/>
              </a:cxn>
              <a:cxn ang="0">
                <a:pos x="7" y="118"/>
              </a:cxn>
              <a:cxn ang="0">
                <a:pos x="24" y="115"/>
              </a:cxn>
              <a:cxn ang="0">
                <a:pos x="35" y="119"/>
              </a:cxn>
              <a:cxn ang="0">
                <a:pos x="56" y="118"/>
              </a:cxn>
              <a:cxn ang="0">
                <a:pos x="113" y="137"/>
              </a:cxn>
              <a:cxn ang="0">
                <a:pos x="134" y="141"/>
              </a:cxn>
              <a:cxn ang="0">
                <a:pos x="130" y="160"/>
              </a:cxn>
              <a:cxn ang="0">
                <a:pos x="154" y="163"/>
              </a:cxn>
              <a:cxn ang="0">
                <a:pos x="158" y="188"/>
              </a:cxn>
              <a:cxn ang="0">
                <a:pos x="188" y="201"/>
              </a:cxn>
              <a:cxn ang="0">
                <a:pos x="208" y="209"/>
              </a:cxn>
              <a:cxn ang="0">
                <a:pos x="250" y="232"/>
              </a:cxn>
              <a:cxn ang="0">
                <a:pos x="270" y="232"/>
              </a:cxn>
              <a:cxn ang="0">
                <a:pos x="265" y="209"/>
              </a:cxn>
              <a:cxn ang="0">
                <a:pos x="241" y="172"/>
              </a:cxn>
              <a:cxn ang="0">
                <a:pos x="232" y="153"/>
              </a:cxn>
              <a:cxn ang="0">
                <a:pos x="237" y="132"/>
              </a:cxn>
              <a:cxn ang="0">
                <a:pos x="218" y="112"/>
              </a:cxn>
              <a:cxn ang="0">
                <a:pos x="224" y="98"/>
              </a:cxn>
              <a:cxn ang="0">
                <a:pos x="203" y="61"/>
              </a:cxn>
              <a:cxn ang="0">
                <a:pos x="176" y="67"/>
              </a:cxn>
              <a:cxn ang="0">
                <a:pos x="192" y="53"/>
              </a:cxn>
              <a:cxn ang="0">
                <a:pos x="166" y="44"/>
              </a:cxn>
              <a:cxn ang="0">
                <a:pos x="160" y="35"/>
              </a:cxn>
              <a:cxn ang="0">
                <a:pos x="149" y="31"/>
              </a:cxn>
              <a:cxn ang="0">
                <a:pos x="130" y="24"/>
              </a:cxn>
              <a:cxn ang="0">
                <a:pos x="122" y="15"/>
              </a:cxn>
              <a:cxn ang="0">
                <a:pos x="72" y="9"/>
              </a:cxn>
              <a:cxn ang="0">
                <a:pos x="48" y="1"/>
              </a:cxn>
              <a:cxn ang="0">
                <a:pos x="44" y="18"/>
              </a:cxn>
              <a:cxn ang="0">
                <a:pos x="35" y="13"/>
              </a:cxn>
              <a:cxn ang="0">
                <a:pos x="21" y="6"/>
              </a:cxn>
            </a:cxnLst>
            <a:rect l="0" t="0" r="r" b="b"/>
            <a:pathLst>
              <a:path w="274" h="239">
                <a:moveTo>
                  <a:pt x="21" y="6"/>
                </a:moveTo>
                <a:lnTo>
                  <a:pt x="8" y="20"/>
                </a:lnTo>
                <a:lnTo>
                  <a:pt x="9" y="35"/>
                </a:lnTo>
                <a:lnTo>
                  <a:pt x="1" y="47"/>
                </a:lnTo>
                <a:lnTo>
                  <a:pt x="0" y="68"/>
                </a:lnTo>
                <a:lnTo>
                  <a:pt x="10" y="80"/>
                </a:lnTo>
                <a:lnTo>
                  <a:pt x="8" y="88"/>
                </a:lnTo>
                <a:lnTo>
                  <a:pt x="15" y="89"/>
                </a:lnTo>
                <a:lnTo>
                  <a:pt x="6" y="102"/>
                </a:lnTo>
                <a:lnTo>
                  <a:pt x="7" y="118"/>
                </a:lnTo>
                <a:lnTo>
                  <a:pt x="21" y="128"/>
                </a:lnTo>
                <a:lnTo>
                  <a:pt x="24" y="115"/>
                </a:lnTo>
                <a:lnTo>
                  <a:pt x="35" y="111"/>
                </a:lnTo>
                <a:lnTo>
                  <a:pt x="35" y="119"/>
                </a:lnTo>
                <a:lnTo>
                  <a:pt x="44" y="128"/>
                </a:lnTo>
                <a:lnTo>
                  <a:pt x="56" y="118"/>
                </a:lnTo>
                <a:lnTo>
                  <a:pt x="76" y="120"/>
                </a:lnTo>
                <a:lnTo>
                  <a:pt x="113" y="137"/>
                </a:lnTo>
                <a:lnTo>
                  <a:pt x="118" y="149"/>
                </a:lnTo>
                <a:lnTo>
                  <a:pt x="134" y="141"/>
                </a:lnTo>
                <a:lnTo>
                  <a:pt x="134" y="154"/>
                </a:lnTo>
                <a:lnTo>
                  <a:pt x="130" y="160"/>
                </a:lnTo>
                <a:lnTo>
                  <a:pt x="139" y="163"/>
                </a:lnTo>
                <a:lnTo>
                  <a:pt x="154" y="163"/>
                </a:lnTo>
                <a:lnTo>
                  <a:pt x="158" y="170"/>
                </a:lnTo>
                <a:lnTo>
                  <a:pt x="158" y="188"/>
                </a:lnTo>
                <a:lnTo>
                  <a:pt x="175" y="193"/>
                </a:lnTo>
                <a:lnTo>
                  <a:pt x="188" y="201"/>
                </a:lnTo>
                <a:lnTo>
                  <a:pt x="195" y="205"/>
                </a:lnTo>
                <a:lnTo>
                  <a:pt x="208" y="209"/>
                </a:lnTo>
                <a:lnTo>
                  <a:pt x="229" y="226"/>
                </a:lnTo>
                <a:lnTo>
                  <a:pt x="250" y="232"/>
                </a:lnTo>
                <a:lnTo>
                  <a:pt x="255" y="239"/>
                </a:lnTo>
                <a:lnTo>
                  <a:pt x="270" y="232"/>
                </a:lnTo>
                <a:lnTo>
                  <a:pt x="274" y="221"/>
                </a:lnTo>
                <a:lnTo>
                  <a:pt x="265" y="209"/>
                </a:lnTo>
                <a:lnTo>
                  <a:pt x="261" y="191"/>
                </a:lnTo>
                <a:lnTo>
                  <a:pt x="241" y="172"/>
                </a:lnTo>
                <a:lnTo>
                  <a:pt x="232" y="163"/>
                </a:lnTo>
                <a:lnTo>
                  <a:pt x="232" y="153"/>
                </a:lnTo>
                <a:lnTo>
                  <a:pt x="244" y="142"/>
                </a:lnTo>
                <a:lnTo>
                  <a:pt x="237" y="132"/>
                </a:lnTo>
                <a:lnTo>
                  <a:pt x="224" y="116"/>
                </a:lnTo>
                <a:lnTo>
                  <a:pt x="218" y="112"/>
                </a:lnTo>
                <a:lnTo>
                  <a:pt x="215" y="103"/>
                </a:lnTo>
                <a:lnTo>
                  <a:pt x="224" y="98"/>
                </a:lnTo>
                <a:lnTo>
                  <a:pt x="218" y="78"/>
                </a:lnTo>
                <a:lnTo>
                  <a:pt x="203" y="61"/>
                </a:lnTo>
                <a:lnTo>
                  <a:pt x="197" y="68"/>
                </a:lnTo>
                <a:lnTo>
                  <a:pt x="176" y="67"/>
                </a:lnTo>
                <a:lnTo>
                  <a:pt x="178" y="59"/>
                </a:lnTo>
                <a:lnTo>
                  <a:pt x="192" y="53"/>
                </a:lnTo>
                <a:lnTo>
                  <a:pt x="187" y="44"/>
                </a:lnTo>
                <a:lnTo>
                  <a:pt x="166" y="44"/>
                </a:lnTo>
                <a:lnTo>
                  <a:pt x="160" y="38"/>
                </a:lnTo>
                <a:lnTo>
                  <a:pt x="160" y="35"/>
                </a:lnTo>
                <a:lnTo>
                  <a:pt x="153" y="31"/>
                </a:lnTo>
                <a:lnTo>
                  <a:pt x="149" y="31"/>
                </a:lnTo>
                <a:lnTo>
                  <a:pt x="143" y="27"/>
                </a:lnTo>
                <a:lnTo>
                  <a:pt x="130" y="24"/>
                </a:lnTo>
                <a:lnTo>
                  <a:pt x="129" y="17"/>
                </a:lnTo>
                <a:lnTo>
                  <a:pt x="122" y="15"/>
                </a:lnTo>
                <a:lnTo>
                  <a:pt x="97" y="15"/>
                </a:lnTo>
                <a:lnTo>
                  <a:pt x="72" y="9"/>
                </a:lnTo>
                <a:lnTo>
                  <a:pt x="59" y="0"/>
                </a:lnTo>
                <a:lnTo>
                  <a:pt x="48" y="1"/>
                </a:lnTo>
                <a:lnTo>
                  <a:pt x="45" y="7"/>
                </a:lnTo>
                <a:lnTo>
                  <a:pt x="44" y="18"/>
                </a:lnTo>
                <a:lnTo>
                  <a:pt x="38" y="25"/>
                </a:lnTo>
                <a:lnTo>
                  <a:pt x="35" y="13"/>
                </a:lnTo>
                <a:lnTo>
                  <a:pt x="29" y="8"/>
                </a:lnTo>
                <a:lnTo>
                  <a:pt x="21" y="6"/>
                </a:lnTo>
                <a:lnTo>
                  <a:pt x="21" y="6"/>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5" name="Freeform 95"/>
          <p:cNvSpPr>
            <a:spLocks noChangeArrowheads="1"/>
          </p:cNvSpPr>
          <p:nvPr/>
        </p:nvSpPr>
        <p:spPr bwMode="auto">
          <a:xfrm>
            <a:off x="3292475" y="3267076"/>
            <a:ext cx="52388" cy="53975"/>
          </a:xfrm>
          <a:custGeom>
            <a:avLst/>
            <a:gdLst/>
            <a:ahLst/>
            <a:cxnLst>
              <a:cxn ang="0">
                <a:pos x="17" y="0"/>
              </a:cxn>
              <a:cxn ang="0">
                <a:pos x="12" y="3"/>
              </a:cxn>
              <a:cxn ang="0">
                <a:pos x="11" y="10"/>
              </a:cxn>
              <a:cxn ang="0">
                <a:pos x="6" y="15"/>
              </a:cxn>
              <a:cxn ang="0">
                <a:pos x="6" y="22"/>
              </a:cxn>
              <a:cxn ang="0">
                <a:pos x="0" y="28"/>
              </a:cxn>
              <a:cxn ang="0">
                <a:pos x="1" y="34"/>
              </a:cxn>
              <a:cxn ang="0">
                <a:pos x="8" y="34"/>
              </a:cxn>
              <a:cxn ang="0">
                <a:pos x="17" y="26"/>
              </a:cxn>
              <a:cxn ang="0">
                <a:pos x="24" y="34"/>
              </a:cxn>
              <a:cxn ang="0">
                <a:pos x="31" y="34"/>
              </a:cxn>
              <a:cxn ang="0">
                <a:pos x="33" y="30"/>
              </a:cxn>
              <a:cxn ang="0">
                <a:pos x="31" y="16"/>
              </a:cxn>
              <a:cxn ang="0">
                <a:pos x="28" y="7"/>
              </a:cxn>
              <a:cxn ang="0">
                <a:pos x="17" y="0"/>
              </a:cxn>
              <a:cxn ang="0">
                <a:pos x="17" y="0"/>
              </a:cxn>
            </a:cxnLst>
            <a:rect l="0" t="0" r="r" b="b"/>
            <a:pathLst>
              <a:path w="33" h="34">
                <a:moveTo>
                  <a:pt x="17" y="0"/>
                </a:moveTo>
                <a:lnTo>
                  <a:pt x="12" y="3"/>
                </a:lnTo>
                <a:lnTo>
                  <a:pt x="11" y="10"/>
                </a:lnTo>
                <a:lnTo>
                  <a:pt x="6" y="15"/>
                </a:lnTo>
                <a:lnTo>
                  <a:pt x="6" y="22"/>
                </a:lnTo>
                <a:lnTo>
                  <a:pt x="0" y="28"/>
                </a:lnTo>
                <a:lnTo>
                  <a:pt x="1" y="34"/>
                </a:lnTo>
                <a:lnTo>
                  <a:pt x="8" y="34"/>
                </a:lnTo>
                <a:lnTo>
                  <a:pt x="17" y="26"/>
                </a:lnTo>
                <a:lnTo>
                  <a:pt x="24" y="34"/>
                </a:lnTo>
                <a:lnTo>
                  <a:pt x="31" y="34"/>
                </a:lnTo>
                <a:lnTo>
                  <a:pt x="33" y="30"/>
                </a:lnTo>
                <a:lnTo>
                  <a:pt x="31" y="16"/>
                </a:lnTo>
                <a:lnTo>
                  <a:pt x="28" y="7"/>
                </a:lnTo>
                <a:lnTo>
                  <a:pt x="17" y="0"/>
                </a:lnTo>
                <a:lnTo>
                  <a:pt x="17"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6" name="Freeform 96"/>
          <p:cNvSpPr>
            <a:spLocks noChangeArrowheads="1"/>
          </p:cNvSpPr>
          <p:nvPr/>
        </p:nvSpPr>
        <p:spPr bwMode="auto">
          <a:xfrm>
            <a:off x="2474913" y="3082925"/>
            <a:ext cx="23812" cy="14288"/>
          </a:xfrm>
          <a:custGeom>
            <a:avLst/>
            <a:gdLst/>
            <a:ahLst/>
            <a:cxnLst>
              <a:cxn ang="0">
                <a:pos x="10" y="0"/>
              </a:cxn>
              <a:cxn ang="0">
                <a:pos x="0" y="5"/>
              </a:cxn>
              <a:cxn ang="0">
                <a:pos x="1" y="9"/>
              </a:cxn>
              <a:cxn ang="0">
                <a:pos x="13" y="9"/>
              </a:cxn>
              <a:cxn ang="0">
                <a:pos x="15" y="2"/>
              </a:cxn>
              <a:cxn ang="0">
                <a:pos x="10" y="0"/>
              </a:cxn>
              <a:cxn ang="0">
                <a:pos x="10" y="0"/>
              </a:cxn>
            </a:cxnLst>
            <a:rect l="0" t="0" r="r" b="b"/>
            <a:pathLst>
              <a:path w="15" h="9">
                <a:moveTo>
                  <a:pt x="10" y="0"/>
                </a:moveTo>
                <a:lnTo>
                  <a:pt x="0" y="5"/>
                </a:lnTo>
                <a:lnTo>
                  <a:pt x="1" y="9"/>
                </a:lnTo>
                <a:lnTo>
                  <a:pt x="13" y="9"/>
                </a:lnTo>
                <a:lnTo>
                  <a:pt x="15" y="2"/>
                </a:lnTo>
                <a:lnTo>
                  <a:pt x="10" y="0"/>
                </a:lnTo>
                <a:lnTo>
                  <a:pt x="1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7" name="Freeform 97"/>
          <p:cNvSpPr>
            <a:spLocks noChangeArrowheads="1"/>
          </p:cNvSpPr>
          <p:nvPr/>
        </p:nvSpPr>
        <p:spPr bwMode="auto">
          <a:xfrm>
            <a:off x="2514600" y="3097213"/>
            <a:ext cx="7938" cy="6350"/>
          </a:xfrm>
          <a:custGeom>
            <a:avLst/>
            <a:gdLst/>
            <a:ahLst/>
            <a:cxnLst>
              <a:cxn ang="0">
                <a:pos x="2" y="0"/>
              </a:cxn>
              <a:cxn ang="0">
                <a:pos x="0" y="4"/>
              </a:cxn>
              <a:cxn ang="0">
                <a:pos x="5" y="4"/>
              </a:cxn>
              <a:cxn ang="0">
                <a:pos x="5" y="0"/>
              </a:cxn>
              <a:cxn ang="0">
                <a:pos x="2" y="0"/>
              </a:cxn>
              <a:cxn ang="0">
                <a:pos x="2" y="0"/>
              </a:cxn>
            </a:cxnLst>
            <a:rect l="0" t="0" r="r" b="b"/>
            <a:pathLst>
              <a:path w="5" h="4">
                <a:moveTo>
                  <a:pt x="2" y="0"/>
                </a:moveTo>
                <a:lnTo>
                  <a:pt x="0" y="4"/>
                </a:lnTo>
                <a:lnTo>
                  <a:pt x="5" y="4"/>
                </a:lnTo>
                <a:lnTo>
                  <a:pt x="5" y="0"/>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8" name="Freeform 98"/>
          <p:cNvSpPr>
            <a:spLocks noChangeArrowheads="1"/>
          </p:cNvSpPr>
          <p:nvPr/>
        </p:nvSpPr>
        <p:spPr bwMode="auto">
          <a:xfrm>
            <a:off x="3436938" y="3233739"/>
            <a:ext cx="146050" cy="85725"/>
          </a:xfrm>
          <a:custGeom>
            <a:avLst/>
            <a:gdLst/>
            <a:ahLst/>
            <a:cxnLst>
              <a:cxn ang="0">
                <a:pos x="20" y="0"/>
              </a:cxn>
              <a:cxn ang="0">
                <a:pos x="5" y="0"/>
              </a:cxn>
              <a:cxn ang="0">
                <a:pos x="0" y="3"/>
              </a:cxn>
              <a:cxn ang="0">
                <a:pos x="0" y="14"/>
              </a:cxn>
              <a:cxn ang="0">
                <a:pos x="18" y="18"/>
              </a:cxn>
              <a:cxn ang="0">
                <a:pos x="27" y="18"/>
              </a:cxn>
              <a:cxn ang="0">
                <a:pos x="33" y="25"/>
              </a:cxn>
              <a:cxn ang="0">
                <a:pos x="52" y="25"/>
              </a:cxn>
              <a:cxn ang="0">
                <a:pos x="65" y="32"/>
              </a:cxn>
              <a:cxn ang="0">
                <a:pos x="79" y="51"/>
              </a:cxn>
              <a:cxn ang="0">
                <a:pos x="92" y="54"/>
              </a:cxn>
              <a:cxn ang="0">
                <a:pos x="86" y="48"/>
              </a:cxn>
              <a:cxn ang="0">
                <a:pos x="74" y="34"/>
              </a:cxn>
              <a:cxn ang="0">
                <a:pos x="74" y="25"/>
              </a:cxn>
              <a:cxn ang="0">
                <a:pos x="59" y="11"/>
              </a:cxn>
              <a:cxn ang="0">
                <a:pos x="46" y="9"/>
              </a:cxn>
              <a:cxn ang="0">
                <a:pos x="33" y="15"/>
              </a:cxn>
              <a:cxn ang="0">
                <a:pos x="23" y="4"/>
              </a:cxn>
              <a:cxn ang="0">
                <a:pos x="20" y="0"/>
              </a:cxn>
              <a:cxn ang="0">
                <a:pos x="20" y="0"/>
              </a:cxn>
            </a:cxnLst>
            <a:rect l="0" t="0" r="r" b="b"/>
            <a:pathLst>
              <a:path w="92" h="54">
                <a:moveTo>
                  <a:pt x="20" y="0"/>
                </a:moveTo>
                <a:lnTo>
                  <a:pt x="5" y="0"/>
                </a:lnTo>
                <a:lnTo>
                  <a:pt x="0" y="3"/>
                </a:lnTo>
                <a:lnTo>
                  <a:pt x="0" y="14"/>
                </a:lnTo>
                <a:lnTo>
                  <a:pt x="18" y="18"/>
                </a:lnTo>
                <a:lnTo>
                  <a:pt x="27" y="18"/>
                </a:lnTo>
                <a:lnTo>
                  <a:pt x="33" y="25"/>
                </a:lnTo>
                <a:lnTo>
                  <a:pt x="52" y="25"/>
                </a:lnTo>
                <a:lnTo>
                  <a:pt x="65" y="32"/>
                </a:lnTo>
                <a:lnTo>
                  <a:pt x="79" y="51"/>
                </a:lnTo>
                <a:lnTo>
                  <a:pt x="92" y="54"/>
                </a:lnTo>
                <a:lnTo>
                  <a:pt x="86" y="48"/>
                </a:lnTo>
                <a:lnTo>
                  <a:pt x="74" y="34"/>
                </a:lnTo>
                <a:lnTo>
                  <a:pt x="74" y="25"/>
                </a:lnTo>
                <a:lnTo>
                  <a:pt x="59" y="11"/>
                </a:lnTo>
                <a:lnTo>
                  <a:pt x="46" y="9"/>
                </a:lnTo>
                <a:lnTo>
                  <a:pt x="33" y="15"/>
                </a:lnTo>
                <a:lnTo>
                  <a:pt x="23" y="4"/>
                </a:lnTo>
                <a:lnTo>
                  <a:pt x="20" y="0"/>
                </a:lnTo>
                <a:lnTo>
                  <a:pt x="2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699" name="Freeform 99"/>
          <p:cNvSpPr>
            <a:spLocks noChangeArrowheads="1"/>
          </p:cNvSpPr>
          <p:nvPr/>
        </p:nvSpPr>
        <p:spPr bwMode="auto">
          <a:xfrm>
            <a:off x="3503613" y="3287713"/>
            <a:ext cx="57150" cy="49212"/>
          </a:xfrm>
          <a:custGeom>
            <a:avLst/>
            <a:gdLst/>
            <a:ahLst/>
            <a:cxnLst>
              <a:cxn ang="0">
                <a:pos x="0" y="0"/>
              </a:cxn>
              <a:cxn ang="0">
                <a:pos x="1" y="8"/>
              </a:cxn>
              <a:cxn ang="0">
                <a:pos x="12" y="16"/>
              </a:cxn>
              <a:cxn ang="0">
                <a:pos x="15" y="27"/>
              </a:cxn>
              <a:cxn ang="0">
                <a:pos x="29" y="29"/>
              </a:cxn>
              <a:cxn ang="0">
                <a:pos x="36" y="31"/>
              </a:cxn>
              <a:cxn ang="0">
                <a:pos x="36" y="27"/>
              </a:cxn>
              <a:cxn ang="0">
                <a:pos x="24" y="17"/>
              </a:cxn>
              <a:cxn ang="0">
                <a:pos x="17" y="8"/>
              </a:cxn>
              <a:cxn ang="0">
                <a:pos x="7" y="5"/>
              </a:cxn>
              <a:cxn ang="0">
                <a:pos x="0" y="0"/>
              </a:cxn>
              <a:cxn ang="0">
                <a:pos x="0" y="0"/>
              </a:cxn>
            </a:cxnLst>
            <a:rect l="0" t="0" r="r" b="b"/>
            <a:pathLst>
              <a:path w="36" h="31">
                <a:moveTo>
                  <a:pt x="0" y="0"/>
                </a:moveTo>
                <a:lnTo>
                  <a:pt x="1" y="8"/>
                </a:lnTo>
                <a:lnTo>
                  <a:pt x="12" y="16"/>
                </a:lnTo>
                <a:lnTo>
                  <a:pt x="15" y="27"/>
                </a:lnTo>
                <a:lnTo>
                  <a:pt x="29" y="29"/>
                </a:lnTo>
                <a:lnTo>
                  <a:pt x="36" y="31"/>
                </a:lnTo>
                <a:lnTo>
                  <a:pt x="36" y="27"/>
                </a:lnTo>
                <a:lnTo>
                  <a:pt x="24" y="17"/>
                </a:lnTo>
                <a:lnTo>
                  <a:pt x="17" y="8"/>
                </a:lnTo>
                <a:lnTo>
                  <a:pt x="7" y="5"/>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700" name="Freeform 100"/>
          <p:cNvSpPr>
            <a:spLocks noChangeArrowheads="1"/>
          </p:cNvSpPr>
          <p:nvPr/>
        </p:nvSpPr>
        <p:spPr bwMode="auto">
          <a:xfrm>
            <a:off x="3662364" y="3244850"/>
            <a:ext cx="268287" cy="515938"/>
          </a:xfrm>
          <a:custGeom>
            <a:avLst/>
            <a:gdLst/>
            <a:ahLst/>
            <a:cxnLst>
              <a:cxn ang="0">
                <a:pos x="0" y="0"/>
              </a:cxn>
              <a:cxn ang="0">
                <a:pos x="0" y="12"/>
              </a:cxn>
              <a:cxn ang="0">
                <a:pos x="7" y="32"/>
              </a:cxn>
              <a:cxn ang="0">
                <a:pos x="22" y="53"/>
              </a:cxn>
              <a:cxn ang="0">
                <a:pos x="36" y="78"/>
              </a:cxn>
              <a:cxn ang="0">
                <a:pos x="49" y="100"/>
              </a:cxn>
              <a:cxn ang="0">
                <a:pos x="65" y="127"/>
              </a:cxn>
              <a:cxn ang="0">
                <a:pos x="69" y="147"/>
              </a:cxn>
              <a:cxn ang="0">
                <a:pos x="72" y="163"/>
              </a:cxn>
              <a:cxn ang="0">
                <a:pos x="99" y="219"/>
              </a:cxn>
              <a:cxn ang="0">
                <a:pos x="122" y="250"/>
              </a:cxn>
              <a:cxn ang="0">
                <a:pos x="131" y="286"/>
              </a:cxn>
              <a:cxn ang="0">
                <a:pos x="153" y="312"/>
              </a:cxn>
              <a:cxn ang="0">
                <a:pos x="169" y="325"/>
              </a:cxn>
              <a:cxn ang="0">
                <a:pos x="159" y="284"/>
              </a:cxn>
              <a:cxn ang="0">
                <a:pos x="123" y="190"/>
              </a:cxn>
              <a:cxn ang="0">
                <a:pos x="77" y="103"/>
              </a:cxn>
              <a:cxn ang="0">
                <a:pos x="27" y="32"/>
              </a:cxn>
              <a:cxn ang="0">
                <a:pos x="7" y="9"/>
              </a:cxn>
              <a:cxn ang="0">
                <a:pos x="0" y="0"/>
              </a:cxn>
              <a:cxn ang="0">
                <a:pos x="0" y="0"/>
              </a:cxn>
            </a:cxnLst>
            <a:rect l="0" t="0" r="r" b="b"/>
            <a:pathLst>
              <a:path w="169" h="325">
                <a:moveTo>
                  <a:pt x="0" y="0"/>
                </a:moveTo>
                <a:lnTo>
                  <a:pt x="0" y="12"/>
                </a:lnTo>
                <a:lnTo>
                  <a:pt x="7" y="32"/>
                </a:lnTo>
                <a:lnTo>
                  <a:pt x="22" y="53"/>
                </a:lnTo>
                <a:lnTo>
                  <a:pt x="36" y="78"/>
                </a:lnTo>
                <a:lnTo>
                  <a:pt x="49" y="100"/>
                </a:lnTo>
                <a:lnTo>
                  <a:pt x="65" y="127"/>
                </a:lnTo>
                <a:lnTo>
                  <a:pt x="69" y="147"/>
                </a:lnTo>
                <a:lnTo>
                  <a:pt x="72" y="163"/>
                </a:lnTo>
                <a:lnTo>
                  <a:pt x="99" y="219"/>
                </a:lnTo>
                <a:lnTo>
                  <a:pt x="122" y="250"/>
                </a:lnTo>
                <a:lnTo>
                  <a:pt x="131" y="286"/>
                </a:lnTo>
                <a:lnTo>
                  <a:pt x="153" y="312"/>
                </a:lnTo>
                <a:lnTo>
                  <a:pt x="169" y="325"/>
                </a:lnTo>
                <a:lnTo>
                  <a:pt x="159" y="284"/>
                </a:lnTo>
                <a:lnTo>
                  <a:pt x="123" y="190"/>
                </a:lnTo>
                <a:lnTo>
                  <a:pt x="77" y="103"/>
                </a:lnTo>
                <a:lnTo>
                  <a:pt x="27" y="32"/>
                </a:lnTo>
                <a:lnTo>
                  <a:pt x="7" y="9"/>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701" name="Freeform 101"/>
          <p:cNvSpPr>
            <a:spLocks noChangeArrowheads="1"/>
          </p:cNvSpPr>
          <p:nvPr/>
        </p:nvSpPr>
        <p:spPr bwMode="auto">
          <a:xfrm>
            <a:off x="1931988" y="3173414"/>
            <a:ext cx="165100" cy="77787"/>
          </a:xfrm>
          <a:custGeom>
            <a:avLst/>
            <a:gdLst/>
            <a:ahLst/>
            <a:cxnLst>
              <a:cxn ang="0">
                <a:pos x="0" y="47"/>
              </a:cxn>
              <a:cxn ang="0">
                <a:pos x="23" y="30"/>
              </a:cxn>
              <a:cxn ang="0">
                <a:pos x="55" y="16"/>
              </a:cxn>
              <a:cxn ang="0">
                <a:pos x="66" y="12"/>
              </a:cxn>
              <a:cxn ang="0">
                <a:pos x="80" y="7"/>
              </a:cxn>
              <a:cxn ang="0">
                <a:pos x="89" y="7"/>
              </a:cxn>
              <a:cxn ang="0">
                <a:pos x="98" y="0"/>
              </a:cxn>
              <a:cxn ang="0">
                <a:pos x="104" y="3"/>
              </a:cxn>
              <a:cxn ang="0">
                <a:pos x="100" y="18"/>
              </a:cxn>
              <a:cxn ang="0">
                <a:pos x="86" y="19"/>
              </a:cxn>
              <a:cxn ang="0">
                <a:pos x="67" y="34"/>
              </a:cxn>
              <a:cxn ang="0">
                <a:pos x="41" y="37"/>
              </a:cxn>
              <a:cxn ang="0">
                <a:pos x="26" y="40"/>
              </a:cxn>
              <a:cxn ang="0">
                <a:pos x="4" y="49"/>
              </a:cxn>
              <a:cxn ang="0">
                <a:pos x="0" y="47"/>
              </a:cxn>
              <a:cxn ang="0">
                <a:pos x="0" y="47"/>
              </a:cxn>
            </a:cxnLst>
            <a:rect l="0" t="0" r="r" b="b"/>
            <a:pathLst>
              <a:path w="104" h="49">
                <a:moveTo>
                  <a:pt x="0" y="47"/>
                </a:moveTo>
                <a:lnTo>
                  <a:pt x="23" y="30"/>
                </a:lnTo>
                <a:lnTo>
                  <a:pt x="55" y="16"/>
                </a:lnTo>
                <a:lnTo>
                  <a:pt x="66" y="12"/>
                </a:lnTo>
                <a:lnTo>
                  <a:pt x="80" y="7"/>
                </a:lnTo>
                <a:lnTo>
                  <a:pt x="89" y="7"/>
                </a:lnTo>
                <a:lnTo>
                  <a:pt x="98" y="0"/>
                </a:lnTo>
                <a:lnTo>
                  <a:pt x="104" y="3"/>
                </a:lnTo>
                <a:lnTo>
                  <a:pt x="100" y="18"/>
                </a:lnTo>
                <a:lnTo>
                  <a:pt x="86" y="19"/>
                </a:lnTo>
                <a:lnTo>
                  <a:pt x="67" y="34"/>
                </a:lnTo>
                <a:lnTo>
                  <a:pt x="41" y="37"/>
                </a:lnTo>
                <a:lnTo>
                  <a:pt x="26" y="40"/>
                </a:lnTo>
                <a:lnTo>
                  <a:pt x="4" y="49"/>
                </a:lnTo>
                <a:lnTo>
                  <a:pt x="0" y="47"/>
                </a:lnTo>
                <a:lnTo>
                  <a:pt x="0" y="47"/>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702" name="Freeform 102"/>
          <p:cNvSpPr>
            <a:spLocks noChangeArrowheads="1"/>
          </p:cNvSpPr>
          <p:nvPr/>
        </p:nvSpPr>
        <p:spPr bwMode="auto">
          <a:xfrm>
            <a:off x="1997076" y="2857501"/>
            <a:ext cx="1768475" cy="644525"/>
          </a:xfrm>
          <a:custGeom>
            <a:avLst/>
            <a:gdLst/>
            <a:ahLst/>
            <a:cxnLst>
              <a:cxn ang="0">
                <a:pos x="36" y="190"/>
              </a:cxn>
              <a:cxn ang="0">
                <a:pos x="118" y="159"/>
              </a:cxn>
              <a:cxn ang="0">
                <a:pos x="105" y="205"/>
              </a:cxn>
              <a:cxn ang="0">
                <a:pos x="98" y="249"/>
              </a:cxn>
              <a:cxn ang="0">
                <a:pos x="38" y="252"/>
              </a:cxn>
              <a:cxn ang="0">
                <a:pos x="59" y="275"/>
              </a:cxn>
              <a:cxn ang="0">
                <a:pos x="95" y="300"/>
              </a:cxn>
              <a:cxn ang="0">
                <a:pos x="128" y="311"/>
              </a:cxn>
              <a:cxn ang="0">
                <a:pos x="151" y="298"/>
              </a:cxn>
              <a:cxn ang="0">
                <a:pos x="169" y="336"/>
              </a:cxn>
              <a:cxn ang="0">
                <a:pos x="192" y="279"/>
              </a:cxn>
              <a:cxn ang="0">
                <a:pos x="195" y="244"/>
              </a:cxn>
              <a:cxn ang="0">
                <a:pos x="231" y="200"/>
              </a:cxn>
              <a:cxn ang="0">
                <a:pos x="267" y="151"/>
              </a:cxn>
              <a:cxn ang="0">
                <a:pos x="300" y="118"/>
              </a:cxn>
              <a:cxn ang="0">
                <a:pos x="354" y="103"/>
              </a:cxn>
              <a:cxn ang="0">
                <a:pos x="405" y="92"/>
              </a:cxn>
              <a:cxn ang="0">
                <a:pos x="436" y="46"/>
              </a:cxn>
              <a:cxn ang="0">
                <a:pos x="457" y="51"/>
              </a:cxn>
              <a:cxn ang="0">
                <a:pos x="524" y="41"/>
              </a:cxn>
              <a:cxn ang="0">
                <a:pos x="513" y="34"/>
              </a:cxn>
              <a:cxn ang="0">
                <a:pos x="575" y="48"/>
              </a:cxn>
              <a:cxn ang="0">
                <a:pos x="632" y="59"/>
              </a:cxn>
              <a:cxn ang="0">
                <a:pos x="696" y="61"/>
              </a:cxn>
              <a:cxn ang="0">
                <a:pos x="683" y="74"/>
              </a:cxn>
              <a:cxn ang="0">
                <a:pos x="675" y="103"/>
              </a:cxn>
              <a:cxn ang="0">
                <a:pos x="724" y="128"/>
              </a:cxn>
              <a:cxn ang="0">
                <a:pos x="804" y="156"/>
              </a:cxn>
              <a:cxn ang="0">
                <a:pos x="878" y="192"/>
              </a:cxn>
              <a:cxn ang="0">
                <a:pos x="865" y="167"/>
              </a:cxn>
              <a:cxn ang="0">
                <a:pos x="834" y="133"/>
              </a:cxn>
              <a:cxn ang="0">
                <a:pos x="760" y="105"/>
              </a:cxn>
              <a:cxn ang="0">
                <a:pos x="798" y="108"/>
              </a:cxn>
              <a:cxn ang="0">
                <a:pos x="844" y="118"/>
              </a:cxn>
              <a:cxn ang="0">
                <a:pos x="899" y="151"/>
              </a:cxn>
              <a:cxn ang="0">
                <a:pos x="893" y="171"/>
              </a:cxn>
              <a:cxn ang="0">
                <a:pos x="922" y="192"/>
              </a:cxn>
              <a:cxn ang="0">
                <a:pos x="952" y="220"/>
              </a:cxn>
              <a:cxn ang="0">
                <a:pos x="988" y="267"/>
              </a:cxn>
              <a:cxn ang="0">
                <a:pos x="1027" y="300"/>
              </a:cxn>
              <a:cxn ang="0">
                <a:pos x="1055" y="336"/>
              </a:cxn>
              <a:cxn ang="0">
                <a:pos x="1094" y="403"/>
              </a:cxn>
              <a:cxn ang="0">
                <a:pos x="1104" y="385"/>
              </a:cxn>
              <a:cxn ang="0">
                <a:pos x="1073" y="327"/>
              </a:cxn>
              <a:cxn ang="0">
                <a:pos x="1047" y="292"/>
              </a:cxn>
              <a:cxn ang="0">
                <a:pos x="1011" y="226"/>
              </a:cxn>
              <a:cxn ang="0">
                <a:pos x="932" y="138"/>
              </a:cxn>
              <a:cxn ang="0">
                <a:pos x="719" y="31"/>
              </a:cxn>
              <a:cxn ang="0">
                <a:pos x="485" y="0"/>
              </a:cxn>
              <a:cxn ang="0">
                <a:pos x="264" y="41"/>
              </a:cxn>
              <a:cxn ang="0">
                <a:pos x="28" y="177"/>
              </a:cxn>
            </a:cxnLst>
            <a:rect l="0" t="0" r="r" b="b"/>
            <a:pathLst>
              <a:path w="1114" h="406">
                <a:moveTo>
                  <a:pt x="0" y="203"/>
                </a:moveTo>
                <a:lnTo>
                  <a:pt x="20" y="200"/>
                </a:lnTo>
                <a:lnTo>
                  <a:pt x="36" y="190"/>
                </a:lnTo>
                <a:lnTo>
                  <a:pt x="72" y="190"/>
                </a:lnTo>
                <a:lnTo>
                  <a:pt x="105" y="171"/>
                </a:lnTo>
                <a:lnTo>
                  <a:pt x="118" y="159"/>
                </a:lnTo>
                <a:lnTo>
                  <a:pt x="126" y="159"/>
                </a:lnTo>
                <a:lnTo>
                  <a:pt x="128" y="185"/>
                </a:lnTo>
                <a:lnTo>
                  <a:pt x="105" y="205"/>
                </a:lnTo>
                <a:lnTo>
                  <a:pt x="98" y="213"/>
                </a:lnTo>
                <a:lnTo>
                  <a:pt x="110" y="234"/>
                </a:lnTo>
                <a:lnTo>
                  <a:pt x="98" y="249"/>
                </a:lnTo>
                <a:lnTo>
                  <a:pt x="85" y="257"/>
                </a:lnTo>
                <a:lnTo>
                  <a:pt x="72" y="241"/>
                </a:lnTo>
                <a:lnTo>
                  <a:pt x="38" y="252"/>
                </a:lnTo>
                <a:lnTo>
                  <a:pt x="10" y="272"/>
                </a:lnTo>
                <a:lnTo>
                  <a:pt x="28" y="279"/>
                </a:lnTo>
                <a:lnTo>
                  <a:pt x="59" y="275"/>
                </a:lnTo>
                <a:lnTo>
                  <a:pt x="77" y="262"/>
                </a:lnTo>
                <a:lnTo>
                  <a:pt x="79" y="287"/>
                </a:lnTo>
                <a:lnTo>
                  <a:pt x="95" y="300"/>
                </a:lnTo>
                <a:lnTo>
                  <a:pt x="110" y="300"/>
                </a:lnTo>
                <a:lnTo>
                  <a:pt x="121" y="313"/>
                </a:lnTo>
                <a:lnTo>
                  <a:pt x="128" y="311"/>
                </a:lnTo>
                <a:lnTo>
                  <a:pt x="131" y="298"/>
                </a:lnTo>
                <a:lnTo>
                  <a:pt x="146" y="292"/>
                </a:lnTo>
                <a:lnTo>
                  <a:pt x="151" y="298"/>
                </a:lnTo>
                <a:lnTo>
                  <a:pt x="144" y="315"/>
                </a:lnTo>
                <a:lnTo>
                  <a:pt x="161" y="331"/>
                </a:lnTo>
                <a:lnTo>
                  <a:pt x="169" y="336"/>
                </a:lnTo>
                <a:lnTo>
                  <a:pt x="185" y="319"/>
                </a:lnTo>
                <a:lnTo>
                  <a:pt x="182" y="298"/>
                </a:lnTo>
                <a:lnTo>
                  <a:pt x="192" y="279"/>
                </a:lnTo>
                <a:lnTo>
                  <a:pt x="210" y="262"/>
                </a:lnTo>
                <a:lnTo>
                  <a:pt x="207" y="244"/>
                </a:lnTo>
                <a:lnTo>
                  <a:pt x="195" y="244"/>
                </a:lnTo>
                <a:lnTo>
                  <a:pt x="192" y="249"/>
                </a:lnTo>
                <a:lnTo>
                  <a:pt x="198" y="220"/>
                </a:lnTo>
                <a:lnTo>
                  <a:pt x="231" y="200"/>
                </a:lnTo>
                <a:lnTo>
                  <a:pt x="231" y="177"/>
                </a:lnTo>
                <a:lnTo>
                  <a:pt x="256" y="162"/>
                </a:lnTo>
                <a:lnTo>
                  <a:pt x="267" y="151"/>
                </a:lnTo>
                <a:lnTo>
                  <a:pt x="256" y="128"/>
                </a:lnTo>
                <a:lnTo>
                  <a:pt x="277" y="118"/>
                </a:lnTo>
                <a:lnTo>
                  <a:pt x="300" y="118"/>
                </a:lnTo>
                <a:lnTo>
                  <a:pt x="311" y="128"/>
                </a:lnTo>
                <a:lnTo>
                  <a:pt x="331" y="105"/>
                </a:lnTo>
                <a:lnTo>
                  <a:pt x="354" y="103"/>
                </a:lnTo>
                <a:lnTo>
                  <a:pt x="374" y="100"/>
                </a:lnTo>
                <a:lnTo>
                  <a:pt x="390" y="79"/>
                </a:lnTo>
                <a:lnTo>
                  <a:pt x="405" y="92"/>
                </a:lnTo>
                <a:lnTo>
                  <a:pt x="429" y="82"/>
                </a:lnTo>
                <a:lnTo>
                  <a:pt x="457" y="59"/>
                </a:lnTo>
                <a:lnTo>
                  <a:pt x="436" y="46"/>
                </a:lnTo>
                <a:lnTo>
                  <a:pt x="436" y="36"/>
                </a:lnTo>
                <a:lnTo>
                  <a:pt x="449" y="36"/>
                </a:lnTo>
                <a:lnTo>
                  <a:pt x="457" y="51"/>
                </a:lnTo>
                <a:lnTo>
                  <a:pt x="495" y="56"/>
                </a:lnTo>
                <a:lnTo>
                  <a:pt x="513" y="61"/>
                </a:lnTo>
                <a:lnTo>
                  <a:pt x="524" y="41"/>
                </a:lnTo>
                <a:lnTo>
                  <a:pt x="493" y="38"/>
                </a:lnTo>
                <a:lnTo>
                  <a:pt x="485" y="34"/>
                </a:lnTo>
                <a:lnTo>
                  <a:pt x="513" y="34"/>
                </a:lnTo>
                <a:lnTo>
                  <a:pt x="565" y="51"/>
                </a:lnTo>
                <a:lnTo>
                  <a:pt x="580" y="61"/>
                </a:lnTo>
                <a:lnTo>
                  <a:pt x="575" y="48"/>
                </a:lnTo>
                <a:lnTo>
                  <a:pt x="588" y="41"/>
                </a:lnTo>
                <a:lnTo>
                  <a:pt x="611" y="51"/>
                </a:lnTo>
                <a:lnTo>
                  <a:pt x="632" y="59"/>
                </a:lnTo>
                <a:lnTo>
                  <a:pt x="637" y="69"/>
                </a:lnTo>
                <a:lnTo>
                  <a:pt x="662" y="61"/>
                </a:lnTo>
                <a:lnTo>
                  <a:pt x="696" y="61"/>
                </a:lnTo>
                <a:lnTo>
                  <a:pt x="713" y="77"/>
                </a:lnTo>
                <a:lnTo>
                  <a:pt x="706" y="77"/>
                </a:lnTo>
                <a:lnTo>
                  <a:pt x="683" y="74"/>
                </a:lnTo>
                <a:lnTo>
                  <a:pt x="681" y="74"/>
                </a:lnTo>
                <a:lnTo>
                  <a:pt x="683" y="89"/>
                </a:lnTo>
                <a:lnTo>
                  <a:pt x="675" y="103"/>
                </a:lnTo>
                <a:lnTo>
                  <a:pt x="678" y="108"/>
                </a:lnTo>
                <a:lnTo>
                  <a:pt x="709" y="108"/>
                </a:lnTo>
                <a:lnTo>
                  <a:pt x="724" y="128"/>
                </a:lnTo>
                <a:lnTo>
                  <a:pt x="757" y="131"/>
                </a:lnTo>
                <a:lnTo>
                  <a:pt x="778" y="144"/>
                </a:lnTo>
                <a:lnTo>
                  <a:pt x="804" y="156"/>
                </a:lnTo>
                <a:lnTo>
                  <a:pt x="821" y="159"/>
                </a:lnTo>
                <a:lnTo>
                  <a:pt x="853" y="177"/>
                </a:lnTo>
                <a:lnTo>
                  <a:pt x="878" y="192"/>
                </a:lnTo>
                <a:lnTo>
                  <a:pt x="889" y="192"/>
                </a:lnTo>
                <a:lnTo>
                  <a:pt x="889" y="185"/>
                </a:lnTo>
                <a:lnTo>
                  <a:pt x="865" y="167"/>
                </a:lnTo>
                <a:lnTo>
                  <a:pt x="878" y="159"/>
                </a:lnTo>
                <a:lnTo>
                  <a:pt x="878" y="149"/>
                </a:lnTo>
                <a:lnTo>
                  <a:pt x="834" y="133"/>
                </a:lnTo>
                <a:lnTo>
                  <a:pt x="796" y="133"/>
                </a:lnTo>
                <a:lnTo>
                  <a:pt x="772" y="118"/>
                </a:lnTo>
                <a:lnTo>
                  <a:pt x="760" y="105"/>
                </a:lnTo>
                <a:lnTo>
                  <a:pt x="765" y="105"/>
                </a:lnTo>
                <a:lnTo>
                  <a:pt x="804" y="120"/>
                </a:lnTo>
                <a:lnTo>
                  <a:pt x="798" y="108"/>
                </a:lnTo>
                <a:lnTo>
                  <a:pt x="806" y="108"/>
                </a:lnTo>
                <a:lnTo>
                  <a:pt x="821" y="118"/>
                </a:lnTo>
                <a:lnTo>
                  <a:pt x="844" y="118"/>
                </a:lnTo>
                <a:lnTo>
                  <a:pt x="855" y="128"/>
                </a:lnTo>
                <a:lnTo>
                  <a:pt x="881" y="138"/>
                </a:lnTo>
                <a:lnTo>
                  <a:pt x="899" y="151"/>
                </a:lnTo>
                <a:lnTo>
                  <a:pt x="906" y="162"/>
                </a:lnTo>
                <a:lnTo>
                  <a:pt x="904" y="171"/>
                </a:lnTo>
                <a:lnTo>
                  <a:pt x="893" y="171"/>
                </a:lnTo>
                <a:lnTo>
                  <a:pt x="893" y="182"/>
                </a:lnTo>
                <a:lnTo>
                  <a:pt x="916" y="190"/>
                </a:lnTo>
                <a:lnTo>
                  <a:pt x="922" y="192"/>
                </a:lnTo>
                <a:lnTo>
                  <a:pt x="929" y="205"/>
                </a:lnTo>
                <a:lnTo>
                  <a:pt x="948" y="207"/>
                </a:lnTo>
                <a:lnTo>
                  <a:pt x="952" y="220"/>
                </a:lnTo>
                <a:lnTo>
                  <a:pt x="976" y="234"/>
                </a:lnTo>
                <a:lnTo>
                  <a:pt x="983" y="249"/>
                </a:lnTo>
                <a:lnTo>
                  <a:pt x="988" y="267"/>
                </a:lnTo>
                <a:lnTo>
                  <a:pt x="1007" y="277"/>
                </a:lnTo>
                <a:lnTo>
                  <a:pt x="1009" y="295"/>
                </a:lnTo>
                <a:lnTo>
                  <a:pt x="1027" y="300"/>
                </a:lnTo>
                <a:lnTo>
                  <a:pt x="1043" y="300"/>
                </a:lnTo>
                <a:lnTo>
                  <a:pt x="1055" y="308"/>
                </a:lnTo>
                <a:lnTo>
                  <a:pt x="1055" y="336"/>
                </a:lnTo>
                <a:lnTo>
                  <a:pt x="1060" y="380"/>
                </a:lnTo>
                <a:lnTo>
                  <a:pt x="1081" y="391"/>
                </a:lnTo>
                <a:lnTo>
                  <a:pt x="1094" y="403"/>
                </a:lnTo>
                <a:lnTo>
                  <a:pt x="1114" y="406"/>
                </a:lnTo>
                <a:lnTo>
                  <a:pt x="1114" y="400"/>
                </a:lnTo>
                <a:lnTo>
                  <a:pt x="1104" y="385"/>
                </a:lnTo>
                <a:lnTo>
                  <a:pt x="1096" y="365"/>
                </a:lnTo>
                <a:lnTo>
                  <a:pt x="1078" y="344"/>
                </a:lnTo>
                <a:lnTo>
                  <a:pt x="1073" y="327"/>
                </a:lnTo>
                <a:lnTo>
                  <a:pt x="1073" y="303"/>
                </a:lnTo>
                <a:lnTo>
                  <a:pt x="1055" y="292"/>
                </a:lnTo>
                <a:lnTo>
                  <a:pt x="1047" y="292"/>
                </a:lnTo>
                <a:lnTo>
                  <a:pt x="1030" y="267"/>
                </a:lnTo>
                <a:lnTo>
                  <a:pt x="1019" y="246"/>
                </a:lnTo>
                <a:lnTo>
                  <a:pt x="1011" y="226"/>
                </a:lnTo>
                <a:lnTo>
                  <a:pt x="1011" y="203"/>
                </a:lnTo>
                <a:lnTo>
                  <a:pt x="974" y="171"/>
                </a:lnTo>
                <a:lnTo>
                  <a:pt x="932" y="138"/>
                </a:lnTo>
                <a:lnTo>
                  <a:pt x="865" y="95"/>
                </a:lnTo>
                <a:lnTo>
                  <a:pt x="793" y="59"/>
                </a:lnTo>
                <a:lnTo>
                  <a:pt x="719" y="31"/>
                </a:lnTo>
                <a:lnTo>
                  <a:pt x="632" y="10"/>
                </a:lnTo>
                <a:lnTo>
                  <a:pt x="529" y="0"/>
                </a:lnTo>
                <a:lnTo>
                  <a:pt x="485" y="0"/>
                </a:lnTo>
                <a:lnTo>
                  <a:pt x="423" y="5"/>
                </a:lnTo>
                <a:lnTo>
                  <a:pt x="349" y="15"/>
                </a:lnTo>
                <a:lnTo>
                  <a:pt x="264" y="41"/>
                </a:lnTo>
                <a:lnTo>
                  <a:pt x="190" y="72"/>
                </a:lnTo>
                <a:lnTo>
                  <a:pt x="108" y="118"/>
                </a:lnTo>
                <a:lnTo>
                  <a:pt x="28" y="177"/>
                </a:lnTo>
                <a:lnTo>
                  <a:pt x="0" y="203"/>
                </a:lnTo>
                <a:lnTo>
                  <a:pt x="0" y="203"/>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703" name="Freeform 103"/>
          <p:cNvSpPr>
            <a:spLocks noChangeArrowheads="1"/>
          </p:cNvSpPr>
          <p:nvPr/>
        </p:nvSpPr>
        <p:spPr bwMode="auto">
          <a:xfrm>
            <a:off x="2824164" y="3248026"/>
            <a:ext cx="71437" cy="150813"/>
          </a:xfrm>
          <a:custGeom>
            <a:avLst/>
            <a:gdLst/>
            <a:ahLst/>
            <a:cxnLst>
              <a:cxn ang="0">
                <a:pos x="16" y="0"/>
              </a:cxn>
              <a:cxn ang="0">
                <a:pos x="0" y="6"/>
              </a:cxn>
              <a:cxn ang="0">
                <a:pos x="0" y="19"/>
              </a:cxn>
              <a:cxn ang="0">
                <a:pos x="8" y="28"/>
              </a:cxn>
              <a:cxn ang="0">
                <a:pos x="7" y="44"/>
              </a:cxn>
              <a:cxn ang="0">
                <a:pos x="8" y="54"/>
              </a:cxn>
              <a:cxn ang="0">
                <a:pos x="6" y="61"/>
              </a:cxn>
              <a:cxn ang="0">
                <a:pos x="13" y="76"/>
              </a:cxn>
              <a:cxn ang="0">
                <a:pos x="8" y="88"/>
              </a:cxn>
              <a:cxn ang="0">
                <a:pos x="9" y="93"/>
              </a:cxn>
              <a:cxn ang="0">
                <a:pos x="24" y="86"/>
              </a:cxn>
              <a:cxn ang="0">
                <a:pos x="33" y="95"/>
              </a:cxn>
              <a:cxn ang="0">
                <a:pos x="38" y="86"/>
              </a:cxn>
              <a:cxn ang="0">
                <a:pos x="45" y="79"/>
              </a:cxn>
              <a:cxn ang="0">
                <a:pos x="37" y="73"/>
              </a:cxn>
              <a:cxn ang="0">
                <a:pos x="40" y="56"/>
              </a:cxn>
              <a:cxn ang="0">
                <a:pos x="36" y="39"/>
              </a:cxn>
              <a:cxn ang="0">
                <a:pos x="37" y="16"/>
              </a:cxn>
              <a:cxn ang="0">
                <a:pos x="25" y="6"/>
              </a:cxn>
              <a:cxn ang="0">
                <a:pos x="16" y="0"/>
              </a:cxn>
              <a:cxn ang="0">
                <a:pos x="16" y="0"/>
              </a:cxn>
            </a:cxnLst>
            <a:rect l="0" t="0" r="r" b="b"/>
            <a:pathLst>
              <a:path w="45" h="95">
                <a:moveTo>
                  <a:pt x="16" y="0"/>
                </a:moveTo>
                <a:lnTo>
                  <a:pt x="0" y="6"/>
                </a:lnTo>
                <a:lnTo>
                  <a:pt x="0" y="19"/>
                </a:lnTo>
                <a:lnTo>
                  <a:pt x="8" y="28"/>
                </a:lnTo>
                <a:lnTo>
                  <a:pt x="7" y="44"/>
                </a:lnTo>
                <a:lnTo>
                  <a:pt x="8" y="54"/>
                </a:lnTo>
                <a:lnTo>
                  <a:pt x="6" y="61"/>
                </a:lnTo>
                <a:lnTo>
                  <a:pt x="13" y="76"/>
                </a:lnTo>
                <a:lnTo>
                  <a:pt x="8" y="88"/>
                </a:lnTo>
                <a:lnTo>
                  <a:pt x="9" y="93"/>
                </a:lnTo>
                <a:lnTo>
                  <a:pt x="24" y="86"/>
                </a:lnTo>
                <a:lnTo>
                  <a:pt x="33" y="95"/>
                </a:lnTo>
                <a:lnTo>
                  <a:pt x="38" y="86"/>
                </a:lnTo>
                <a:lnTo>
                  <a:pt x="45" y="79"/>
                </a:lnTo>
                <a:lnTo>
                  <a:pt x="37" y="73"/>
                </a:lnTo>
                <a:lnTo>
                  <a:pt x="40" y="56"/>
                </a:lnTo>
                <a:lnTo>
                  <a:pt x="36" y="39"/>
                </a:lnTo>
                <a:lnTo>
                  <a:pt x="37" y="16"/>
                </a:lnTo>
                <a:lnTo>
                  <a:pt x="25" y="6"/>
                </a:lnTo>
                <a:lnTo>
                  <a:pt x="16" y="0"/>
                </a:lnTo>
                <a:lnTo>
                  <a:pt x="16"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5704" name="Freeform 104"/>
          <p:cNvSpPr>
            <a:spLocks noChangeArrowheads="1"/>
          </p:cNvSpPr>
          <p:nvPr/>
        </p:nvSpPr>
        <p:spPr bwMode="auto">
          <a:xfrm>
            <a:off x="2817814" y="3241676"/>
            <a:ext cx="73025" cy="149225"/>
          </a:xfrm>
          <a:custGeom>
            <a:avLst/>
            <a:gdLst/>
            <a:ahLst/>
            <a:cxnLst>
              <a:cxn ang="0">
                <a:pos x="16" y="0"/>
              </a:cxn>
              <a:cxn ang="0">
                <a:pos x="0" y="7"/>
              </a:cxn>
              <a:cxn ang="0">
                <a:pos x="0" y="19"/>
              </a:cxn>
              <a:cxn ang="0">
                <a:pos x="8" y="28"/>
              </a:cxn>
              <a:cxn ang="0">
                <a:pos x="7" y="45"/>
              </a:cxn>
              <a:cxn ang="0">
                <a:pos x="8" y="54"/>
              </a:cxn>
              <a:cxn ang="0">
                <a:pos x="6" y="61"/>
              </a:cxn>
              <a:cxn ang="0">
                <a:pos x="13" y="75"/>
              </a:cxn>
              <a:cxn ang="0">
                <a:pos x="8" y="88"/>
              </a:cxn>
              <a:cxn ang="0">
                <a:pos x="9" y="93"/>
              </a:cxn>
              <a:cxn ang="0">
                <a:pos x="25" y="86"/>
              </a:cxn>
              <a:cxn ang="0">
                <a:pos x="32" y="94"/>
              </a:cxn>
              <a:cxn ang="0">
                <a:pos x="38" y="86"/>
              </a:cxn>
              <a:cxn ang="0">
                <a:pos x="46" y="79"/>
              </a:cxn>
              <a:cxn ang="0">
                <a:pos x="37" y="73"/>
              </a:cxn>
              <a:cxn ang="0">
                <a:pos x="40" y="56"/>
              </a:cxn>
              <a:cxn ang="0">
                <a:pos x="36" y="39"/>
              </a:cxn>
              <a:cxn ang="0">
                <a:pos x="37" y="15"/>
              </a:cxn>
              <a:cxn ang="0">
                <a:pos x="25" y="7"/>
              </a:cxn>
              <a:cxn ang="0">
                <a:pos x="16" y="0"/>
              </a:cxn>
              <a:cxn ang="0">
                <a:pos x="16" y="0"/>
              </a:cxn>
            </a:cxnLst>
            <a:rect l="0" t="0" r="r" b="b"/>
            <a:pathLst>
              <a:path w="46" h="94">
                <a:moveTo>
                  <a:pt x="16" y="0"/>
                </a:moveTo>
                <a:lnTo>
                  <a:pt x="0" y="7"/>
                </a:lnTo>
                <a:lnTo>
                  <a:pt x="0" y="19"/>
                </a:lnTo>
                <a:lnTo>
                  <a:pt x="8" y="28"/>
                </a:lnTo>
                <a:lnTo>
                  <a:pt x="7" y="45"/>
                </a:lnTo>
                <a:lnTo>
                  <a:pt x="8" y="54"/>
                </a:lnTo>
                <a:lnTo>
                  <a:pt x="6" y="61"/>
                </a:lnTo>
                <a:lnTo>
                  <a:pt x="13" y="75"/>
                </a:lnTo>
                <a:lnTo>
                  <a:pt x="8" y="88"/>
                </a:lnTo>
                <a:lnTo>
                  <a:pt x="9" y="93"/>
                </a:lnTo>
                <a:lnTo>
                  <a:pt x="25" y="86"/>
                </a:lnTo>
                <a:lnTo>
                  <a:pt x="32" y="94"/>
                </a:lnTo>
                <a:lnTo>
                  <a:pt x="38" y="86"/>
                </a:lnTo>
                <a:lnTo>
                  <a:pt x="46" y="79"/>
                </a:lnTo>
                <a:lnTo>
                  <a:pt x="37" y="73"/>
                </a:lnTo>
                <a:lnTo>
                  <a:pt x="40" y="56"/>
                </a:lnTo>
                <a:lnTo>
                  <a:pt x="36" y="39"/>
                </a:lnTo>
                <a:lnTo>
                  <a:pt x="37" y="15"/>
                </a:lnTo>
                <a:lnTo>
                  <a:pt x="25" y="7"/>
                </a:lnTo>
                <a:lnTo>
                  <a:pt x="16" y="0"/>
                </a:lnTo>
                <a:lnTo>
                  <a:pt x="1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5814" name="Freeform 214"/>
          <p:cNvSpPr>
            <a:spLocks/>
          </p:cNvSpPr>
          <p:nvPr/>
        </p:nvSpPr>
        <p:spPr bwMode="auto">
          <a:xfrm>
            <a:off x="4152900" y="4000500"/>
            <a:ext cx="3886200" cy="0"/>
          </a:xfrm>
          <a:custGeom>
            <a:avLst/>
            <a:gdLst/>
            <a:ahLst/>
            <a:cxnLst>
              <a:cxn ang="0">
                <a:pos x="0" y="0"/>
              </a:cxn>
              <a:cxn ang="0">
                <a:pos x="2448" y="0"/>
              </a:cxn>
            </a:cxnLst>
            <a:rect l="0" t="0" r="r" b="b"/>
            <a:pathLst>
              <a:path w="2448">
                <a:moveTo>
                  <a:pt x="0" y="0"/>
                </a:moveTo>
                <a:lnTo>
                  <a:pt x="2448" y="0"/>
                </a:lnTo>
              </a:path>
            </a:pathLst>
          </a:custGeom>
          <a:noFill/>
          <a:ln w="89824">
            <a:solidFill>
              <a:srgbClr val="000000"/>
            </a:solidFill>
            <a:prstDash val="solid"/>
            <a:round/>
            <a:headEnd/>
            <a:tailEnd type="triangle" w="med" len="med"/>
          </a:ln>
        </p:spPr>
        <p:txBody>
          <a:bodyPr/>
          <a:lstStyle/>
          <a:p>
            <a:endParaRPr lang="en-US"/>
          </a:p>
        </p:txBody>
      </p:sp>
      <p:sp>
        <p:nvSpPr>
          <p:cNvPr id="25815" name="Freeform 215"/>
          <p:cNvSpPr>
            <a:spLocks/>
          </p:cNvSpPr>
          <p:nvPr/>
        </p:nvSpPr>
        <p:spPr bwMode="auto">
          <a:xfrm>
            <a:off x="2895600" y="1828800"/>
            <a:ext cx="6400800" cy="914400"/>
          </a:xfrm>
          <a:custGeom>
            <a:avLst/>
            <a:gdLst/>
            <a:ahLst/>
            <a:cxnLst>
              <a:cxn ang="0">
                <a:pos x="0" y="504"/>
              </a:cxn>
              <a:cxn ang="0">
                <a:pos x="0" y="0"/>
              </a:cxn>
              <a:cxn ang="0">
                <a:pos x="4032" y="0"/>
              </a:cxn>
              <a:cxn ang="0">
                <a:pos x="4032" y="576"/>
              </a:cxn>
            </a:cxnLst>
            <a:rect l="0" t="0" r="r" b="b"/>
            <a:pathLst>
              <a:path w="4032" h="576">
                <a:moveTo>
                  <a:pt x="0" y="504"/>
                </a:moveTo>
                <a:lnTo>
                  <a:pt x="0" y="0"/>
                </a:lnTo>
                <a:lnTo>
                  <a:pt x="4032" y="0"/>
                </a:lnTo>
                <a:lnTo>
                  <a:pt x="4032" y="576"/>
                </a:lnTo>
              </a:path>
            </a:pathLst>
          </a:custGeom>
          <a:noFill/>
          <a:ln w="89824">
            <a:solidFill>
              <a:srgbClr val="000000"/>
            </a:solidFill>
            <a:prstDash val="solid"/>
            <a:round/>
            <a:headEnd/>
            <a:tailEnd type="triangle" w="med" len="med"/>
          </a:ln>
        </p:spPr>
        <p:txBody>
          <a:bodyPr/>
          <a:lstStyle/>
          <a:p>
            <a:endParaRPr lang="en-US"/>
          </a:p>
        </p:txBody>
      </p:sp>
      <p:sp>
        <p:nvSpPr>
          <p:cNvPr id="25816" name="Text Box 216"/>
          <p:cNvSpPr txBox="1">
            <a:spLocks noChangeArrowheads="1"/>
          </p:cNvSpPr>
          <p:nvPr/>
        </p:nvSpPr>
        <p:spPr bwMode="auto">
          <a:xfrm>
            <a:off x="6900864" y="2009775"/>
            <a:ext cx="1489075" cy="369332"/>
          </a:xfrm>
          <a:prstGeom prst="rect">
            <a:avLst/>
          </a:prstGeom>
          <a:noFill/>
          <a:ln w="9525">
            <a:noFill/>
            <a:miter lim="800000"/>
            <a:headEnd/>
            <a:tailEnd/>
          </a:ln>
        </p:spPr>
        <p:txBody>
          <a:bodyPr lIns="0" tIns="0" rIns="0" bIns="0">
            <a:spAutoFit/>
          </a:bodyPr>
          <a:lstStyle/>
          <a:p>
            <a:pPr defTabSz="381000">
              <a:spcBef>
                <a:spcPct val="20000"/>
              </a:spcBef>
              <a:buClr>
                <a:srgbClr val="C0C0C0"/>
              </a:buClr>
            </a:pPr>
            <a:r>
              <a:rPr lang="en-US" sz="2400">
                <a:solidFill>
                  <a:srgbClr val="000000"/>
                </a:solidFill>
              </a:rPr>
              <a:t>Procedural</a:t>
            </a:r>
          </a:p>
        </p:txBody>
      </p:sp>
      <p:sp>
        <p:nvSpPr>
          <p:cNvPr id="25817" name="Text Box 217"/>
          <p:cNvSpPr txBox="1">
            <a:spLocks noChangeArrowheads="1"/>
          </p:cNvSpPr>
          <p:nvPr/>
        </p:nvSpPr>
        <p:spPr bwMode="auto">
          <a:xfrm>
            <a:off x="5053013" y="2341563"/>
            <a:ext cx="1725612" cy="369332"/>
          </a:xfrm>
          <a:prstGeom prst="rect">
            <a:avLst/>
          </a:prstGeom>
          <a:noFill/>
          <a:ln w="9525">
            <a:noFill/>
            <a:miter lim="800000"/>
            <a:headEnd/>
            <a:tailEnd/>
          </a:ln>
        </p:spPr>
        <p:txBody>
          <a:bodyPr lIns="0" tIns="0" rIns="0" bIns="0">
            <a:spAutoFit/>
          </a:bodyPr>
          <a:lstStyle/>
          <a:p>
            <a:pPr defTabSz="381000">
              <a:spcBef>
                <a:spcPct val="20000"/>
              </a:spcBef>
              <a:buClr>
                <a:srgbClr val="C0C0C0"/>
              </a:buClr>
            </a:pPr>
            <a:r>
              <a:rPr lang="en-US" sz="2400">
                <a:solidFill>
                  <a:srgbClr val="000000"/>
                </a:solidFill>
              </a:rPr>
              <a:t>Data Driven</a:t>
            </a:r>
          </a:p>
        </p:txBody>
      </p:sp>
      <p:sp>
        <p:nvSpPr>
          <p:cNvPr id="25818" name="Text Box 218"/>
          <p:cNvSpPr txBox="1">
            <a:spLocks noChangeArrowheads="1"/>
          </p:cNvSpPr>
          <p:nvPr/>
        </p:nvSpPr>
        <p:spPr bwMode="auto">
          <a:xfrm>
            <a:off x="4953000" y="4173538"/>
            <a:ext cx="2241550" cy="369332"/>
          </a:xfrm>
          <a:prstGeom prst="rect">
            <a:avLst/>
          </a:prstGeom>
          <a:noFill/>
          <a:ln w="9525">
            <a:noFill/>
            <a:miter lim="800000"/>
            <a:headEnd/>
            <a:tailEnd/>
          </a:ln>
        </p:spPr>
        <p:txBody>
          <a:bodyPr lIns="0" tIns="0" rIns="0" bIns="0">
            <a:spAutoFit/>
          </a:bodyPr>
          <a:lstStyle/>
          <a:p>
            <a:pPr defTabSz="381000">
              <a:spcBef>
                <a:spcPct val="20000"/>
              </a:spcBef>
              <a:buClr>
                <a:srgbClr val="C0C0C0"/>
              </a:buClr>
            </a:pPr>
            <a:r>
              <a:rPr lang="en-US" sz="2400">
                <a:solidFill>
                  <a:srgbClr val="000000"/>
                </a:solidFill>
              </a:rPr>
              <a:t>Object-Oriented</a:t>
            </a:r>
          </a:p>
        </p:txBody>
      </p:sp>
      <p:sp>
        <p:nvSpPr>
          <p:cNvPr id="25819" name="Text Box 219"/>
          <p:cNvSpPr txBox="1">
            <a:spLocks noChangeArrowheads="1"/>
          </p:cNvSpPr>
          <p:nvPr/>
        </p:nvSpPr>
        <p:spPr bwMode="auto">
          <a:xfrm>
            <a:off x="3924300" y="5430838"/>
            <a:ext cx="1054100" cy="369332"/>
          </a:xfrm>
          <a:prstGeom prst="rect">
            <a:avLst/>
          </a:prstGeom>
          <a:noFill/>
          <a:ln w="9525">
            <a:noFill/>
            <a:miter lim="800000"/>
            <a:headEnd/>
            <a:tailEnd/>
          </a:ln>
        </p:spPr>
        <p:txBody>
          <a:bodyPr lIns="0" tIns="0" rIns="0" bIns="0">
            <a:spAutoFit/>
          </a:bodyPr>
          <a:lstStyle/>
          <a:p>
            <a:pPr defTabSz="381000">
              <a:spcBef>
                <a:spcPct val="20000"/>
              </a:spcBef>
              <a:buClr>
                <a:srgbClr val="C0C0C0"/>
              </a:buClr>
            </a:pPr>
            <a:r>
              <a:rPr lang="en-US" sz="2400">
                <a:solidFill>
                  <a:srgbClr val="000000"/>
                </a:solidFill>
              </a:rPr>
              <a:t>Ad Hoc</a:t>
            </a:r>
          </a:p>
        </p:txBody>
      </p:sp>
      <p:sp>
        <p:nvSpPr>
          <p:cNvPr id="25888" name="Freeform 288"/>
          <p:cNvSpPr>
            <a:spLocks/>
          </p:cNvSpPr>
          <p:nvPr/>
        </p:nvSpPr>
        <p:spPr bwMode="auto">
          <a:xfrm>
            <a:off x="3924301" y="2736850"/>
            <a:ext cx="4113213" cy="577850"/>
          </a:xfrm>
          <a:custGeom>
            <a:avLst/>
            <a:gdLst/>
            <a:ahLst/>
            <a:cxnLst>
              <a:cxn ang="0">
                <a:pos x="2555" y="342"/>
              </a:cxn>
              <a:cxn ang="0">
                <a:pos x="2512" y="318"/>
              </a:cxn>
              <a:cxn ang="0">
                <a:pos x="2469" y="294"/>
              </a:cxn>
              <a:cxn ang="0">
                <a:pos x="2426" y="271"/>
              </a:cxn>
              <a:cxn ang="0">
                <a:pos x="2382" y="249"/>
              </a:cxn>
              <a:cxn ang="0">
                <a:pos x="2338" y="229"/>
              </a:cxn>
              <a:cxn ang="0">
                <a:pos x="2294" y="209"/>
              </a:cxn>
              <a:cxn ang="0">
                <a:pos x="2249" y="190"/>
              </a:cxn>
              <a:cxn ang="0">
                <a:pos x="2204" y="171"/>
              </a:cxn>
              <a:cxn ang="0">
                <a:pos x="2159" y="154"/>
              </a:cxn>
              <a:cxn ang="0">
                <a:pos x="2113" y="138"/>
              </a:cxn>
              <a:cxn ang="0">
                <a:pos x="2068" y="122"/>
              </a:cxn>
              <a:cxn ang="0">
                <a:pos x="2022" y="108"/>
              </a:cxn>
              <a:cxn ang="0">
                <a:pos x="1976" y="94"/>
              </a:cxn>
              <a:cxn ang="0">
                <a:pos x="1930" y="82"/>
              </a:cxn>
              <a:cxn ang="0">
                <a:pos x="1883" y="70"/>
              </a:cxn>
              <a:cxn ang="0">
                <a:pos x="1836" y="59"/>
              </a:cxn>
              <a:cxn ang="0">
                <a:pos x="1790" y="49"/>
              </a:cxn>
              <a:cxn ang="0">
                <a:pos x="1743" y="40"/>
              </a:cxn>
              <a:cxn ang="0">
                <a:pos x="1696" y="32"/>
              </a:cxn>
              <a:cxn ang="0">
                <a:pos x="1648" y="25"/>
              </a:cxn>
              <a:cxn ang="0">
                <a:pos x="1601" y="18"/>
              </a:cxn>
              <a:cxn ang="0">
                <a:pos x="1554" y="13"/>
              </a:cxn>
              <a:cxn ang="0">
                <a:pos x="1506" y="9"/>
              </a:cxn>
              <a:cxn ang="0">
                <a:pos x="1459" y="5"/>
              </a:cxn>
              <a:cxn ang="0">
                <a:pos x="1411" y="2"/>
              </a:cxn>
              <a:cxn ang="0">
                <a:pos x="1364" y="1"/>
              </a:cxn>
              <a:cxn ang="0">
                <a:pos x="1316" y="0"/>
              </a:cxn>
              <a:cxn ang="0">
                <a:pos x="1268" y="0"/>
              </a:cxn>
              <a:cxn ang="0">
                <a:pos x="1221" y="1"/>
              </a:cxn>
              <a:cxn ang="0">
                <a:pos x="1173" y="3"/>
              </a:cxn>
              <a:cxn ang="0">
                <a:pos x="1126" y="5"/>
              </a:cxn>
              <a:cxn ang="0">
                <a:pos x="1078" y="9"/>
              </a:cxn>
              <a:cxn ang="0">
                <a:pos x="1031" y="14"/>
              </a:cxn>
              <a:cxn ang="0">
                <a:pos x="983" y="19"/>
              </a:cxn>
              <a:cxn ang="0">
                <a:pos x="936" y="26"/>
              </a:cxn>
              <a:cxn ang="0">
                <a:pos x="889" y="33"/>
              </a:cxn>
              <a:cxn ang="0">
                <a:pos x="842" y="41"/>
              </a:cxn>
              <a:cxn ang="0">
                <a:pos x="795" y="51"/>
              </a:cxn>
              <a:cxn ang="0">
                <a:pos x="748" y="61"/>
              </a:cxn>
              <a:cxn ang="0">
                <a:pos x="701" y="72"/>
              </a:cxn>
              <a:cxn ang="0">
                <a:pos x="655" y="83"/>
              </a:cxn>
              <a:cxn ang="0">
                <a:pos x="609" y="96"/>
              </a:cxn>
              <a:cxn ang="0">
                <a:pos x="563" y="110"/>
              </a:cxn>
              <a:cxn ang="0">
                <a:pos x="517" y="125"/>
              </a:cxn>
              <a:cxn ang="0">
                <a:pos x="471" y="140"/>
              </a:cxn>
              <a:cxn ang="0">
                <a:pos x="426" y="157"/>
              </a:cxn>
              <a:cxn ang="0">
                <a:pos x="380" y="174"/>
              </a:cxn>
              <a:cxn ang="0">
                <a:pos x="336" y="192"/>
              </a:cxn>
              <a:cxn ang="0">
                <a:pos x="291" y="211"/>
              </a:cxn>
              <a:cxn ang="0">
                <a:pos x="247" y="232"/>
              </a:cxn>
              <a:cxn ang="0">
                <a:pos x="203" y="253"/>
              </a:cxn>
              <a:cxn ang="0">
                <a:pos x="159" y="274"/>
              </a:cxn>
              <a:cxn ang="0">
                <a:pos x="116" y="297"/>
              </a:cxn>
              <a:cxn ang="0">
                <a:pos x="73" y="321"/>
              </a:cxn>
              <a:cxn ang="0">
                <a:pos x="30" y="346"/>
              </a:cxn>
            </a:cxnLst>
            <a:rect l="0" t="0" r="r" b="b"/>
            <a:pathLst>
              <a:path w="2591" h="364">
                <a:moveTo>
                  <a:pt x="2591" y="364"/>
                </a:moveTo>
                <a:lnTo>
                  <a:pt x="2585" y="360"/>
                </a:lnTo>
                <a:lnTo>
                  <a:pt x="2579" y="356"/>
                </a:lnTo>
                <a:lnTo>
                  <a:pt x="2573" y="353"/>
                </a:lnTo>
                <a:lnTo>
                  <a:pt x="2567" y="349"/>
                </a:lnTo>
                <a:lnTo>
                  <a:pt x="2561" y="346"/>
                </a:lnTo>
                <a:lnTo>
                  <a:pt x="2555" y="342"/>
                </a:lnTo>
                <a:lnTo>
                  <a:pt x="2549" y="338"/>
                </a:lnTo>
                <a:lnTo>
                  <a:pt x="2543" y="335"/>
                </a:lnTo>
                <a:lnTo>
                  <a:pt x="2537" y="331"/>
                </a:lnTo>
                <a:lnTo>
                  <a:pt x="2531" y="328"/>
                </a:lnTo>
                <a:lnTo>
                  <a:pt x="2525" y="324"/>
                </a:lnTo>
                <a:lnTo>
                  <a:pt x="2518" y="321"/>
                </a:lnTo>
                <a:lnTo>
                  <a:pt x="2512" y="318"/>
                </a:lnTo>
                <a:lnTo>
                  <a:pt x="2506" y="314"/>
                </a:lnTo>
                <a:lnTo>
                  <a:pt x="2500" y="311"/>
                </a:lnTo>
                <a:lnTo>
                  <a:pt x="2494" y="307"/>
                </a:lnTo>
                <a:lnTo>
                  <a:pt x="2488" y="304"/>
                </a:lnTo>
                <a:lnTo>
                  <a:pt x="2482" y="301"/>
                </a:lnTo>
                <a:lnTo>
                  <a:pt x="2475" y="297"/>
                </a:lnTo>
                <a:lnTo>
                  <a:pt x="2469" y="294"/>
                </a:lnTo>
                <a:lnTo>
                  <a:pt x="2463" y="291"/>
                </a:lnTo>
                <a:lnTo>
                  <a:pt x="2457" y="287"/>
                </a:lnTo>
                <a:lnTo>
                  <a:pt x="2451" y="284"/>
                </a:lnTo>
                <a:lnTo>
                  <a:pt x="2444" y="281"/>
                </a:lnTo>
                <a:lnTo>
                  <a:pt x="2438" y="278"/>
                </a:lnTo>
                <a:lnTo>
                  <a:pt x="2432" y="274"/>
                </a:lnTo>
                <a:lnTo>
                  <a:pt x="2426" y="271"/>
                </a:lnTo>
                <a:lnTo>
                  <a:pt x="2420" y="268"/>
                </a:lnTo>
                <a:lnTo>
                  <a:pt x="2413" y="265"/>
                </a:lnTo>
                <a:lnTo>
                  <a:pt x="2407" y="262"/>
                </a:lnTo>
                <a:lnTo>
                  <a:pt x="2401" y="259"/>
                </a:lnTo>
                <a:lnTo>
                  <a:pt x="2395" y="256"/>
                </a:lnTo>
                <a:lnTo>
                  <a:pt x="2388" y="253"/>
                </a:lnTo>
                <a:lnTo>
                  <a:pt x="2382" y="249"/>
                </a:lnTo>
                <a:lnTo>
                  <a:pt x="2376" y="246"/>
                </a:lnTo>
                <a:lnTo>
                  <a:pt x="2370" y="243"/>
                </a:lnTo>
                <a:lnTo>
                  <a:pt x="2363" y="240"/>
                </a:lnTo>
                <a:lnTo>
                  <a:pt x="2357" y="237"/>
                </a:lnTo>
                <a:lnTo>
                  <a:pt x="2351" y="234"/>
                </a:lnTo>
                <a:lnTo>
                  <a:pt x="2344" y="232"/>
                </a:lnTo>
                <a:lnTo>
                  <a:pt x="2338" y="229"/>
                </a:lnTo>
                <a:lnTo>
                  <a:pt x="2332" y="226"/>
                </a:lnTo>
                <a:lnTo>
                  <a:pt x="2325" y="223"/>
                </a:lnTo>
                <a:lnTo>
                  <a:pt x="2319" y="220"/>
                </a:lnTo>
                <a:lnTo>
                  <a:pt x="2313" y="217"/>
                </a:lnTo>
                <a:lnTo>
                  <a:pt x="2306" y="214"/>
                </a:lnTo>
                <a:lnTo>
                  <a:pt x="2300" y="211"/>
                </a:lnTo>
                <a:lnTo>
                  <a:pt x="2294" y="209"/>
                </a:lnTo>
                <a:lnTo>
                  <a:pt x="2287" y="206"/>
                </a:lnTo>
                <a:lnTo>
                  <a:pt x="2281" y="203"/>
                </a:lnTo>
                <a:lnTo>
                  <a:pt x="2275" y="200"/>
                </a:lnTo>
                <a:lnTo>
                  <a:pt x="2268" y="198"/>
                </a:lnTo>
                <a:lnTo>
                  <a:pt x="2262" y="195"/>
                </a:lnTo>
                <a:lnTo>
                  <a:pt x="2255" y="192"/>
                </a:lnTo>
                <a:lnTo>
                  <a:pt x="2249" y="190"/>
                </a:lnTo>
                <a:lnTo>
                  <a:pt x="2243" y="187"/>
                </a:lnTo>
                <a:lnTo>
                  <a:pt x="2236" y="184"/>
                </a:lnTo>
                <a:lnTo>
                  <a:pt x="2230" y="182"/>
                </a:lnTo>
                <a:lnTo>
                  <a:pt x="2223" y="179"/>
                </a:lnTo>
                <a:lnTo>
                  <a:pt x="2217" y="177"/>
                </a:lnTo>
                <a:lnTo>
                  <a:pt x="2211" y="174"/>
                </a:lnTo>
                <a:lnTo>
                  <a:pt x="2204" y="171"/>
                </a:lnTo>
                <a:lnTo>
                  <a:pt x="2198" y="169"/>
                </a:lnTo>
                <a:lnTo>
                  <a:pt x="2191" y="166"/>
                </a:lnTo>
                <a:lnTo>
                  <a:pt x="2185" y="164"/>
                </a:lnTo>
                <a:lnTo>
                  <a:pt x="2178" y="161"/>
                </a:lnTo>
                <a:lnTo>
                  <a:pt x="2172" y="159"/>
                </a:lnTo>
                <a:lnTo>
                  <a:pt x="2165" y="157"/>
                </a:lnTo>
                <a:lnTo>
                  <a:pt x="2159" y="154"/>
                </a:lnTo>
                <a:lnTo>
                  <a:pt x="2152" y="152"/>
                </a:lnTo>
                <a:lnTo>
                  <a:pt x="2146" y="149"/>
                </a:lnTo>
                <a:lnTo>
                  <a:pt x="2139" y="147"/>
                </a:lnTo>
                <a:lnTo>
                  <a:pt x="2133" y="145"/>
                </a:lnTo>
                <a:lnTo>
                  <a:pt x="2127" y="142"/>
                </a:lnTo>
                <a:lnTo>
                  <a:pt x="2120" y="140"/>
                </a:lnTo>
                <a:lnTo>
                  <a:pt x="2113" y="138"/>
                </a:lnTo>
                <a:lnTo>
                  <a:pt x="2107" y="136"/>
                </a:lnTo>
                <a:lnTo>
                  <a:pt x="2100" y="133"/>
                </a:lnTo>
                <a:lnTo>
                  <a:pt x="2094" y="131"/>
                </a:lnTo>
                <a:lnTo>
                  <a:pt x="2087" y="129"/>
                </a:lnTo>
                <a:lnTo>
                  <a:pt x="2081" y="127"/>
                </a:lnTo>
                <a:lnTo>
                  <a:pt x="2074" y="125"/>
                </a:lnTo>
                <a:lnTo>
                  <a:pt x="2068" y="122"/>
                </a:lnTo>
                <a:lnTo>
                  <a:pt x="2061" y="120"/>
                </a:lnTo>
                <a:lnTo>
                  <a:pt x="2055" y="118"/>
                </a:lnTo>
                <a:lnTo>
                  <a:pt x="2048" y="116"/>
                </a:lnTo>
                <a:lnTo>
                  <a:pt x="2042" y="114"/>
                </a:lnTo>
                <a:lnTo>
                  <a:pt x="2035" y="112"/>
                </a:lnTo>
                <a:lnTo>
                  <a:pt x="2028" y="110"/>
                </a:lnTo>
                <a:lnTo>
                  <a:pt x="2022" y="108"/>
                </a:lnTo>
                <a:lnTo>
                  <a:pt x="2015" y="106"/>
                </a:lnTo>
                <a:lnTo>
                  <a:pt x="2009" y="104"/>
                </a:lnTo>
                <a:lnTo>
                  <a:pt x="2002" y="102"/>
                </a:lnTo>
                <a:lnTo>
                  <a:pt x="1996" y="100"/>
                </a:lnTo>
                <a:lnTo>
                  <a:pt x="1989" y="98"/>
                </a:lnTo>
                <a:lnTo>
                  <a:pt x="1982" y="96"/>
                </a:lnTo>
                <a:lnTo>
                  <a:pt x="1976" y="94"/>
                </a:lnTo>
                <a:lnTo>
                  <a:pt x="1969" y="93"/>
                </a:lnTo>
                <a:lnTo>
                  <a:pt x="1963" y="91"/>
                </a:lnTo>
                <a:lnTo>
                  <a:pt x="1956" y="89"/>
                </a:lnTo>
                <a:lnTo>
                  <a:pt x="1949" y="87"/>
                </a:lnTo>
                <a:lnTo>
                  <a:pt x="1943" y="85"/>
                </a:lnTo>
                <a:lnTo>
                  <a:pt x="1936" y="83"/>
                </a:lnTo>
                <a:lnTo>
                  <a:pt x="1930" y="82"/>
                </a:lnTo>
                <a:lnTo>
                  <a:pt x="1923" y="80"/>
                </a:lnTo>
                <a:lnTo>
                  <a:pt x="1916" y="78"/>
                </a:lnTo>
                <a:lnTo>
                  <a:pt x="1910" y="77"/>
                </a:lnTo>
                <a:lnTo>
                  <a:pt x="1903" y="75"/>
                </a:lnTo>
                <a:lnTo>
                  <a:pt x="1896" y="73"/>
                </a:lnTo>
                <a:lnTo>
                  <a:pt x="1890" y="72"/>
                </a:lnTo>
                <a:lnTo>
                  <a:pt x="1883" y="70"/>
                </a:lnTo>
                <a:lnTo>
                  <a:pt x="1876" y="68"/>
                </a:lnTo>
                <a:lnTo>
                  <a:pt x="1870" y="67"/>
                </a:lnTo>
                <a:lnTo>
                  <a:pt x="1863" y="65"/>
                </a:lnTo>
                <a:lnTo>
                  <a:pt x="1856" y="64"/>
                </a:lnTo>
                <a:lnTo>
                  <a:pt x="1850" y="62"/>
                </a:lnTo>
                <a:lnTo>
                  <a:pt x="1843" y="61"/>
                </a:lnTo>
                <a:lnTo>
                  <a:pt x="1836" y="59"/>
                </a:lnTo>
                <a:lnTo>
                  <a:pt x="1830" y="58"/>
                </a:lnTo>
                <a:lnTo>
                  <a:pt x="1823" y="56"/>
                </a:lnTo>
                <a:lnTo>
                  <a:pt x="1816" y="55"/>
                </a:lnTo>
                <a:lnTo>
                  <a:pt x="1810" y="53"/>
                </a:lnTo>
                <a:lnTo>
                  <a:pt x="1803" y="52"/>
                </a:lnTo>
                <a:lnTo>
                  <a:pt x="1796" y="51"/>
                </a:lnTo>
                <a:lnTo>
                  <a:pt x="1790" y="49"/>
                </a:lnTo>
                <a:lnTo>
                  <a:pt x="1783" y="48"/>
                </a:lnTo>
                <a:lnTo>
                  <a:pt x="1776" y="46"/>
                </a:lnTo>
                <a:lnTo>
                  <a:pt x="1769" y="45"/>
                </a:lnTo>
                <a:lnTo>
                  <a:pt x="1763" y="44"/>
                </a:lnTo>
                <a:lnTo>
                  <a:pt x="1756" y="43"/>
                </a:lnTo>
                <a:lnTo>
                  <a:pt x="1749" y="41"/>
                </a:lnTo>
                <a:lnTo>
                  <a:pt x="1743" y="40"/>
                </a:lnTo>
                <a:lnTo>
                  <a:pt x="1736" y="39"/>
                </a:lnTo>
                <a:lnTo>
                  <a:pt x="1729" y="38"/>
                </a:lnTo>
                <a:lnTo>
                  <a:pt x="1722" y="37"/>
                </a:lnTo>
                <a:lnTo>
                  <a:pt x="1716" y="35"/>
                </a:lnTo>
                <a:lnTo>
                  <a:pt x="1709" y="34"/>
                </a:lnTo>
                <a:lnTo>
                  <a:pt x="1702" y="33"/>
                </a:lnTo>
                <a:lnTo>
                  <a:pt x="1696" y="32"/>
                </a:lnTo>
                <a:lnTo>
                  <a:pt x="1689" y="31"/>
                </a:lnTo>
                <a:lnTo>
                  <a:pt x="1682" y="30"/>
                </a:lnTo>
                <a:lnTo>
                  <a:pt x="1675" y="29"/>
                </a:lnTo>
                <a:lnTo>
                  <a:pt x="1669" y="28"/>
                </a:lnTo>
                <a:lnTo>
                  <a:pt x="1662" y="27"/>
                </a:lnTo>
                <a:lnTo>
                  <a:pt x="1655" y="26"/>
                </a:lnTo>
                <a:lnTo>
                  <a:pt x="1648" y="25"/>
                </a:lnTo>
                <a:lnTo>
                  <a:pt x="1642" y="24"/>
                </a:lnTo>
                <a:lnTo>
                  <a:pt x="1635" y="23"/>
                </a:lnTo>
                <a:lnTo>
                  <a:pt x="1628" y="22"/>
                </a:lnTo>
                <a:lnTo>
                  <a:pt x="1621" y="21"/>
                </a:lnTo>
                <a:lnTo>
                  <a:pt x="1615" y="20"/>
                </a:lnTo>
                <a:lnTo>
                  <a:pt x="1608" y="19"/>
                </a:lnTo>
                <a:lnTo>
                  <a:pt x="1601" y="18"/>
                </a:lnTo>
                <a:lnTo>
                  <a:pt x="1594" y="18"/>
                </a:lnTo>
                <a:lnTo>
                  <a:pt x="1588" y="17"/>
                </a:lnTo>
                <a:lnTo>
                  <a:pt x="1581" y="16"/>
                </a:lnTo>
                <a:lnTo>
                  <a:pt x="1574" y="15"/>
                </a:lnTo>
                <a:lnTo>
                  <a:pt x="1567" y="15"/>
                </a:lnTo>
                <a:lnTo>
                  <a:pt x="1560" y="14"/>
                </a:lnTo>
                <a:lnTo>
                  <a:pt x="1554" y="13"/>
                </a:lnTo>
                <a:lnTo>
                  <a:pt x="1547" y="12"/>
                </a:lnTo>
                <a:lnTo>
                  <a:pt x="1540" y="12"/>
                </a:lnTo>
                <a:lnTo>
                  <a:pt x="1533" y="11"/>
                </a:lnTo>
                <a:lnTo>
                  <a:pt x="1527" y="10"/>
                </a:lnTo>
                <a:lnTo>
                  <a:pt x="1520" y="10"/>
                </a:lnTo>
                <a:lnTo>
                  <a:pt x="1513" y="9"/>
                </a:lnTo>
                <a:lnTo>
                  <a:pt x="1506" y="9"/>
                </a:lnTo>
                <a:lnTo>
                  <a:pt x="1499" y="8"/>
                </a:lnTo>
                <a:lnTo>
                  <a:pt x="1493" y="7"/>
                </a:lnTo>
                <a:lnTo>
                  <a:pt x="1486" y="7"/>
                </a:lnTo>
                <a:lnTo>
                  <a:pt x="1479" y="6"/>
                </a:lnTo>
                <a:lnTo>
                  <a:pt x="1472" y="6"/>
                </a:lnTo>
                <a:lnTo>
                  <a:pt x="1465" y="5"/>
                </a:lnTo>
                <a:lnTo>
                  <a:pt x="1459" y="5"/>
                </a:lnTo>
                <a:lnTo>
                  <a:pt x="1452" y="5"/>
                </a:lnTo>
                <a:lnTo>
                  <a:pt x="1445" y="4"/>
                </a:lnTo>
                <a:lnTo>
                  <a:pt x="1438" y="4"/>
                </a:lnTo>
                <a:lnTo>
                  <a:pt x="1432" y="3"/>
                </a:lnTo>
                <a:lnTo>
                  <a:pt x="1425" y="3"/>
                </a:lnTo>
                <a:lnTo>
                  <a:pt x="1418" y="3"/>
                </a:lnTo>
                <a:lnTo>
                  <a:pt x="1411" y="2"/>
                </a:lnTo>
                <a:lnTo>
                  <a:pt x="1404" y="2"/>
                </a:lnTo>
                <a:lnTo>
                  <a:pt x="1398" y="2"/>
                </a:lnTo>
                <a:lnTo>
                  <a:pt x="1391" y="1"/>
                </a:lnTo>
                <a:lnTo>
                  <a:pt x="1384" y="1"/>
                </a:lnTo>
                <a:lnTo>
                  <a:pt x="1377" y="1"/>
                </a:lnTo>
                <a:lnTo>
                  <a:pt x="1370" y="1"/>
                </a:lnTo>
                <a:lnTo>
                  <a:pt x="1364" y="1"/>
                </a:lnTo>
                <a:lnTo>
                  <a:pt x="1357" y="0"/>
                </a:lnTo>
                <a:lnTo>
                  <a:pt x="1350" y="0"/>
                </a:lnTo>
                <a:lnTo>
                  <a:pt x="1343" y="0"/>
                </a:lnTo>
                <a:lnTo>
                  <a:pt x="1336" y="0"/>
                </a:lnTo>
                <a:lnTo>
                  <a:pt x="1330" y="0"/>
                </a:lnTo>
                <a:lnTo>
                  <a:pt x="1323" y="0"/>
                </a:lnTo>
                <a:lnTo>
                  <a:pt x="1316" y="0"/>
                </a:lnTo>
                <a:lnTo>
                  <a:pt x="1309" y="0"/>
                </a:lnTo>
                <a:lnTo>
                  <a:pt x="1302" y="0"/>
                </a:lnTo>
                <a:lnTo>
                  <a:pt x="1295" y="0"/>
                </a:lnTo>
                <a:lnTo>
                  <a:pt x="1289" y="0"/>
                </a:lnTo>
                <a:lnTo>
                  <a:pt x="1282" y="0"/>
                </a:lnTo>
                <a:lnTo>
                  <a:pt x="1275" y="0"/>
                </a:lnTo>
                <a:lnTo>
                  <a:pt x="1268" y="0"/>
                </a:lnTo>
                <a:lnTo>
                  <a:pt x="1261" y="0"/>
                </a:lnTo>
                <a:lnTo>
                  <a:pt x="1255" y="0"/>
                </a:lnTo>
                <a:lnTo>
                  <a:pt x="1248" y="0"/>
                </a:lnTo>
                <a:lnTo>
                  <a:pt x="1241" y="0"/>
                </a:lnTo>
                <a:lnTo>
                  <a:pt x="1234" y="0"/>
                </a:lnTo>
                <a:lnTo>
                  <a:pt x="1227" y="1"/>
                </a:lnTo>
                <a:lnTo>
                  <a:pt x="1221" y="1"/>
                </a:lnTo>
                <a:lnTo>
                  <a:pt x="1214" y="1"/>
                </a:lnTo>
                <a:lnTo>
                  <a:pt x="1207" y="1"/>
                </a:lnTo>
                <a:lnTo>
                  <a:pt x="1200" y="1"/>
                </a:lnTo>
                <a:lnTo>
                  <a:pt x="1193" y="2"/>
                </a:lnTo>
                <a:lnTo>
                  <a:pt x="1187" y="2"/>
                </a:lnTo>
                <a:lnTo>
                  <a:pt x="1180" y="2"/>
                </a:lnTo>
                <a:lnTo>
                  <a:pt x="1173" y="3"/>
                </a:lnTo>
                <a:lnTo>
                  <a:pt x="1166" y="3"/>
                </a:lnTo>
                <a:lnTo>
                  <a:pt x="1159" y="3"/>
                </a:lnTo>
                <a:lnTo>
                  <a:pt x="1153" y="4"/>
                </a:lnTo>
                <a:lnTo>
                  <a:pt x="1146" y="4"/>
                </a:lnTo>
                <a:lnTo>
                  <a:pt x="1139" y="5"/>
                </a:lnTo>
                <a:lnTo>
                  <a:pt x="1132" y="5"/>
                </a:lnTo>
                <a:lnTo>
                  <a:pt x="1126" y="5"/>
                </a:lnTo>
                <a:lnTo>
                  <a:pt x="1119" y="6"/>
                </a:lnTo>
                <a:lnTo>
                  <a:pt x="1112" y="6"/>
                </a:lnTo>
                <a:lnTo>
                  <a:pt x="1105" y="7"/>
                </a:lnTo>
                <a:lnTo>
                  <a:pt x="1098" y="7"/>
                </a:lnTo>
                <a:lnTo>
                  <a:pt x="1092" y="8"/>
                </a:lnTo>
                <a:lnTo>
                  <a:pt x="1085" y="9"/>
                </a:lnTo>
                <a:lnTo>
                  <a:pt x="1078" y="9"/>
                </a:lnTo>
                <a:lnTo>
                  <a:pt x="1071" y="10"/>
                </a:lnTo>
                <a:lnTo>
                  <a:pt x="1064" y="10"/>
                </a:lnTo>
                <a:lnTo>
                  <a:pt x="1058" y="11"/>
                </a:lnTo>
                <a:lnTo>
                  <a:pt x="1051" y="12"/>
                </a:lnTo>
                <a:lnTo>
                  <a:pt x="1044" y="12"/>
                </a:lnTo>
                <a:lnTo>
                  <a:pt x="1037" y="13"/>
                </a:lnTo>
                <a:lnTo>
                  <a:pt x="1031" y="14"/>
                </a:lnTo>
                <a:lnTo>
                  <a:pt x="1024" y="15"/>
                </a:lnTo>
                <a:lnTo>
                  <a:pt x="1017" y="15"/>
                </a:lnTo>
                <a:lnTo>
                  <a:pt x="1010" y="16"/>
                </a:lnTo>
                <a:lnTo>
                  <a:pt x="1003" y="17"/>
                </a:lnTo>
                <a:lnTo>
                  <a:pt x="997" y="18"/>
                </a:lnTo>
                <a:lnTo>
                  <a:pt x="990" y="18"/>
                </a:lnTo>
                <a:lnTo>
                  <a:pt x="983" y="19"/>
                </a:lnTo>
                <a:lnTo>
                  <a:pt x="976" y="20"/>
                </a:lnTo>
                <a:lnTo>
                  <a:pt x="970" y="21"/>
                </a:lnTo>
                <a:lnTo>
                  <a:pt x="963" y="22"/>
                </a:lnTo>
                <a:lnTo>
                  <a:pt x="956" y="23"/>
                </a:lnTo>
                <a:lnTo>
                  <a:pt x="949" y="24"/>
                </a:lnTo>
                <a:lnTo>
                  <a:pt x="943" y="25"/>
                </a:lnTo>
                <a:lnTo>
                  <a:pt x="936" y="26"/>
                </a:lnTo>
                <a:lnTo>
                  <a:pt x="929" y="27"/>
                </a:lnTo>
                <a:lnTo>
                  <a:pt x="922" y="28"/>
                </a:lnTo>
                <a:lnTo>
                  <a:pt x="916" y="29"/>
                </a:lnTo>
                <a:lnTo>
                  <a:pt x="909" y="30"/>
                </a:lnTo>
                <a:lnTo>
                  <a:pt x="902" y="31"/>
                </a:lnTo>
                <a:lnTo>
                  <a:pt x="895" y="32"/>
                </a:lnTo>
                <a:lnTo>
                  <a:pt x="889" y="33"/>
                </a:lnTo>
                <a:lnTo>
                  <a:pt x="882" y="34"/>
                </a:lnTo>
                <a:lnTo>
                  <a:pt x="875" y="35"/>
                </a:lnTo>
                <a:lnTo>
                  <a:pt x="869" y="37"/>
                </a:lnTo>
                <a:lnTo>
                  <a:pt x="862" y="38"/>
                </a:lnTo>
                <a:lnTo>
                  <a:pt x="855" y="39"/>
                </a:lnTo>
                <a:lnTo>
                  <a:pt x="848" y="40"/>
                </a:lnTo>
                <a:lnTo>
                  <a:pt x="842" y="41"/>
                </a:lnTo>
                <a:lnTo>
                  <a:pt x="835" y="43"/>
                </a:lnTo>
                <a:lnTo>
                  <a:pt x="828" y="44"/>
                </a:lnTo>
                <a:lnTo>
                  <a:pt x="822" y="45"/>
                </a:lnTo>
                <a:lnTo>
                  <a:pt x="815" y="46"/>
                </a:lnTo>
                <a:lnTo>
                  <a:pt x="808" y="48"/>
                </a:lnTo>
                <a:lnTo>
                  <a:pt x="801" y="49"/>
                </a:lnTo>
                <a:lnTo>
                  <a:pt x="795" y="51"/>
                </a:lnTo>
                <a:lnTo>
                  <a:pt x="788" y="52"/>
                </a:lnTo>
                <a:lnTo>
                  <a:pt x="781" y="53"/>
                </a:lnTo>
                <a:lnTo>
                  <a:pt x="775" y="55"/>
                </a:lnTo>
                <a:lnTo>
                  <a:pt x="768" y="56"/>
                </a:lnTo>
                <a:lnTo>
                  <a:pt x="761" y="58"/>
                </a:lnTo>
                <a:lnTo>
                  <a:pt x="755" y="59"/>
                </a:lnTo>
                <a:lnTo>
                  <a:pt x="748" y="61"/>
                </a:lnTo>
                <a:lnTo>
                  <a:pt x="741" y="62"/>
                </a:lnTo>
                <a:lnTo>
                  <a:pt x="735" y="64"/>
                </a:lnTo>
                <a:lnTo>
                  <a:pt x="728" y="65"/>
                </a:lnTo>
                <a:lnTo>
                  <a:pt x="721" y="67"/>
                </a:lnTo>
                <a:lnTo>
                  <a:pt x="715" y="68"/>
                </a:lnTo>
                <a:lnTo>
                  <a:pt x="708" y="70"/>
                </a:lnTo>
                <a:lnTo>
                  <a:pt x="701" y="72"/>
                </a:lnTo>
                <a:lnTo>
                  <a:pt x="695" y="73"/>
                </a:lnTo>
                <a:lnTo>
                  <a:pt x="688" y="75"/>
                </a:lnTo>
                <a:lnTo>
                  <a:pt x="681" y="77"/>
                </a:lnTo>
                <a:lnTo>
                  <a:pt x="675" y="78"/>
                </a:lnTo>
                <a:lnTo>
                  <a:pt x="668" y="80"/>
                </a:lnTo>
                <a:lnTo>
                  <a:pt x="661" y="82"/>
                </a:lnTo>
                <a:lnTo>
                  <a:pt x="655" y="83"/>
                </a:lnTo>
                <a:lnTo>
                  <a:pt x="648" y="85"/>
                </a:lnTo>
                <a:lnTo>
                  <a:pt x="642" y="87"/>
                </a:lnTo>
                <a:lnTo>
                  <a:pt x="635" y="89"/>
                </a:lnTo>
                <a:lnTo>
                  <a:pt x="628" y="91"/>
                </a:lnTo>
                <a:lnTo>
                  <a:pt x="622" y="93"/>
                </a:lnTo>
                <a:lnTo>
                  <a:pt x="615" y="94"/>
                </a:lnTo>
                <a:lnTo>
                  <a:pt x="609" y="96"/>
                </a:lnTo>
                <a:lnTo>
                  <a:pt x="602" y="98"/>
                </a:lnTo>
                <a:lnTo>
                  <a:pt x="595" y="100"/>
                </a:lnTo>
                <a:lnTo>
                  <a:pt x="589" y="102"/>
                </a:lnTo>
                <a:lnTo>
                  <a:pt x="582" y="104"/>
                </a:lnTo>
                <a:lnTo>
                  <a:pt x="576" y="106"/>
                </a:lnTo>
                <a:lnTo>
                  <a:pt x="569" y="108"/>
                </a:lnTo>
                <a:lnTo>
                  <a:pt x="563" y="110"/>
                </a:lnTo>
                <a:lnTo>
                  <a:pt x="556" y="112"/>
                </a:lnTo>
                <a:lnTo>
                  <a:pt x="549" y="114"/>
                </a:lnTo>
                <a:lnTo>
                  <a:pt x="543" y="116"/>
                </a:lnTo>
                <a:lnTo>
                  <a:pt x="536" y="118"/>
                </a:lnTo>
                <a:lnTo>
                  <a:pt x="530" y="120"/>
                </a:lnTo>
                <a:lnTo>
                  <a:pt x="523" y="122"/>
                </a:lnTo>
                <a:lnTo>
                  <a:pt x="517" y="125"/>
                </a:lnTo>
                <a:lnTo>
                  <a:pt x="510" y="127"/>
                </a:lnTo>
                <a:lnTo>
                  <a:pt x="504" y="129"/>
                </a:lnTo>
                <a:lnTo>
                  <a:pt x="497" y="131"/>
                </a:lnTo>
                <a:lnTo>
                  <a:pt x="491" y="133"/>
                </a:lnTo>
                <a:lnTo>
                  <a:pt x="484" y="136"/>
                </a:lnTo>
                <a:lnTo>
                  <a:pt x="478" y="138"/>
                </a:lnTo>
                <a:lnTo>
                  <a:pt x="471" y="140"/>
                </a:lnTo>
                <a:lnTo>
                  <a:pt x="464" y="142"/>
                </a:lnTo>
                <a:lnTo>
                  <a:pt x="458" y="145"/>
                </a:lnTo>
                <a:lnTo>
                  <a:pt x="452" y="147"/>
                </a:lnTo>
                <a:lnTo>
                  <a:pt x="445" y="149"/>
                </a:lnTo>
                <a:lnTo>
                  <a:pt x="439" y="152"/>
                </a:lnTo>
                <a:lnTo>
                  <a:pt x="432" y="154"/>
                </a:lnTo>
                <a:lnTo>
                  <a:pt x="426" y="157"/>
                </a:lnTo>
                <a:lnTo>
                  <a:pt x="419" y="159"/>
                </a:lnTo>
                <a:lnTo>
                  <a:pt x="413" y="161"/>
                </a:lnTo>
                <a:lnTo>
                  <a:pt x="406" y="164"/>
                </a:lnTo>
                <a:lnTo>
                  <a:pt x="400" y="166"/>
                </a:lnTo>
                <a:lnTo>
                  <a:pt x="393" y="169"/>
                </a:lnTo>
                <a:lnTo>
                  <a:pt x="387" y="171"/>
                </a:lnTo>
                <a:lnTo>
                  <a:pt x="380" y="174"/>
                </a:lnTo>
                <a:lnTo>
                  <a:pt x="374" y="177"/>
                </a:lnTo>
                <a:lnTo>
                  <a:pt x="368" y="179"/>
                </a:lnTo>
                <a:lnTo>
                  <a:pt x="361" y="182"/>
                </a:lnTo>
                <a:lnTo>
                  <a:pt x="355" y="184"/>
                </a:lnTo>
                <a:lnTo>
                  <a:pt x="348" y="187"/>
                </a:lnTo>
                <a:lnTo>
                  <a:pt x="342" y="190"/>
                </a:lnTo>
                <a:lnTo>
                  <a:pt x="336" y="192"/>
                </a:lnTo>
                <a:lnTo>
                  <a:pt x="329" y="195"/>
                </a:lnTo>
                <a:lnTo>
                  <a:pt x="323" y="198"/>
                </a:lnTo>
                <a:lnTo>
                  <a:pt x="316" y="200"/>
                </a:lnTo>
                <a:lnTo>
                  <a:pt x="310" y="203"/>
                </a:lnTo>
                <a:lnTo>
                  <a:pt x="304" y="206"/>
                </a:lnTo>
                <a:lnTo>
                  <a:pt x="297" y="209"/>
                </a:lnTo>
                <a:lnTo>
                  <a:pt x="291" y="211"/>
                </a:lnTo>
                <a:lnTo>
                  <a:pt x="285" y="214"/>
                </a:lnTo>
                <a:lnTo>
                  <a:pt x="278" y="217"/>
                </a:lnTo>
                <a:lnTo>
                  <a:pt x="272" y="220"/>
                </a:lnTo>
                <a:lnTo>
                  <a:pt x="266" y="223"/>
                </a:lnTo>
                <a:lnTo>
                  <a:pt x="259" y="226"/>
                </a:lnTo>
                <a:lnTo>
                  <a:pt x="253" y="229"/>
                </a:lnTo>
                <a:lnTo>
                  <a:pt x="247" y="232"/>
                </a:lnTo>
                <a:lnTo>
                  <a:pt x="240" y="234"/>
                </a:lnTo>
                <a:lnTo>
                  <a:pt x="234" y="237"/>
                </a:lnTo>
                <a:lnTo>
                  <a:pt x="228" y="240"/>
                </a:lnTo>
                <a:lnTo>
                  <a:pt x="221" y="243"/>
                </a:lnTo>
                <a:lnTo>
                  <a:pt x="215" y="246"/>
                </a:lnTo>
                <a:lnTo>
                  <a:pt x="209" y="249"/>
                </a:lnTo>
                <a:lnTo>
                  <a:pt x="203" y="253"/>
                </a:lnTo>
                <a:lnTo>
                  <a:pt x="196" y="256"/>
                </a:lnTo>
                <a:lnTo>
                  <a:pt x="190" y="259"/>
                </a:lnTo>
                <a:lnTo>
                  <a:pt x="184" y="262"/>
                </a:lnTo>
                <a:lnTo>
                  <a:pt x="178" y="265"/>
                </a:lnTo>
                <a:lnTo>
                  <a:pt x="171" y="268"/>
                </a:lnTo>
                <a:lnTo>
                  <a:pt x="165" y="271"/>
                </a:lnTo>
                <a:lnTo>
                  <a:pt x="159" y="274"/>
                </a:lnTo>
                <a:lnTo>
                  <a:pt x="153" y="278"/>
                </a:lnTo>
                <a:lnTo>
                  <a:pt x="147" y="281"/>
                </a:lnTo>
                <a:lnTo>
                  <a:pt x="140" y="284"/>
                </a:lnTo>
                <a:lnTo>
                  <a:pt x="134" y="287"/>
                </a:lnTo>
                <a:lnTo>
                  <a:pt x="128" y="291"/>
                </a:lnTo>
                <a:lnTo>
                  <a:pt x="122" y="294"/>
                </a:lnTo>
                <a:lnTo>
                  <a:pt x="116" y="297"/>
                </a:lnTo>
                <a:lnTo>
                  <a:pt x="109" y="301"/>
                </a:lnTo>
                <a:lnTo>
                  <a:pt x="103" y="304"/>
                </a:lnTo>
                <a:lnTo>
                  <a:pt x="97" y="307"/>
                </a:lnTo>
                <a:lnTo>
                  <a:pt x="91" y="311"/>
                </a:lnTo>
                <a:lnTo>
                  <a:pt x="85" y="314"/>
                </a:lnTo>
                <a:lnTo>
                  <a:pt x="79" y="318"/>
                </a:lnTo>
                <a:lnTo>
                  <a:pt x="73" y="321"/>
                </a:lnTo>
                <a:lnTo>
                  <a:pt x="66" y="324"/>
                </a:lnTo>
                <a:lnTo>
                  <a:pt x="60" y="328"/>
                </a:lnTo>
                <a:lnTo>
                  <a:pt x="54" y="331"/>
                </a:lnTo>
                <a:lnTo>
                  <a:pt x="48" y="335"/>
                </a:lnTo>
                <a:lnTo>
                  <a:pt x="42" y="338"/>
                </a:lnTo>
                <a:lnTo>
                  <a:pt x="36" y="342"/>
                </a:lnTo>
                <a:lnTo>
                  <a:pt x="30" y="346"/>
                </a:lnTo>
                <a:lnTo>
                  <a:pt x="24" y="349"/>
                </a:lnTo>
                <a:lnTo>
                  <a:pt x="18" y="353"/>
                </a:lnTo>
                <a:lnTo>
                  <a:pt x="12" y="356"/>
                </a:lnTo>
                <a:lnTo>
                  <a:pt x="6" y="360"/>
                </a:lnTo>
                <a:lnTo>
                  <a:pt x="0" y="364"/>
                </a:lnTo>
              </a:path>
            </a:pathLst>
          </a:custGeom>
          <a:noFill/>
          <a:ln w="89824">
            <a:solidFill>
              <a:srgbClr val="000000"/>
            </a:solidFill>
            <a:prstDash val="solid"/>
            <a:round/>
            <a:headEnd type="triangle" w="med" len="med"/>
            <a:tailEnd/>
          </a:ln>
        </p:spPr>
        <p:txBody>
          <a:bodyPr/>
          <a:lstStyle/>
          <a:p>
            <a:endParaRPr lang="en-US"/>
          </a:p>
        </p:txBody>
      </p:sp>
      <p:graphicFrame>
        <p:nvGraphicFramePr>
          <p:cNvPr id="2" name="Object 1"/>
          <p:cNvGraphicFramePr>
            <a:graphicFrameLocks noChangeAspect="1"/>
          </p:cNvGraphicFramePr>
          <p:nvPr>
            <p:extLst>
              <p:ext uri="{D42A27DB-BD31-4B8C-83A1-F6EECF244321}">
                <p14:modId xmlns:p14="http://schemas.microsoft.com/office/powerpoint/2010/main" val="2607376106"/>
              </p:ext>
            </p:extLst>
          </p:nvPr>
        </p:nvGraphicFramePr>
        <p:xfrm>
          <a:off x="3125788" y="5059363"/>
          <a:ext cx="6381750" cy="1485900"/>
        </p:xfrm>
        <a:graphic>
          <a:graphicData uri="http://schemas.openxmlformats.org/presentationml/2006/ole">
            <mc:AlternateContent xmlns:mc="http://schemas.openxmlformats.org/markup-compatibility/2006">
              <mc:Choice xmlns:v="urn:schemas-microsoft-com:vml" Requires="v">
                <p:oleObj name="Drawing" r:id="rId3" imgW="6381720" imgH="1486080" progId="Presentations.Drawing.17">
                  <p:embed/>
                </p:oleObj>
              </mc:Choice>
              <mc:Fallback>
                <p:oleObj name="Drawing" r:id="rId3" imgW="6381720" imgH="1486080" progId="Presentations.Drawing.17">
                  <p:embed/>
                  <p:pic>
                    <p:nvPicPr>
                      <p:cNvPr id="0" name=""/>
                      <p:cNvPicPr/>
                      <p:nvPr/>
                    </p:nvPicPr>
                    <p:blipFill>
                      <a:blip r:embed="rId4"/>
                      <a:stretch>
                        <a:fillRect/>
                      </a:stretch>
                    </p:blipFill>
                    <p:spPr>
                      <a:xfrm>
                        <a:off x="3125788" y="5059363"/>
                        <a:ext cx="6381750" cy="1485900"/>
                      </a:xfrm>
                      <a:prstGeom prst="rect">
                        <a:avLst/>
                      </a:prstGeom>
                    </p:spPr>
                  </p:pic>
                </p:oleObj>
              </mc:Fallback>
            </mc:AlternateContent>
          </a:graphicData>
        </a:graphic>
      </p:graphicFrame>
      <p:graphicFrame>
        <p:nvGraphicFramePr>
          <p:cNvPr id="3" name="Object 2"/>
          <p:cNvGraphicFramePr>
            <a:graphicFrameLocks noChangeAspect="1"/>
          </p:cNvGraphicFramePr>
          <p:nvPr>
            <p:extLst>
              <p:ext uri="{D42A27DB-BD31-4B8C-83A1-F6EECF244321}">
                <p14:modId xmlns:p14="http://schemas.microsoft.com/office/powerpoint/2010/main" val="3416911599"/>
              </p:ext>
            </p:extLst>
          </p:nvPr>
        </p:nvGraphicFramePr>
        <p:xfrm>
          <a:off x="8224839" y="2878138"/>
          <a:ext cx="2286000" cy="2190750"/>
        </p:xfrm>
        <a:graphic>
          <a:graphicData uri="http://schemas.openxmlformats.org/presentationml/2006/ole">
            <mc:AlternateContent xmlns:mc="http://schemas.openxmlformats.org/markup-compatibility/2006">
              <mc:Choice xmlns:v="urn:schemas-microsoft-com:vml" Requires="v">
                <p:oleObj name="Drawing" r:id="rId5" imgW="2286000" imgH="2190600" progId="Presentations.Drawing.17">
                  <p:embed/>
                </p:oleObj>
              </mc:Choice>
              <mc:Fallback>
                <p:oleObj name="Drawing" r:id="rId5" imgW="2286000" imgH="2190600" progId="Presentations.Drawing.17">
                  <p:embed/>
                  <p:pic>
                    <p:nvPicPr>
                      <p:cNvPr id="0" name=""/>
                      <p:cNvPicPr/>
                      <p:nvPr/>
                    </p:nvPicPr>
                    <p:blipFill>
                      <a:blip r:embed="rId6"/>
                      <a:stretch>
                        <a:fillRect/>
                      </a:stretch>
                    </p:blipFill>
                    <p:spPr>
                      <a:xfrm>
                        <a:off x="8224839" y="2878138"/>
                        <a:ext cx="2286000" cy="2190750"/>
                      </a:xfrm>
                      <a:prstGeom prst="rect">
                        <a:avLst/>
                      </a:prstGeom>
                    </p:spPr>
                  </p:pic>
                </p:oleObj>
              </mc:Fallback>
            </mc:AlternateContent>
          </a:graphicData>
        </a:graphic>
      </p:graphicFrame>
    </p:spTree>
  </p:cSld>
  <p:clrMapOvr>
    <a:masterClrMapping/>
  </p:clrMapOvr>
  <p:transition spd="slow" advClick="0">
    <p:cu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Grp="1" noChangeArrowheads="1"/>
          </p:cNvSpPr>
          <p:nvPr>
            <p:ph type="title"/>
          </p:nvPr>
        </p:nvSpPr>
        <p:spPr>
          <a:xfrm>
            <a:off x="3130045" y="545624"/>
            <a:ext cx="5937755" cy="1188720"/>
          </a:xfrm>
        </p:spPr>
        <p:txBody>
          <a:bodyPr/>
          <a:lstStyle/>
          <a:p>
            <a:r>
              <a:rPr lang="en-US" dirty="0"/>
              <a:t>the Procedural Model</a:t>
            </a:r>
          </a:p>
        </p:txBody>
      </p:sp>
      <p:sp>
        <p:nvSpPr>
          <p:cNvPr id="27676" name="Freeform 28"/>
          <p:cNvSpPr>
            <a:spLocks noChangeArrowheads="1"/>
          </p:cNvSpPr>
          <p:nvPr/>
        </p:nvSpPr>
        <p:spPr bwMode="auto">
          <a:xfrm>
            <a:off x="6334125" y="4341813"/>
            <a:ext cx="1714500" cy="2286000"/>
          </a:xfrm>
          <a:custGeom>
            <a:avLst/>
            <a:gdLst/>
            <a:ahLst/>
            <a:cxnLst>
              <a:cxn ang="0">
                <a:pos x="1080" y="1440"/>
              </a:cxn>
              <a:cxn ang="0">
                <a:pos x="1080" y="0"/>
              </a:cxn>
              <a:cxn ang="0">
                <a:pos x="0" y="0"/>
              </a:cxn>
              <a:cxn ang="0">
                <a:pos x="0" y="1440"/>
              </a:cxn>
            </a:cxnLst>
            <a:rect l="0" t="0" r="r" b="b"/>
            <a:pathLst>
              <a:path w="1080" h="1440">
                <a:moveTo>
                  <a:pt x="1080" y="1440"/>
                </a:moveTo>
                <a:lnTo>
                  <a:pt x="1080" y="0"/>
                </a:lnTo>
                <a:lnTo>
                  <a:pt x="0" y="0"/>
                </a:lnTo>
                <a:lnTo>
                  <a:pt x="0" y="1440"/>
                </a:lnTo>
              </a:path>
            </a:pathLst>
          </a:custGeom>
          <a:noFill/>
          <a:ln w="29942">
            <a:solidFill>
              <a:srgbClr val="000000"/>
            </a:solidFill>
            <a:prstDash val="solid"/>
            <a:round/>
            <a:headEnd/>
            <a:tailEnd/>
          </a:ln>
        </p:spPr>
        <p:txBody>
          <a:bodyPr/>
          <a:lstStyle/>
          <a:p>
            <a:endParaRPr lang="en-US"/>
          </a:p>
        </p:txBody>
      </p:sp>
      <p:sp>
        <p:nvSpPr>
          <p:cNvPr id="27677" name="Freeform 29"/>
          <p:cNvSpPr>
            <a:spLocks noChangeArrowheads="1"/>
          </p:cNvSpPr>
          <p:nvPr/>
        </p:nvSpPr>
        <p:spPr bwMode="auto">
          <a:xfrm>
            <a:off x="8505825" y="4341813"/>
            <a:ext cx="1714500" cy="2286000"/>
          </a:xfrm>
          <a:custGeom>
            <a:avLst/>
            <a:gdLst/>
            <a:ahLst/>
            <a:cxnLst>
              <a:cxn ang="0">
                <a:pos x="0" y="1440"/>
              </a:cxn>
              <a:cxn ang="0">
                <a:pos x="0" y="0"/>
              </a:cxn>
              <a:cxn ang="0">
                <a:pos x="1080" y="0"/>
              </a:cxn>
              <a:cxn ang="0">
                <a:pos x="1080" y="1440"/>
              </a:cxn>
            </a:cxnLst>
            <a:rect l="0" t="0" r="r" b="b"/>
            <a:pathLst>
              <a:path w="1080" h="1440">
                <a:moveTo>
                  <a:pt x="0" y="1440"/>
                </a:moveTo>
                <a:lnTo>
                  <a:pt x="0" y="0"/>
                </a:lnTo>
                <a:lnTo>
                  <a:pt x="1080" y="0"/>
                </a:lnTo>
                <a:lnTo>
                  <a:pt x="1080" y="1440"/>
                </a:lnTo>
              </a:path>
            </a:pathLst>
          </a:custGeom>
          <a:noFill/>
          <a:ln w="29942">
            <a:solidFill>
              <a:srgbClr val="000000"/>
            </a:solidFill>
            <a:prstDash val="solid"/>
            <a:round/>
            <a:headEnd/>
            <a:tailEnd/>
          </a:ln>
        </p:spPr>
        <p:txBody>
          <a:bodyPr/>
          <a:lstStyle/>
          <a:p>
            <a:endParaRPr lang="en-US"/>
          </a:p>
        </p:txBody>
      </p:sp>
      <p:sp>
        <p:nvSpPr>
          <p:cNvPr id="27678" name="Rectangle 30"/>
          <p:cNvSpPr>
            <a:spLocks noChangeArrowheads="1"/>
          </p:cNvSpPr>
          <p:nvPr/>
        </p:nvSpPr>
        <p:spPr bwMode="auto">
          <a:xfrm>
            <a:off x="7146925" y="2070100"/>
            <a:ext cx="457200" cy="228600"/>
          </a:xfrm>
          <a:prstGeom prst="rect">
            <a:avLst/>
          </a:prstGeom>
          <a:noFill/>
          <a:ln w="19961">
            <a:solidFill>
              <a:srgbClr val="000000"/>
            </a:solidFill>
            <a:prstDash val="solid"/>
            <a:miter lim="800000"/>
            <a:headEnd/>
            <a:tailEnd/>
          </a:ln>
        </p:spPr>
        <p:txBody>
          <a:bodyPr/>
          <a:lstStyle/>
          <a:p>
            <a:endParaRPr lang="en-US"/>
          </a:p>
        </p:txBody>
      </p:sp>
      <p:sp>
        <p:nvSpPr>
          <p:cNvPr id="27679" name="Rectangle 31"/>
          <p:cNvSpPr>
            <a:spLocks noChangeArrowheads="1"/>
          </p:cNvSpPr>
          <p:nvPr/>
        </p:nvSpPr>
        <p:spPr bwMode="auto">
          <a:xfrm>
            <a:off x="6689725" y="2755900"/>
            <a:ext cx="457200" cy="228600"/>
          </a:xfrm>
          <a:prstGeom prst="rect">
            <a:avLst/>
          </a:prstGeom>
          <a:noFill/>
          <a:ln w="19961">
            <a:solidFill>
              <a:srgbClr val="000000"/>
            </a:solidFill>
            <a:prstDash val="solid"/>
            <a:miter lim="800000"/>
            <a:headEnd/>
            <a:tailEnd/>
          </a:ln>
        </p:spPr>
        <p:txBody>
          <a:bodyPr/>
          <a:lstStyle/>
          <a:p>
            <a:endParaRPr lang="en-US"/>
          </a:p>
        </p:txBody>
      </p:sp>
      <p:sp>
        <p:nvSpPr>
          <p:cNvPr id="27680" name="Rectangle 32"/>
          <p:cNvSpPr>
            <a:spLocks noChangeArrowheads="1"/>
          </p:cNvSpPr>
          <p:nvPr/>
        </p:nvSpPr>
        <p:spPr bwMode="auto">
          <a:xfrm>
            <a:off x="7604125" y="2755900"/>
            <a:ext cx="457200" cy="228600"/>
          </a:xfrm>
          <a:prstGeom prst="rect">
            <a:avLst/>
          </a:prstGeom>
          <a:noFill/>
          <a:ln w="19961">
            <a:solidFill>
              <a:srgbClr val="000000"/>
            </a:solidFill>
            <a:prstDash val="solid"/>
            <a:miter lim="800000"/>
            <a:headEnd/>
            <a:tailEnd/>
          </a:ln>
        </p:spPr>
        <p:txBody>
          <a:bodyPr/>
          <a:lstStyle/>
          <a:p>
            <a:endParaRPr lang="en-US"/>
          </a:p>
        </p:txBody>
      </p:sp>
      <p:sp>
        <p:nvSpPr>
          <p:cNvPr id="27681" name="Rectangle 33"/>
          <p:cNvSpPr>
            <a:spLocks noChangeArrowheads="1"/>
          </p:cNvSpPr>
          <p:nvPr/>
        </p:nvSpPr>
        <p:spPr bwMode="auto">
          <a:xfrm>
            <a:off x="7604125" y="3441700"/>
            <a:ext cx="457200" cy="228600"/>
          </a:xfrm>
          <a:prstGeom prst="rect">
            <a:avLst/>
          </a:prstGeom>
          <a:noFill/>
          <a:ln w="19961">
            <a:solidFill>
              <a:srgbClr val="000000"/>
            </a:solidFill>
            <a:prstDash val="solid"/>
            <a:miter lim="800000"/>
            <a:headEnd/>
            <a:tailEnd/>
          </a:ln>
        </p:spPr>
        <p:txBody>
          <a:bodyPr/>
          <a:lstStyle/>
          <a:p>
            <a:endParaRPr lang="en-US"/>
          </a:p>
        </p:txBody>
      </p:sp>
      <p:sp>
        <p:nvSpPr>
          <p:cNvPr id="27682" name="Rectangle 34"/>
          <p:cNvSpPr>
            <a:spLocks noChangeArrowheads="1"/>
          </p:cNvSpPr>
          <p:nvPr/>
        </p:nvSpPr>
        <p:spPr bwMode="auto">
          <a:xfrm>
            <a:off x="6918325" y="3441700"/>
            <a:ext cx="457200" cy="228600"/>
          </a:xfrm>
          <a:prstGeom prst="rect">
            <a:avLst/>
          </a:prstGeom>
          <a:noFill/>
          <a:ln w="19961">
            <a:solidFill>
              <a:srgbClr val="000000"/>
            </a:solidFill>
            <a:prstDash val="solid"/>
            <a:miter lim="800000"/>
            <a:headEnd/>
            <a:tailEnd/>
          </a:ln>
        </p:spPr>
        <p:txBody>
          <a:bodyPr/>
          <a:lstStyle/>
          <a:p>
            <a:endParaRPr lang="en-US"/>
          </a:p>
        </p:txBody>
      </p:sp>
      <p:sp>
        <p:nvSpPr>
          <p:cNvPr id="27683" name="Rectangle 35"/>
          <p:cNvSpPr>
            <a:spLocks noChangeArrowheads="1"/>
          </p:cNvSpPr>
          <p:nvPr/>
        </p:nvSpPr>
        <p:spPr bwMode="auto">
          <a:xfrm>
            <a:off x="6346825" y="3441700"/>
            <a:ext cx="457200" cy="228600"/>
          </a:xfrm>
          <a:prstGeom prst="rect">
            <a:avLst/>
          </a:prstGeom>
          <a:noFill/>
          <a:ln w="19961">
            <a:solidFill>
              <a:srgbClr val="000000"/>
            </a:solidFill>
            <a:prstDash val="solid"/>
            <a:miter lim="800000"/>
            <a:headEnd/>
            <a:tailEnd/>
          </a:ln>
        </p:spPr>
        <p:txBody>
          <a:bodyPr/>
          <a:lstStyle/>
          <a:p>
            <a:endParaRPr lang="en-US"/>
          </a:p>
        </p:txBody>
      </p:sp>
      <p:sp>
        <p:nvSpPr>
          <p:cNvPr id="27684" name="Freeform 36"/>
          <p:cNvSpPr>
            <a:spLocks/>
          </p:cNvSpPr>
          <p:nvPr/>
        </p:nvSpPr>
        <p:spPr bwMode="auto">
          <a:xfrm>
            <a:off x="6918325" y="2298700"/>
            <a:ext cx="457200" cy="457200"/>
          </a:xfrm>
          <a:custGeom>
            <a:avLst/>
            <a:gdLst/>
            <a:ahLst/>
            <a:cxnLst>
              <a:cxn ang="0">
                <a:pos x="288" y="0"/>
              </a:cxn>
              <a:cxn ang="0">
                <a:pos x="288" y="144"/>
              </a:cxn>
              <a:cxn ang="0">
                <a:pos x="0" y="144"/>
              </a:cxn>
              <a:cxn ang="0">
                <a:pos x="0" y="288"/>
              </a:cxn>
            </a:cxnLst>
            <a:rect l="0" t="0" r="r" b="b"/>
            <a:pathLst>
              <a:path w="288" h="288">
                <a:moveTo>
                  <a:pt x="288" y="0"/>
                </a:moveTo>
                <a:lnTo>
                  <a:pt x="288" y="144"/>
                </a:lnTo>
                <a:lnTo>
                  <a:pt x="0" y="144"/>
                </a:lnTo>
                <a:lnTo>
                  <a:pt x="0" y="288"/>
                </a:lnTo>
              </a:path>
            </a:pathLst>
          </a:custGeom>
          <a:noFill/>
          <a:ln w="9981">
            <a:solidFill>
              <a:srgbClr val="000000"/>
            </a:solidFill>
            <a:prstDash val="solid"/>
            <a:round/>
            <a:headEnd/>
            <a:tailEnd type="triangle" w="med" len="med"/>
          </a:ln>
        </p:spPr>
        <p:txBody>
          <a:bodyPr/>
          <a:lstStyle/>
          <a:p>
            <a:endParaRPr lang="en-US"/>
          </a:p>
        </p:txBody>
      </p:sp>
      <p:sp>
        <p:nvSpPr>
          <p:cNvPr id="27685" name="Freeform 37"/>
          <p:cNvSpPr>
            <a:spLocks/>
          </p:cNvSpPr>
          <p:nvPr/>
        </p:nvSpPr>
        <p:spPr bwMode="auto">
          <a:xfrm>
            <a:off x="7375525" y="2527300"/>
            <a:ext cx="457200" cy="228600"/>
          </a:xfrm>
          <a:custGeom>
            <a:avLst/>
            <a:gdLst/>
            <a:ahLst/>
            <a:cxnLst>
              <a:cxn ang="0">
                <a:pos x="0" y="0"/>
              </a:cxn>
              <a:cxn ang="0">
                <a:pos x="288" y="0"/>
              </a:cxn>
              <a:cxn ang="0">
                <a:pos x="288" y="144"/>
              </a:cxn>
            </a:cxnLst>
            <a:rect l="0" t="0" r="r" b="b"/>
            <a:pathLst>
              <a:path w="288" h="144">
                <a:moveTo>
                  <a:pt x="0" y="0"/>
                </a:moveTo>
                <a:lnTo>
                  <a:pt x="288" y="0"/>
                </a:lnTo>
                <a:lnTo>
                  <a:pt x="288" y="144"/>
                </a:lnTo>
              </a:path>
            </a:pathLst>
          </a:custGeom>
          <a:noFill/>
          <a:ln w="9981">
            <a:solidFill>
              <a:srgbClr val="000000"/>
            </a:solidFill>
            <a:prstDash val="solid"/>
            <a:round/>
            <a:headEnd/>
            <a:tailEnd type="triangle" w="med" len="med"/>
          </a:ln>
        </p:spPr>
        <p:txBody>
          <a:bodyPr/>
          <a:lstStyle/>
          <a:p>
            <a:endParaRPr lang="en-US"/>
          </a:p>
        </p:txBody>
      </p:sp>
      <p:sp>
        <p:nvSpPr>
          <p:cNvPr id="27686" name="Freeform 38"/>
          <p:cNvSpPr>
            <a:spLocks/>
          </p:cNvSpPr>
          <p:nvPr/>
        </p:nvSpPr>
        <p:spPr bwMode="auto">
          <a:xfrm>
            <a:off x="7832725" y="2984500"/>
            <a:ext cx="0" cy="457200"/>
          </a:xfrm>
          <a:custGeom>
            <a:avLst/>
            <a:gdLst/>
            <a:ahLst/>
            <a:cxnLst>
              <a:cxn ang="0">
                <a:pos x="0" y="0"/>
              </a:cxn>
              <a:cxn ang="0">
                <a:pos x="0" y="288"/>
              </a:cxn>
            </a:cxnLst>
            <a:rect l="0" t="0" r="r" b="b"/>
            <a:pathLst>
              <a:path h="288">
                <a:moveTo>
                  <a:pt x="0" y="0"/>
                </a:moveTo>
                <a:lnTo>
                  <a:pt x="0" y="288"/>
                </a:lnTo>
              </a:path>
            </a:pathLst>
          </a:custGeom>
          <a:noFill/>
          <a:ln w="9981">
            <a:solidFill>
              <a:srgbClr val="000000"/>
            </a:solidFill>
            <a:prstDash val="solid"/>
            <a:round/>
            <a:headEnd/>
            <a:tailEnd type="triangle" w="med" len="med"/>
          </a:ln>
        </p:spPr>
        <p:txBody>
          <a:bodyPr/>
          <a:lstStyle/>
          <a:p>
            <a:endParaRPr lang="en-US"/>
          </a:p>
        </p:txBody>
      </p:sp>
      <p:sp>
        <p:nvSpPr>
          <p:cNvPr id="27687" name="Freeform 39"/>
          <p:cNvSpPr>
            <a:spLocks/>
          </p:cNvSpPr>
          <p:nvPr/>
        </p:nvSpPr>
        <p:spPr bwMode="auto">
          <a:xfrm>
            <a:off x="6918325" y="2984500"/>
            <a:ext cx="228600" cy="457200"/>
          </a:xfrm>
          <a:custGeom>
            <a:avLst/>
            <a:gdLst/>
            <a:ahLst/>
            <a:cxnLst>
              <a:cxn ang="0">
                <a:pos x="0" y="0"/>
              </a:cxn>
              <a:cxn ang="0">
                <a:pos x="0" y="144"/>
              </a:cxn>
              <a:cxn ang="0">
                <a:pos x="144" y="144"/>
              </a:cxn>
              <a:cxn ang="0">
                <a:pos x="144" y="288"/>
              </a:cxn>
            </a:cxnLst>
            <a:rect l="0" t="0" r="r" b="b"/>
            <a:pathLst>
              <a:path w="144" h="288">
                <a:moveTo>
                  <a:pt x="0" y="0"/>
                </a:moveTo>
                <a:lnTo>
                  <a:pt x="0" y="144"/>
                </a:lnTo>
                <a:lnTo>
                  <a:pt x="144" y="144"/>
                </a:lnTo>
                <a:lnTo>
                  <a:pt x="144" y="288"/>
                </a:lnTo>
              </a:path>
            </a:pathLst>
          </a:custGeom>
          <a:noFill/>
          <a:ln w="9981">
            <a:solidFill>
              <a:srgbClr val="000000"/>
            </a:solidFill>
            <a:prstDash val="solid"/>
            <a:round/>
            <a:headEnd/>
            <a:tailEnd type="triangle" w="med" len="med"/>
          </a:ln>
        </p:spPr>
        <p:txBody>
          <a:bodyPr/>
          <a:lstStyle/>
          <a:p>
            <a:endParaRPr lang="en-US"/>
          </a:p>
        </p:txBody>
      </p:sp>
      <p:sp>
        <p:nvSpPr>
          <p:cNvPr id="27688" name="Freeform 40"/>
          <p:cNvSpPr>
            <a:spLocks/>
          </p:cNvSpPr>
          <p:nvPr/>
        </p:nvSpPr>
        <p:spPr bwMode="auto">
          <a:xfrm>
            <a:off x="6575425" y="3213100"/>
            <a:ext cx="342900" cy="228600"/>
          </a:xfrm>
          <a:custGeom>
            <a:avLst/>
            <a:gdLst/>
            <a:ahLst/>
            <a:cxnLst>
              <a:cxn ang="0">
                <a:pos x="216" y="0"/>
              </a:cxn>
              <a:cxn ang="0">
                <a:pos x="0" y="0"/>
              </a:cxn>
              <a:cxn ang="0">
                <a:pos x="0" y="144"/>
              </a:cxn>
            </a:cxnLst>
            <a:rect l="0" t="0" r="r" b="b"/>
            <a:pathLst>
              <a:path w="216" h="144">
                <a:moveTo>
                  <a:pt x="216" y="0"/>
                </a:moveTo>
                <a:lnTo>
                  <a:pt x="0" y="0"/>
                </a:lnTo>
                <a:lnTo>
                  <a:pt x="0" y="144"/>
                </a:lnTo>
              </a:path>
            </a:pathLst>
          </a:custGeom>
          <a:noFill/>
          <a:ln w="9981">
            <a:solidFill>
              <a:srgbClr val="000000"/>
            </a:solidFill>
            <a:prstDash val="solid"/>
            <a:round/>
            <a:headEnd/>
            <a:tailEnd type="triangle" w="med" len="med"/>
          </a:ln>
        </p:spPr>
        <p:txBody>
          <a:bodyPr/>
          <a:lstStyle/>
          <a:p>
            <a:endParaRPr lang="en-US"/>
          </a:p>
        </p:txBody>
      </p:sp>
      <p:sp>
        <p:nvSpPr>
          <p:cNvPr id="27689" name="Text Box 41"/>
          <p:cNvSpPr txBox="1">
            <a:spLocks noChangeArrowheads="1"/>
          </p:cNvSpPr>
          <p:nvPr/>
        </p:nvSpPr>
        <p:spPr bwMode="auto">
          <a:xfrm>
            <a:off x="2987676" y="5775325"/>
            <a:ext cx="2593975" cy="812530"/>
          </a:xfrm>
          <a:prstGeom prst="rect">
            <a:avLst/>
          </a:prstGeom>
          <a:noFill/>
          <a:ln w="9525">
            <a:noFill/>
            <a:miter lim="800000"/>
            <a:headEnd/>
            <a:tailEnd/>
          </a:ln>
        </p:spPr>
        <p:txBody>
          <a:bodyPr lIns="0" tIns="0" rIns="0" bIns="0">
            <a:spAutoFit/>
          </a:bodyPr>
          <a:lstStyle/>
          <a:p>
            <a:pPr algn="ctr" defTabSz="381000">
              <a:spcBef>
                <a:spcPct val="20000"/>
              </a:spcBef>
              <a:buClr>
                <a:srgbClr val="C0C0C0"/>
              </a:buClr>
            </a:pPr>
            <a:r>
              <a:rPr lang="en-US" sz="2400">
                <a:solidFill>
                  <a:srgbClr val="000000"/>
                </a:solidFill>
              </a:rPr>
              <a:t>Semantic Gap</a:t>
            </a:r>
          </a:p>
          <a:p>
            <a:pPr algn="ctr" defTabSz="381000">
              <a:spcBef>
                <a:spcPct val="20000"/>
              </a:spcBef>
              <a:buClr>
                <a:schemeClr val="bg1"/>
              </a:buClr>
            </a:pPr>
            <a:r>
              <a:rPr lang="en-US" sz="2400">
                <a:solidFill>
                  <a:srgbClr val="000000"/>
                </a:solidFill>
              </a:rPr>
              <a:t>(analysis &amp; design)</a:t>
            </a:r>
          </a:p>
        </p:txBody>
      </p:sp>
      <p:sp>
        <p:nvSpPr>
          <p:cNvPr id="27690" name="Text Box 42"/>
          <p:cNvSpPr txBox="1">
            <a:spLocks noChangeArrowheads="1"/>
          </p:cNvSpPr>
          <p:nvPr/>
        </p:nvSpPr>
        <p:spPr bwMode="auto">
          <a:xfrm rot="17839243">
            <a:off x="8219282" y="5117584"/>
            <a:ext cx="2171700" cy="369332"/>
          </a:xfrm>
          <a:prstGeom prst="rect">
            <a:avLst/>
          </a:prstGeom>
          <a:noFill/>
          <a:ln w="9525">
            <a:noFill/>
            <a:miter lim="800000"/>
            <a:headEnd/>
            <a:tailEnd/>
          </a:ln>
        </p:spPr>
        <p:txBody>
          <a:bodyPr lIns="0" tIns="0" rIns="0" bIns="0">
            <a:spAutoFit/>
          </a:bodyPr>
          <a:lstStyle/>
          <a:p>
            <a:pPr defTabSz="381000">
              <a:spcBef>
                <a:spcPct val="20000"/>
              </a:spcBef>
              <a:buClr>
                <a:schemeClr val="bg1"/>
              </a:buClr>
            </a:pPr>
            <a:r>
              <a:rPr lang="en-US" sz="2400">
                <a:solidFill>
                  <a:srgbClr val="000000"/>
                </a:solidFill>
              </a:rPr>
              <a:t>Implementation</a:t>
            </a:r>
          </a:p>
        </p:txBody>
      </p:sp>
      <p:sp>
        <p:nvSpPr>
          <p:cNvPr id="27691" name="Text Box 43"/>
          <p:cNvSpPr txBox="1">
            <a:spLocks noChangeArrowheads="1"/>
          </p:cNvSpPr>
          <p:nvPr/>
        </p:nvSpPr>
        <p:spPr bwMode="auto">
          <a:xfrm>
            <a:off x="6564314" y="4524376"/>
            <a:ext cx="1220787" cy="1698927"/>
          </a:xfrm>
          <a:prstGeom prst="rect">
            <a:avLst/>
          </a:prstGeom>
          <a:noFill/>
          <a:ln w="9525">
            <a:noFill/>
            <a:miter lim="800000"/>
            <a:headEnd/>
            <a:tailEnd/>
          </a:ln>
        </p:spPr>
        <p:txBody>
          <a:bodyPr lIns="0" tIns="0" rIns="0" bIns="0">
            <a:spAutoFit/>
          </a:bodyPr>
          <a:lstStyle/>
          <a:p>
            <a:pPr defTabSz="381000">
              <a:spcBef>
                <a:spcPct val="20000"/>
              </a:spcBef>
              <a:buClr>
                <a:schemeClr val="bg1"/>
              </a:buClr>
            </a:pPr>
            <a:r>
              <a:rPr lang="en-US" sz="2400">
                <a:solidFill>
                  <a:srgbClr val="000000"/>
                </a:solidFill>
              </a:rPr>
              <a:t>Analysis</a:t>
            </a:r>
          </a:p>
          <a:p>
            <a:pPr defTabSz="381000">
              <a:spcBef>
                <a:spcPct val="20000"/>
              </a:spcBef>
              <a:buClr>
                <a:schemeClr val="bg1"/>
              </a:buClr>
            </a:pPr>
            <a:r>
              <a:rPr lang="en-US" sz="2400">
                <a:solidFill>
                  <a:srgbClr val="000000"/>
                </a:solidFill>
              </a:rPr>
              <a:t>and</a:t>
            </a:r>
          </a:p>
          <a:p>
            <a:pPr defTabSz="381000">
              <a:spcBef>
                <a:spcPct val="20000"/>
              </a:spcBef>
              <a:buClr>
                <a:schemeClr val="bg1"/>
              </a:buClr>
            </a:pPr>
            <a:r>
              <a:rPr lang="en-US" sz="2400">
                <a:solidFill>
                  <a:srgbClr val="000000"/>
                </a:solidFill>
              </a:rPr>
              <a:t>Design</a:t>
            </a:r>
          </a:p>
          <a:p>
            <a:pPr defTabSz="381000">
              <a:spcBef>
                <a:spcPct val="20000"/>
              </a:spcBef>
              <a:buClr>
                <a:schemeClr val="bg1"/>
              </a:buClr>
            </a:pPr>
            <a:r>
              <a:rPr lang="en-US" sz="2400">
                <a:solidFill>
                  <a:srgbClr val="000000"/>
                </a:solidFill>
              </a:rPr>
              <a:t>Results</a:t>
            </a:r>
          </a:p>
        </p:txBody>
      </p:sp>
      <p:sp>
        <p:nvSpPr>
          <p:cNvPr id="27692" name="Text Box 44"/>
          <p:cNvSpPr txBox="1">
            <a:spLocks noChangeArrowheads="1"/>
          </p:cNvSpPr>
          <p:nvPr/>
        </p:nvSpPr>
        <p:spPr bwMode="auto">
          <a:xfrm>
            <a:off x="8502650" y="2100263"/>
            <a:ext cx="1716088" cy="2019014"/>
          </a:xfrm>
          <a:prstGeom prst="rect">
            <a:avLst/>
          </a:prstGeom>
          <a:noFill/>
          <a:ln w="9525">
            <a:noFill/>
            <a:miter lim="800000"/>
            <a:headEnd/>
            <a:tailEnd/>
          </a:ln>
        </p:spPr>
        <p:txBody>
          <a:bodyPr lIns="0" tIns="0" rIns="0" bIns="0">
            <a:spAutoFit/>
          </a:bodyPr>
          <a:lstStyle/>
          <a:p>
            <a:pPr defTabSz="381000">
              <a:spcBef>
                <a:spcPct val="20000"/>
              </a:spcBef>
              <a:buClr>
                <a:schemeClr val="bg1"/>
              </a:buClr>
            </a:pPr>
            <a:r>
              <a:rPr lang="en-US" sz="1600" dirty="0" err="1">
                <a:solidFill>
                  <a:srgbClr val="000000"/>
                </a:solidFill>
              </a:rPr>
              <a:t>updateInventory</a:t>
            </a:r>
            <a:r>
              <a:rPr lang="en-US" sz="1600" dirty="0">
                <a:solidFill>
                  <a:srgbClr val="000000"/>
                </a:solidFill>
              </a:rPr>
              <a:t>( )</a:t>
            </a:r>
          </a:p>
          <a:p>
            <a:pPr defTabSz="381000">
              <a:spcBef>
                <a:spcPct val="20000"/>
              </a:spcBef>
              <a:buClr>
                <a:schemeClr val="bg1"/>
              </a:buClr>
            </a:pPr>
            <a:r>
              <a:rPr lang="en-US" sz="1600" dirty="0">
                <a:solidFill>
                  <a:srgbClr val="000000"/>
                </a:solidFill>
              </a:rPr>
              <a:t>{</a:t>
            </a:r>
          </a:p>
          <a:p>
            <a:pPr defTabSz="381000">
              <a:spcBef>
                <a:spcPct val="20000"/>
              </a:spcBef>
              <a:buClr>
                <a:schemeClr val="bg1"/>
              </a:buClr>
            </a:pPr>
            <a:r>
              <a:rPr lang="en-US" sz="1600" dirty="0">
                <a:solidFill>
                  <a:srgbClr val="000000"/>
                </a:solidFill>
              </a:rPr>
              <a:t>}</a:t>
            </a:r>
          </a:p>
          <a:p>
            <a:pPr defTabSz="381000">
              <a:spcBef>
                <a:spcPct val="20000"/>
              </a:spcBef>
              <a:buClr>
                <a:schemeClr val="bg1"/>
              </a:buClr>
            </a:pPr>
            <a:endParaRPr lang="en-US" sz="1600" dirty="0">
              <a:solidFill>
                <a:srgbClr val="000000"/>
              </a:solidFill>
            </a:endParaRPr>
          </a:p>
          <a:p>
            <a:pPr defTabSz="381000">
              <a:spcBef>
                <a:spcPct val="20000"/>
              </a:spcBef>
              <a:buClr>
                <a:srgbClr val="000000"/>
              </a:buClr>
            </a:pPr>
            <a:r>
              <a:rPr lang="en-US" sz="1600" dirty="0" err="1">
                <a:solidFill>
                  <a:srgbClr val="000000"/>
                </a:solidFill>
              </a:rPr>
              <a:t>printReport</a:t>
            </a:r>
            <a:r>
              <a:rPr lang="en-US" sz="1600" dirty="0">
                <a:solidFill>
                  <a:srgbClr val="000000"/>
                </a:solidFill>
              </a:rPr>
              <a:t> ( )</a:t>
            </a:r>
          </a:p>
          <a:p>
            <a:pPr defTabSz="381000">
              <a:spcBef>
                <a:spcPct val="20000"/>
              </a:spcBef>
              <a:buClr>
                <a:schemeClr val="bg1"/>
              </a:buClr>
            </a:pPr>
            <a:r>
              <a:rPr lang="en-US" sz="1600" dirty="0">
                <a:solidFill>
                  <a:srgbClr val="000000"/>
                </a:solidFill>
              </a:rPr>
              <a:t>{</a:t>
            </a:r>
          </a:p>
          <a:p>
            <a:pPr defTabSz="381000">
              <a:spcBef>
                <a:spcPct val="20000"/>
              </a:spcBef>
              <a:buClr>
                <a:srgbClr val="000000"/>
              </a:buClr>
            </a:pPr>
            <a:r>
              <a:rPr lang="en-US" sz="1600" dirty="0">
                <a:solidFill>
                  <a:srgbClr val="000000"/>
                </a:solidFill>
              </a:rPr>
              <a:t>}</a:t>
            </a:r>
          </a:p>
        </p:txBody>
      </p:sp>
      <p:sp>
        <p:nvSpPr>
          <p:cNvPr id="27693" name="Freeform 45"/>
          <p:cNvSpPr>
            <a:spLocks noChangeArrowheads="1"/>
          </p:cNvSpPr>
          <p:nvPr/>
        </p:nvSpPr>
        <p:spPr bwMode="auto">
          <a:xfrm>
            <a:off x="1636713" y="4343400"/>
            <a:ext cx="1028700" cy="1054100"/>
          </a:xfrm>
          <a:custGeom>
            <a:avLst/>
            <a:gdLst/>
            <a:ahLst/>
            <a:cxnLst>
              <a:cxn ang="0">
                <a:pos x="357" y="662"/>
              </a:cxn>
              <a:cxn ang="0">
                <a:pos x="420" y="649"/>
              </a:cxn>
              <a:cxn ang="0">
                <a:pos x="478" y="624"/>
              </a:cxn>
              <a:cxn ang="0">
                <a:pos x="529" y="588"/>
              </a:cxn>
              <a:cxn ang="0">
                <a:pos x="574" y="543"/>
              </a:cxn>
              <a:cxn ang="0">
                <a:pos x="609" y="491"/>
              </a:cxn>
              <a:cxn ang="0">
                <a:pos x="633" y="431"/>
              </a:cxn>
              <a:cxn ang="0">
                <a:pos x="646" y="366"/>
              </a:cxn>
              <a:cxn ang="0">
                <a:pos x="648" y="332"/>
              </a:cxn>
              <a:cxn ang="0">
                <a:pos x="641" y="265"/>
              </a:cxn>
              <a:cxn ang="0">
                <a:pos x="622" y="203"/>
              </a:cxn>
              <a:cxn ang="0">
                <a:pos x="592" y="146"/>
              </a:cxn>
              <a:cxn ang="0">
                <a:pos x="553" y="97"/>
              </a:cxn>
              <a:cxn ang="0">
                <a:pos x="505" y="57"/>
              </a:cxn>
              <a:cxn ang="0">
                <a:pos x="450" y="26"/>
              </a:cxn>
              <a:cxn ang="0">
                <a:pos x="389" y="7"/>
              </a:cxn>
              <a:cxn ang="0">
                <a:pos x="324" y="0"/>
              </a:cxn>
              <a:cxn ang="0">
                <a:pos x="290" y="2"/>
              </a:cxn>
              <a:cxn ang="0">
                <a:pos x="227" y="15"/>
              </a:cxn>
              <a:cxn ang="0">
                <a:pos x="169" y="40"/>
              </a:cxn>
              <a:cxn ang="0">
                <a:pos x="118" y="76"/>
              </a:cxn>
              <a:cxn ang="0">
                <a:pos x="73" y="121"/>
              </a:cxn>
              <a:cxn ang="0">
                <a:pos x="39" y="174"/>
              </a:cxn>
              <a:cxn ang="0">
                <a:pos x="14" y="233"/>
              </a:cxn>
              <a:cxn ang="0">
                <a:pos x="1" y="298"/>
              </a:cxn>
              <a:cxn ang="0">
                <a:pos x="0" y="332"/>
              </a:cxn>
              <a:cxn ang="0">
                <a:pos x="6" y="399"/>
              </a:cxn>
              <a:cxn ang="0">
                <a:pos x="25" y="461"/>
              </a:cxn>
              <a:cxn ang="0">
                <a:pos x="55" y="518"/>
              </a:cxn>
              <a:cxn ang="0">
                <a:pos x="95" y="567"/>
              </a:cxn>
              <a:cxn ang="0">
                <a:pos x="143" y="607"/>
              </a:cxn>
              <a:cxn ang="0">
                <a:pos x="197" y="638"/>
              </a:cxn>
              <a:cxn ang="0">
                <a:pos x="258" y="657"/>
              </a:cxn>
              <a:cxn ang="0">
                <a:pos x="324" y="664"/>
              </a:cxn>
            </a:cxnLst>
            <a:rect l="0" t="0" r="r" b="b"/>
            <a:pathLst>
              <a:path w="648" h="664">
                <a:moveTo>
                  <a:pt x="324" y="664"/>
                </a:moveTo>
                <a:lnTo>
                  <a:pt x="357" y="662"/>
                </a:lnTo>
                <a:lnTo>
                  <a:pt x="389" y="657"/>
                </a:lnTo>
                <a:lnTo>
                  <a:pt x="420" y="649"/>
                </a:lnTo>
                <a:lnTo>
                  <a:pt x="450" y="638"/>
                </a:lnTo>
                <a:lnTo>
                  <a:pt x="478" y="624"/>
                </a:lnTo>
                <a:lnTo>
                  <a:pt x="505" y="607"/>
                </a:lnTo>
                <a:lnTo>
                  <a:pt x="529" y="588"/>
                </a:lnTo>
                <a:lnTo>
                  <a:pt x="553" y="567"/>
                </a:lnTo>
                <a:lnTo>
                  <a:pt x="574" y="543"/>
                </a:lnTo>
                <a:lnTo>
                  <a:pt x="592" y="518"/>
                </a:lnTo>
                <a:lnTo>
                  <a:pt x="609" y="491"/>
                </a:lnTo>
                <a:lnTo>
                  <a:pt x="622" y="461"/>
                </a:lnTo>
                <a:lnTo>
                  <a:pt x="633" y="431"/>
                </a:lnTo>
                <a:lnTo>
                  <a:pt x="641" y="399"/>
                </a:lnTo>
                <a:lnTo>
                  <a:pt x="646" y="366"/>
                </a:lnTo>
                <a:lnTo>
                  <a:pt x="648" y="332"/>
                </a:lnTo>
                <a:lnTo>
                  <a:pt x="648" y="332"/>
                </a:lnTo>
                <a:lnTo>
                  <a:pt x="646" y="298"/>
                </a:lnTo>
                <a:lnTo>
                  <a:pt x="641" y="265"/>
                </a:lnTo>
                <a:lnTo>
                  <a:pt x="633" y="233"/>
                </a:lnTo>
                <a:lnTo>
                  <a:pt x="622" y="203"/>
                </a:lnTo>
                <a:lnTo>
                  <a:pt x="609" y="174"/>
                </a:lnTo>
                <a:lnTo>
                  <a:pt x="592" y="146"/>
                </a:lnTo>
                <a:lnTo>
                  <a:pt x="574" y="121"/>
                </a:lnTo>
                <a:lnTo>
                  <a:pt x="553" y="97"/>
                </a:lnTo>
                <a:lnTo>
                  <a:pt x="529" y="76"/>
                </a:lnTo>
                <a:lnTo>
                  <a:pt x="505" y="57"/>
                </a:lnTo>
                <a:lnTo>
                  <a:pt x="478" y="40"/>
                </a:lnTo>
                <a:lnTo>
                  <a:pt x="450" y="26"/>
                </a:lnTo>
                <a:lnTo>
                  <a:pt x="420" y="15"/>
                </a:lnTo>
                <a:lnTo>
                  <a:pt x="389" y="7"/>
                </a:lnTo>
                <a:lnTo>
                  <a:pt x="357" y="2"/>
                </a:lnTo>
                <a:lnTo>
                  <a:pt x="324" y="0"/>
                </a:lnTo>
                <a:lnTo>
                  <a:pt x="324" y="0"/>
                </a:lnTo>
                <a:lnTo>
                  <a:pt x="290" y="2"/>
                </a:lnTo>
                <a:lnTo>
                  <a:pt x="258" y="7"/>
                </a:lnTo>
                <a:lnTo>
                  <a:pt x="227" y="15"/>
                </a:lnTo>
                <a:lnTo>
                  <a:pt x="197" y="26"/>
                </a:lnTo>
                <a:lnTo>
                  <a:pt x="169" y="40"/>
                </a:lnTo>
                <a:lnTo>
                  <a:pt x="143" y="57"/>
                </a:lnTo>
                <a:lnTo>
                  <a:pt x="118" y="76"/>
                </a:lnTo>
                <a:lnTo>
                  <a:pt x="95" y="97"/>
                </a:lnTo>
                <a:lnTo>
                  <a:pt x="73" y="121"/>
                </a:lnTo>
                <a:lnTo>
                  <a:pt x="55" y="146"/>
                </a:lnTo>
                <a:lnTo>
                  <a:pt x="39" y="174"/>
                </a:lnTo>
                <a:lnTo>
                  <a:pt x="25" y="203"/>
                </a:lnTo>
                <a:lnTo>
                  <a:pt x="14" y="233"/>
                </a:lnTo>
                <a:lnTo>
                  <a:pt x="6" y="265"/>
                </a:lnTo>
                <a:lnTo>
                  <a:pt x="1" y="298"/>
                </a:lnTo>
                <a:lnTo>
                  <a:pt x="0" y="332"/>
                </a:lnTo>
                <a:lnTo>
                  <a:pt x="0" y="332"/>
                </a:lnTo>
                <a:lnTo>
                  <a:pt x="1" y="366"/>
                </a:lnTo>
                <a:lnTo>
                  <a:pt x="6" y="399"/>
                </a:lnTo>
                <a:lnTo>
                  <a:pt x="14" y="431"/>
                </a:lnTo>
                <a:lnTo>
                  <a:pt x="25" y="461"/>
                </a:lnTo>
                <a:lnTo>
                  <a:pt x="39" y="491"/>
                </a:lnTo>
                <a:lnTo>
                  <a:pt x="55" y="518"/>
                </a:lnTo>
                <a:lnTo>
                  <a:pt x="73" y="543"/>
                </a:lnTo>
                <a:lnTo>
                  <a:pt x="95" y="567"/>
                </a:lnTo>
                <a:lnTo>
                  <a:pt x="118" y="588"/>
                </a:lnTo>
                <a:lnTo>
                  <a:pt x="143" y="607"/>
                </a:lnTo>
                <a:lnTo>
                  <a:pt x="169" y="624"/>
                </a:lnTo>
                <a:lnTo>
                  <a:pt x="197" y="638"/>
                </a:lnTo>
                <a:lnTo>
                  <a:pt x="227" y="649"/>
                </a:lnTo>
                <a:lnTo>
                  <a:pt x="258" y="657"/>
                </a:lnTo>
                <a:lnTo>
                  <a:pt x="290" y="662"/>
                </a:lnTo>
                <a:lnTo>
                  <a:pt x="324" y="664"/>
                </a:lnTo>
                <a:lnTo>
                  <a:pt x="324" y="664"/>
                </a:lnTo>
                <a:close/>
              </a:path>
            </a:pathLst>
          </a:custGeom>
          <a:gradFill rotWithShape="0">
            <a:gsLst>
              <a:gs pos="0">
                <a:srgbClr val="7FBFFF"/>
              </a:gs>
              <a:gs pos="100000">
                <a:srgbClr val="000033"/>
              </a:gs>
            </a:gsLst>
            <a:lin ang="5400000" scaled="1"/>
          </a:gradFill>
          <a:ln w="9525">
            <a:noFill/>
            <a:round/>
            <a:headEnd/>
            <a:tailEnd/>
          </a:ln>
        </p:spPr>
        <p:txBody>
          <a:bodyPr/>
          <a:lstStyle/>
          <a:p>
            <a:endParaRPr lang="en-US"/>
          </a:p>
        </p:txBody>
      </p:sp>
      <p:sp>
        <p:nvSpPr>
          <p:cNvPr id="27694" name="Freeform 46"/>
          <p:cNvSpPr>
            <a:spLocks noChangeArrowheads="1"/>
          </p:cNvSpPr>
          <p:nvPr/>
        </p:nvSpPr>
        <p:spPr bwMode="auto">
          <a:xfrm>
            <a:off x="1909764" y="4410076"/>
            <a:ext cx="477837" cy="307975"/>
          </a:xfrm>
          <a:custGeom>
            <a:avLst/>
            <a:gdLst/>
            <a:ahLst/>
            <a:cxnLst>
              <a:cxn ang="0">
                <a:pos x="2" y="94"/>
              </a:cxn>
              <a:cxn ang="0">
                <a:pos x="4" y="99"/>
              </a:cxn>
              <a:cxn ang="0">
                <a:pos x="6" y="101"/>
              </a:cxn>
              <a:cxn ang="0">
                <a:pos x="9" y="102"/>
              </a:cxn>
              <a:cxn ang="0">
                <a:pos x="13" y="105"/>
              </a:cxn>
              <a:cxn ang="0">
                <a:pos x="13" y="105"/>
              </a:cxn>
              <a:cxn ang="0">
                <a:pos x="79" y="194"/>
              </a:cxn>
              <a:cxn ang="0">
                <a:pos x="179" y="156"/>
              </a:cxn>
              <a:cxn ang="0">
                <a:pos x="186" y="155"/>
              </a:cxn>
              <a:cxn ang="0">
                <a:pos x="193" y="155"/>
              </a:cxn>
              <a:cxn ang="0">
                <a:pos x="193" y="155"/>
              </a:cxn>
              <a:cxn ang="0">
                <a:pos x="192" y="151"/>
              </a:cxn>
              <a:cxn ang="0">
                <a:pos x="194" y="147"/>
              </a:cxn>
              <a:cxn ang="0">
                <a:pos x="198" y="144"/>
              </a:cxn>
              <a:cxn ang="0">
                <a:pos x="201" y="138"/>
              </a:cxn>
              <a:cxn ang="0">
                <a:pos x="201" y="138"/>
              </a:cxn>
              <a:cxn ang="0">
                <a:pos x="205" y="137"/>
              </a:cxn>
              <a:cxn ang="0">
                <a:pos x="212" y="138"/>
              </a:cxn>
              <a:cxn ang="0">
                <a:pos x="217" y="138"/>
              </a:cxn>
              <a:cxn ang="0">
                <a:pos x="218" y="135"/>
              </a:cxn>
              <a:cxn ang="0">
                <a:pos x="218" y="135"/>
              </a:cxn>
              <a:cxn ang="0">
                <a:pos x="219" y="134"/>
              </a:cxn>
              <a:cxn ang="0">
                <a:pos x="225" y="134"/>
              </a:cxn>
              <a:cxn ang="0">
                <a:pos x="230" y="135"/>
              </a:cxn>
              <a:cxn ang="0">
                <a:pos x="232" y="133"/>
              </a:cxn>
              <a:cxn ang="0">
                <a:pos x="232" y="133"/>
              </a:cxn>
              <a:cxn ang="0">
                <a:pos x="231" y="128"/>
              </a:cxn>
              <a:cxn ang="0">
                <a:pos x="235" y="127"/>
              </a:cxn>
              <a:cxn ang="0">
                <a:pos x="240" y="126"/>
              </a:cxn>
              <a:cxn ang="0">
                <a:pos x="245" y="121"/>
              </a:cxn>
              <a:cxn ang="0">
                <a:pos x="245" y="121"/>
              </a:cxn>
              <a:cxn ang="0">
                <a:pos x="248" y="118"/>
              </a:cxn>
              <a:cxn ang="0">
                <a:pos x="273" y="84"/>
              </a:cxn>
              <a:cxn ang="0">
                <a:pos x="273" y="84"/>
              </a:cxn>
              <a:cxn ang="0">
                <a:pos x="276" y="81"/>
              </a:cxn>
              <a:cxn ang="0">
                <a:pos x="282" y="75"/>
              </a:cxn>
              <a:cxn ang="0">
                <a:pos x="287" y="69"/>
              </a:cxn>
              <a:cxn ang="0">
                <a:pos x="290" y="66"/>
              </a:cxn>
              <a:cxn ang="0">
                <a:pos x="290" y="66"/>
              </a:cxn>
              <a:cxn ang="0">
                <a:pos x="288" y="66"/>
              </a:cxn>
              <a:cxn ang="0">
                <a:pos x="287" y="64"/>
              </a:cxn>
              <a:cxn ang="0">
                <a:pos x="287" y="58"/>
              </a:cxn>
              <a:cxn ang="0">
                <a:pos x="289" y="50"/>
              </a:cxn>
              <a:cxn ang="0">
                <a:pos x="291" y="43"/>
              </a:cxn>
              <a:cxn ang="0">
                <a:pos x="294" y="36"/>
              </a:cxn>
              <a:cxn ang="0">
                <a:pos x="297" y="32"/>
              </a:cxn>
              <a:cxn ang="0">
                <a:pos x="300" y="31"/>
              </a:cxn>
              <a:cxn ang="0">
                <a:pos x="300" y="31"/>
              </a:cxn>
              <a:cxn ang="0">
                <a:pos x="301" y="29"/>
              </a:cxn>
              <a:cxn ang="0">
                <a:pos x="297" y="21"/>
              </a:cxn>
              <a:cxn ang="0">
                <a:pos x="292" y="13"/>
              </a:cxn>
              <a:cxn ang="0">
                <a:pos x="292" y="8"/>
              </a:cxn>
              <a:cxn ang="0">
                <a:pos x="292" y="8"/>
              </a:cxn>
              <a:cxn ang="0">
                <a:pos x="293" y="7"/>
              </a:cxn>
              <a:cxn ang="0">
                <a:pos x="290" y="5"/>
              </a:cxn>
              <a:cxn ang="0">
                <a:pos x="286" y="3"/>
              </a:cxn>
              <a:cxn ang="0">
                <a:pos x="281" y="0"/>
              </a:cxn>
              <a:cxn ang="0">
                <a:pos x="0" y="67"/>
              </a:cxn>
              <a:cxn ang="0">
                <a:pos x="2" y="94"/>
              </a:cxn>
              <a:cxn ang="0">
                <a:pos x="2" y="94"/>
              </a:cxn>
            </a:cxnLst>
            <a:rect l="0" t="0" r="r" b="b"/>
            <a:pathLst>
              <a:path w="301" h="194">
                <a:moveTo>
                  <a:pt x="2" y="94"/>
                </a:moveTo>
                <a:lnTo>
                  <a:pt x="4" y="99"/>
                </a:lnTo>
                <a:lnTo>
                  <a:pt x="6" y="101"/>
                </a:lnTo>
                <a:lnTo>
                  <a:pt x="9" y="102"/>
                </a:lnTo>
                <a:lnTo>
                  <a:pt x="13" y="105"/>
                </a:lnTo>
                <a:lnTo>
                  <a:pt x="13" y="105"/>
                </a:lnTo>
                <a:lnTo>
                  <a:pt x="79" y="194"/>
                </a:lnTo>
                <a:lnTo>
                  <a:pt x="179" y="156"/>
                </a:lnTo>
                <a:lnTo>
                  <a:pt x="186" y="155"/>
                </a:lnTo>
                <a:lnTo>
                  <a:pt x="193" y="155"/>
                </a:lnTo>
                <a:lnTo>
                  <a:pt x="193" y="155"/>
                </a:lnTo>
                <a:lnTo>
                  <a:pt x="192" y="151"/>
                </a:lnTo>
                <a:lnTo>
                  <a:pt x="194" y="147"/>
                </a:lnTo>
                <a:lnTo>
                  <a:pt x="198" y="144"/>
                </a:lnTo>
                <a:lnTo>
                  <a:pt x="201" y="138"/>
                </a:lnTo>
                <a:lnTo>
                  <a:pt x="201" y="138"/>
                </a:lnTo>
                <a:lnTo>
                  <a:pt x="205" y="137"/>
                </a:lnTo>
                <a:lnTo>
                  <a:pt x="212" y="138"/>
                </a:lnTo>
                <a:lnTo>
                  <a:pt x="217" y="138"/>
                </a:lnTo>
                <a:lnTo>
                  <a:pt x="218" y="135"/>
                </a:lnTo>
                <a:lnTo>
                  <a:pt x="218" y="135"/>
                </a:lnTo>
                <a:lnTo>
                  <a:pt x="219" y="134"/>
                </a:lnTo>
                <a:lnTo>
                  <a:pt x="225" y="134"/>
                </a:lnTo>
                <a:lnTo>
                  <a:pt x="230" y="135"/>
                </a:lnTo>
                <a:lnTo>
                  <a:pt x="232" y="133"/>
                </a:lnTo>
                <a:lnTo>
                  <a:pt x="232" y="133"/>
                </a:lnTo>
                <a:lnTo>
                  <a:pt x="231" y="128"/>
                </a:lnTo>
                <a:lnTo>
                  <a:pt x="235" y="127"/>
                </a:lnTo>
                <a:lnTo>
                  <a:pt x="240" y="126"/>
                </a:lnTo>
                <a:lnTo>
                  <a:pt x="245" y="121"/>
                </a:lnTo>
                <a:lnTo>
                  <a:pt x="245" y="121"/>
                </a:lnTo>
                <a:lnTo>
                  <a:pt x="248" y="118"/>
                </a:lnTo>
                <a:lnTo>
                  <a:pt x="273" y="84"/>
                </a:lnTo>
                <a:lnTo>
                  <a:pt x="273" y="84"/>
                </a:lnTo>
                <a:lnTo>
                  <a:pt x="276" y="81"/>
                </a:lnTo>
                <a:lnTo>
                  <a:pt x="282" y="75"/>
                </a:lnTo>
                <a:lnTo>
                  <a:pt x="287" y="69"/>
                </a:lnTo>
                <a:lnTo>
                  <a:pt x="290" y="66"/>
                </a:lnTo>
                <a:lnTo>
                  <a:pt x="290" y="66"/>
                </a:lnTo>
                <a:lnTo>
                  <a:pt x="288" y="66"/>
                </a:lnTo>
                <a:lnTo>
                  <a:pt x="287" y="64"/>
                </a:lnTo>
                <a:lnTo>
                  <a:pt x="287" y="58"/>
                </a:lnTo>
                <a:lnTo>
                  <a:pt x="289" y="50"/>
                </a:lnTo>
                <a:lnTo>
                  <a:pt x="291" y="43"/>
                </a:lnTo>
                <a:lnTo>
                  <a:pt x="294" y="36"/>
                </a:lnTo>
                <a:lnTo>
                  <a:pt x="297" y="32"/>
                </a:lnTo>
                <a:lnTo>
                  <a:pt x="300" y="31"/>
                </a:lnTo>
                <a:lnTo>
                  <a:pt x="300" y="31"/>
                </a:lnTo>
                <a:lnTo>
                  <a:pt x="301" y="29"/>
                </a:lnTo>
                <a:lnTo>
                  <a:pt x="297" y="21"/>
                </a:lnTo>
                <a:lnTo>
                  <a:pt x="292" y="13"/>
                </a:lnTo>
                <a:lnTo>
                  <a:pt x="292" y="8"/>
                </a:lnTo>
                <a:lnTo>
                  <a:pt x="292" y="8"/>
                </a:lnTo>
                <a:lnTo>
                  <a:pt x="293" y="7"/>
                </a:lnTo>
                <a:lnTo>
                  <a:pt x="290" y="5"/>
                </a:lnTo>
                <a:lnTo>
                  <a:pt x="286" y="3"/>
                </a:lnTo>
                <a:lnTo>
                  <a:pt x="281" y="0"/>
                </a:lnTo>
                <a:lnTo>
                  <a:pt x="0" y="67"/>
                </a:lnTo>
                <a:lnTo>
                  <a:pt x="2" y="94"/>
                </a:lnTo>
                <a:lnTo>
                  <a:pt x="2" y="94"/>
                </a:lnTo>
                <a:close/>
              </a:path>
            </a:pathLst>
          </a:custGeom>
          <a:gradFill rotWithShape="0">
            <a:gsLst>
              <a:gs pos="0">
                <a:srgbClr val="3F7FBF"/>
              </a:gs>
              <a:gs pos="10000">
                <a:srgbClr val="007F7F"/>
              </a:gs>
              <a:gs pos="100000">
                <a:srgbClr val="3F7FBF"/>
              </a:gs>
            </a:gsLst>
            <a:lin ang="5400000" scaled="1"/>
          </a:gradFill>
          <a:ln w="9525">
            <a:noFill/>
            <a:round/>
            <a:headEnd/>
            <a:tailEnd/>
          </a:ln>
        </p:spPr>
        <p:txBody>
          <a:bodyPr/>
          <a:lstStyle/>
          <a:p>
            <a:endParaRPr lang="en-US"/>
          </a:p>
        </p:txBody>
      </p:sp>
      <p:sp>
        <p:nvSpPr>
          <p:cNvPr id="27695" name="Freeform 47"/>
          <p:cNvSpPr>
            <a:spLocks noChangeArrowheads="1"/>
          </p:cNvSpPr>
          <p:nvPr/>
        </p:nvSpPr>
        <p:spPr bwMode="auto">
          <a:xfrm>
            <a:off x="1908175" y="4349750"/>
            <a:ext cx="477838" cy="331788"/>
          </a:xfrm>
          <a:custGeom>
            <a:avLst/>
            <a:gdLst/>
            <a:ahLst/>
            <a:cxnLst>
              <a:cxn ang="0">
                <a:pos x="4" y="135"/>
              </a:cxn>
              <a:cxn ang="0">
                <a:pos x="9" y="139"/>
              </a:cxn>
              <a:cxn ang="0">
                <a:pos x="13" y="141"/>
              </a:cxn>
              <a:cxn ang="0">
                <a:pos x="21" y="151"/>
              </a:cxn>
              <a:cxn ang="0">
                <a:pos x="30" y="158"/>
              </a:cxn>
              <a:cxn ang="0">
                <a:pos x="45" y="167"/>
              </a:cxn>
              <a:cxn ang="0">
                <a:pos x="58" y="180"/>
              </a:cxn>
              <a:cxn ang="0">
                <a:pos x="79" y="199"/>
              </a:cxn>
              <a:cxn ang="0">
                <a:pos x="103" y="207"/>
              </a:cxn>
              <a:cxn ang="0">
                <a:pos x="118" y="208"/>
              </a:cxn>
              <a:cxn ang="0">
                <a:pos x="147" y="208"/>
              </a:cxn>
              <a:cxn ang="0">
                <a:pos x="161" y="205"/>
              </a:cxn>
              <a:cxn ang="0">
                <a:pos x="166" y="197"/>
              </a:cxn>
              <a:cxn ang="0">
                <a:pos x="172" y="195"/>
              </a:cxn>
              <a:cxn ang="0">
                <a:pos x="186" y="191"/>
              </a:cxn>
              <a:cxn ang="0">
                <a:pos x="193" y="191"/>
              </a:cxn>
              <a:cxn ang="0">
                <a:pos x="194" y="183"/>
              </a:cxn>
              <a:cxn ang="0">
                <a:pos x="202" y="175"/>
              </a:cxn>
              <a:cxn ang="0">
                <a:pos x="205" y="173"/>
              </a:cxn>
              <a:cxn ang="0">
                <a:pos x="217" y="175"/>
              </a:cxn>
              <a:cxn ang="0">
                <a:pos x="218" y="171"/>
              </a:cxn>
              <a:cxn ang="0">
                <a:pos x="225" y="170"/>
              </a:cxn>
              <a:cxn ang="0">
                <a:pos x="232" y="169"/>
              </a:cxn>
              <a:cxn ang="0">
                <a:pos x="231" y="164"/>
              </a:cxn>
              <a:cxn ang="0">
                <a:pos x="241" y="162"/>
              </a:cxn>
              <a:cxn ang="0">
                <a:pos x="245" y="157"/>
              </a:cxn>
              <a:cxn ang="0">
                <a:pos x="250" y="154"/>
              </a:cxn>
              <a:cxn ang="0">
                <a:pos x="256" y="151"/>
              </a:cxn>
              <a:cxn ang="0">
                <a:pos x="258" y="144"/>
              </a:cxn>
              <a:cxn ang="0">
                <a:pos x="269" y="125"/>
              </a:cxn>
              <a:cxn ang="0">
                <a:pos x="274" y="120"/>
              </a:cxn>
              <a:cxn ang="0">
                <a:pos x="282" y="111"/>
              </a:cxn>
              <a:cxn ang="0">
                <a:pos x="290" y="101"/>
              </a:cxn>
              <a:cxn ang="0">
                <a:pos x="288" y="103"/>
              </a:cxn>
              <a:cxn ang="0">
                <a:pos x="287" y="93"/>
              </a:cxn>
              <a:cxn ang="0">
                <a:pos x="291" y="79"/>
              </a:cxn>
              <a:cxn ang="0">
                <a:pos x="297" y="68"/>
              </a:cxn>
              <a:cxn ang="0">
                <a:pos x="301" y="67"/>
              </a:cxn>
              <a:cxn ang="0">
                <a:pos x="297" y="57"/>
              </a:cxn>
              <a:cxn ang="0">
                <a:pos x="292" y="44"/>
              </a:cxn>
              <a:cxn ang="0">
                <a:pos x="293" y="43"/>
              </a:cxn>
              <a:cxn ang="0">
                <a:pos x="286" y="39"/>
              </a:cxn>
              <a:cxn ang="0">
                <a:pos x="276" y="33"/>
              </a:cxn>
              <a:cxn ang="0">
                <a:pos x="268" y="28"/>
              </a:cxn>
              <a:cxn ang="0">
                <a:pos x="267" y="27"/>
              </a:cxn>
              <a:cxn ang="0">
                <a:pos x="268" y="21"/>
              </a:cxn>
              <a:cxn ang="0">
                <a:pos x="265" y="23"/>
              </a:cxn>
              <a:cxn ang="0">
                <a:pos x="259" y="26"/>
              </a:cxn>
              <a:cxn ang="0">
                <a:pos x="252" y="22"/>
              </a:cxn>
              <a:cxn ang="0">
                <a:pos x="246" y="18"/>
              </a:cxn>
              <a:cxn ang="0">
                <a:pos x="238" y="14"/>
              </a:cxn>
              <a:cxn ang="0">
                <a:pos x="215" y="12"/>
              </a:cxn>
              <a:cxn ang="0">
                <a:pos x="195" y="7"/>
              </a:cxn>
              <a:cxn ang="0">
                <a:pos x="175" y="3"/>
              </a:cxn>
              <a:cxn ang="0">
                <a:pos x="136" y="0"/>
              </a:cxn>
              <a:cxn ang="0">
                <a:pos x="98" y="4"/>
              </a:cxn>
              <a:cxn ang="0">
                <a:pos x="70" y="14"/>
              </a:cxn>
              <a:cxn ang="0">
                <a:pos x="43" y="28"/>
              </a:cxn>
              <a:cxn ang="0">
                <a:pos x="3" y="63"/>
              </a:cxn>
              <a:cxn ang="0">
                <a:pos x="1" y="70"/>
              </a:cxn>
              <a:cxn ang="0">
                <a:pos x="1" y="78"/>
              </a:cxn>
              <a:cxn ang="0">
                <a:pos x="3" y="129"/>
              </a:cxn>
            </a:cxnLst>
            <a:rect l="0" t="0" r="r" b="b"/>
            <a:pathLst>
              <a:path w="301" h="209">
                <a:moveTo>
                  <a:pt x="3" y="129"/>
                </a:moveTo>
                <a:lnTo>
                  <a:pt x="4" y="135"/>
                </a:lnTo>
                <a:lnTo>
                  <a:pt x="6" y="137"/>
                </a:lnTo>
                <a:lnTo>
                  <a:pt x="9" y="139"/>
                </a:lnTo>
                <a:lnTo>
                  <a:pt x="13" y="141"/>
                </a:lnTo>
                <a:lnTo>
                  <a:pt x="13" y="141"/>
                </a:lnTo>
                <a:lnTo>
                  <a:pt x="17" y="146"/>
                </a:lnTo>
                <a:lnTo>
                  <a:pt x="21" y="151"/>
                </a:lnTo>
                <a:lnTo>
                  <a:pt x="25" y="155"/>
                </a:lnTo>
                <a:lnTo>
                  <a:pt x="30" y="158"/>
                </a:lnTo>
                <a:lnTo>
                  <a:pt x="30" y="158"/>
                </a:lnTo>
                <a:lnTo>
                  <a:pt x="45" y="167"/>
                </a:lnTo>
                <a:lnTo>
                  <a:pt x="58" y="180"/>
                </a:lnTo>
                <a:lnTo>
                  <a:pt x="58" y="180"/>
                </a:lnTo>
                <a:lnTo>
                  <a:pt x="68" y="190"/>
                </a:lnTo>
                <a:lnTo>
                  <a:pt x="79" y="199"/>
                </a:lnTo>
                <a:lnTo>
                  <a:pt x="90" y="204"/>
                </a:lnTo>
                <a:lnTo>
                  <a:pt x="103" y="207"/>
                </a:lnTo>
                <a:lnTo>
                  <a:pt x="103" y="207"/>
                </a:lnTo>
                <a:lnTo>
                  <a:pt x="118" y="208"/>
                </a:lnTo>
                <a:lnTo>
                  <a:pt x="132" y="209"/>
                </a:lnTo>
                <a:lnTo>
                  <a:pt x="147" y="208"/>
                </a:lnTo>
                <a:lnTo>
                  <a:pt x="161" y="205"/>
                </a:lnTo>
                <a:lnTo>
                  <a:pt x="161" y="205"/>
                </a:lnTo>
                <a:lnTo>
                  <a:pt x="163" y="202"/>
                </a:lnTo>
                <a:lnTo>
                  <a:pt x="166" y="197"/>
                </a:lnTo>
                <a:lnTo>
                  <a:pt x="166" y="197"/>
                </a:lnTo>
                <a:lnTo>
                  <a:pt x="172" y="195"/>
                </a:lnTo>
                <a:lnTo>
                  <a:pt x="179" y="192"/>
                </a:lnTo>
                <a:lnTo>
                  <a:pt x="186" y="191"/>
                </a:lnTo>
                <a:lnTo>
                  <a:pt x="193" y="191"/>
                </a:lnTo>
                <a:lnTo>
                  <a:pt x="193" y="191"/>
                </a:lnTo>
                <a:lnTo>
                  <a:pt x="192" y="187"/>
                </a:lnTo>
                <a:lnTo>
                  <a:pt x="194" y="183"/>
                </a:lnTo>
                <a:lnTo>
                  <a:pt x="198" y="180"/>
                </a:lnTo>
                <a:lnTo>
                  <a:pt x="202" y="175"/>
                </a:lnTo>
                <a:lnTo>
                  <a:pt x="202" y="175"/>
                </a:lnTo>
                <a:lnTo>
                  <a:pt x="205" y="173"/>
                </a:lnTo>
                <a:lnTo>
                  <a:pt x="212" y="174"/>
                </a:lnTo>
                <a:lnTo>
                  <a:pt x="217" y="175"/>
                </a:lnTo>
                <a:lnTo>
                  <a:pt x="218" y="171"/>
                </a:lnTo>
                <a:lnTo>
                  <a:pt x="218" y="171"/>
                </a:lnTo>
                <a:lnTo>
                  <a:pt x="219" y="170"/>
                </a:lnTo>
                <a:lnTo>
                  <a:pt x="225" y="170"/>
                </a:lnTo>
                <a:lnTo>
                  <a:pt x="230" y="171"/>
                </a:lnTo>
                <a:lnTo>
                  <a:pt x="232" y="169"/>
                </a:lnTo>
                <a:lnTo>
                  <a:pt x="232" y="169"/>
                </a:lnTo>
                <a:lnTo>
                  <a:pt x="231" y="164"/>
                </a:lnTo>
                <a:lnTo>
                  <a:pt x="235" y="163"/>
                </a:lnTo>
                <a:lnTo>
                  <a:pt x="241" y="162"/>
                </a:lnTo>
                <a:lnTo>
                  <a:pt x="245" y="157"/>
                </a:lnTo>
                <a:lnTo>
                  <a:pt x="245" y="157"/>
                </a:lnTo>
                <a:lnTo>
                  <a:pt x="248" y="154"/>
                </a:lnTo>
                <a:lnTo>
                  <a:pt x="250" y="154"/>
                </a:lnTo>
                <a:lnTo>
                  <a:pt x="252" y="154"/>
                </a:lnTo>
                <a:lnTo>
                  <a:pt x="256" y="151"/>
                </a:lnTo>
                <a:lnTo>
                  <a:pt x="256" y="151"/>
                </a:lnTo>
                <a:lnTo>
                  <a:pt x="258" y="144"/>
                </a:lnTo>
                <a:lnTo>
                  <a:pt x="263" y="135"/>
                </a:lnTo>
                <a:lnTo>
                  <a:pt x="269" y="125"/>
                </a:lnTo>
                <a:lnTo>
                  <a:pt x="274" y="120"/>
                </a:lnTo>
                <a:lnTo>
                  <a:pt x="274" y="120"/>
                </a:lnTo>
                <a:lnTo>
                  <a:pt x="276" y="117"/>
                </a:lnTo>
                <a:lnTo>
                  <a:pt x="282" y="111"/>
                </a:lnTo>
                <a:lnTo>
                  <a:pt x="287" y="104"/>
                </a:lnTo>
                <a:lnTo>
                  <a:pt x="290" y="101"/>
                </a:lnTo>
                <a:lnTo>
                  <a:pt x="290" y="101"/>
                </a:lnTo>
                <a:lnTo>
                  <a:pt x="288" y="103"/>
                </a:lnTo>
                <a:lnTo>
                  <a:pt x="287" y="100"/>
                </a:lnTo>
                <a:lnTo>
                  <a:pt x="287" y="93"/>
                </a:lnTo>
                <a:lnTo>
                  <a:pt x="289" y="86"/>
                </a:lnTo>
                <a:lnTo>
                  <a:pt x="291" y="79"/>
                </a:lnTo>
                <a:lnTo>
                  <a:pt x="294" y="72"/>
                </a:lnTo>
                <a:lnTo>
                  <a:pt x="297" y="68"/>
                </a:lnTo>
                <a:lnTo>
                  <a:pt x="301" y="67"/>
                </a:lnTo>
                <a:lnTo>
                  <a:pt x="301" y="67"/>
                </a:lnTo>
                <a:lnTo>
                  <a:pt x="301" y="65"/>
                </a:lnTo>
                <a:lnTo>
                  <a:pt x="297" y="57"/>
                </a:lnTo>
                <a:lnTo>
                  <a:pt x="292" y="49"/>
                </a:lnTo>
                <a:lnTo>
                  <a:pt x="292" y="44"/>
                </a:lnTo>
                <a:lnTo>
                  <a:pt x="292" y="44"/>
                </a:lnTo>
                <a:lnTo>
                  <a:pt x="293" y="43"/>
                </a:lnTo>
                <a:lnTo>
                  <a:pt x="290" y="41"/>
                </a:lnTo>
                <a:lnTo>
                  <a:pt x="286" y="39"/>
                </a:lnTo>
                <a:lnTo>
                  <a:pt x="281" y="36"/>
                </a:lnTo>
                <a:lnTo>
                  <a:pt x="276" y="33"/>
                </a:lnTo>
                <a:lnTo>
                  <a:pt x="272" y="31"/>
                </a:lnTo>
                <a:lnTo>
                  <a:pt x="268" y="28"/>
                </a:lnTo>
                <a:lnTo>
                  <a:pt x="267" y="27"/>
                </a:lnTo>
                <a:lnTo>
                  <a:pt x="267" y="27"/>
                </a:lnTo>
                <a:lnTo>
                  <a:pt x="269" y="22"/>
                </a:lnTo>
                <a:lnTo>
                  <a:pt x="268" y="21"/>
                </a:lnTo>
                <a:lnTo>
                  <a:pt x="267" y="21"/>
                </a:lnTo>
                <a:lnTo>
                  <a:pt x="265" y="23"/>
                </a:lnTo>
                <a:lnTo>
                  <a:pt x="262" y="25"/>
                </a:lnTo>
                <a:lnTo>
                  <a:pt x="259" y="26"/>
                </a:lnTo>
                <a:lnTo>
                  <a:pt x="256" y="25"/>
                </a:lnTo>
                <a:lnTo>
                  <a:pt x="252" y="22"/>
                </a:lnTo>
                <a:lnTo>
                  <a:pt x="252" y="22"/>
                </a:lnTo>
                <a:lnTo>
                  <a:pt x="246" y="18"/>
                </a:lnTo>
                <a:lnTo>
                  <a:pt x="238" y="14"/>
                </a:lnTo>
                <a:lnTo>
                  <a:pt x="238" y="14"/>
                </a:lnTo>
                <a:lnTo>
                  <a:pt x="227" y="12"/>
                </a:lnTo>
                <a:lnTo>
                  <a:pt x="215" y="12"/>
                </a:lnTo>
                <a:lnTo>
                  <a:pt x="215" y="12"/>
                </a:lnTo>
                <a:lnTo>
                  <a:pt x="195" y="7"/>
                </a:lnTo>
                <a:lnTo>
                  <a:pt x="175" y="3"/>
                </a:lnTo>
                <a:lnTo>
                  <a:pt x="175" y="3"/>
                </a:lnTo>
                <a:lnTo>
                  <a:pt x="156" y="1"/>
                </a:lnTo>
                <a:lnTo>
                  <a:pt x="136" y="0"/>
                </a:lnTo>
                <a:lnTo>
                  <a:pt x="117" y="0"/>
                </a:lnTo>
                <a:lnTo>
                  <a:pt x="98" y="4"/>
                </a:lnTo>
                <a:lnTo>
                  <a:pt x="98" y="4"/>
                </a:lnTo>
                <a:lnTo>
                  <a:pt x="70" y="14"/>
                </a:lnTo>
                <a:lnTo>
                  <a:pt x="43" y="28"/>
                </a:lnTo>
                <a:lnTo>
                  <a:pt x="43" y="28"/>
                </a:lnTo>
                <a:lnTo>
                  <a:pt x="22" y="44"/>
                </a:lnTo>
                <a:lnTo>
                  <a:pt x="3" y="63"/>
                </a:lnTo>
                <a:lnTo>
                  <a:pt x="3" y="63"/>
                </a:lnTo>
                <a:lnTo>
                  <a:pt x="1" y="70"/>
                </a:lnTo>
                <a:lnTo>
                  <a:pt x="1" y="78"/>
                </a:lnTo>
                <a:lnTo>
                  <a:pt x="1" y="78"/>
                </a:lnTo>
                <a:lnTo>
                  <a:pt x="0" y="104"/>
                </a:lnTo>
                <a:lnTo>
                  <a:pt x="3" y="129"/>
                </a:lnTo>
                <a:lnTo>
                  <a:pt x="3" y="129"/>
                </a:lnTo>
                <a:close/>
              </a:path>
            </a:pathLst>
          </a:custGeom>
          <a:gradFill rotWithShape="0">
            <a:gsLst>
              <a:gs pos="0">
                <a:srgbClr val="7FBFFF"/>
              </a:gs>
              <a:gs pos="10000">
                <a:srgbClr val="FFFFFF"/>
              </a:gs>
              <a:gs pos="100000">
                <a:srgbClr val="7FBFFF"/>
              </a:gs>
            </a:gsLst>
            <a:lin ang="5400000" scaled="1"/>
          </a:gradFill>
          <a:ln w="9525">
            <a:noFill/>
            <a:round/>
            <a:headEnd/>
            <a:tailEnd/>
          </a:ln>
        </p:spPr>
        <p:txBody>
          <a:bodyPr/>
          <a:lstStyle/>
          <a:p>
            <a:endParaRPr lang="en-US"/>
          </a:p>
        </p:txBody>
      </p:sp>
      <p:sp>
        <p:nvSpPr>
          <p:cNvPr id="27696" name="Freeform 48"/>
          <p:cNvSpPr>
            <a:spLocks noChangeArrowheads="1"/>
          </p:cNvSpPr>
          <p:nvPr/>
        </p:nvSpPr>
        <p:spPr bwMode="auto">
          <a:xfrm>
            <a:off x="2073276" y="4621213"/>
            <a:ext cx="4763" cy="6350"/>
          </a:xfrm>
          <a:custGeom>
            <a:avLst/>
            <a:gdLst/>
            <a:ahLst/>
            <a:cxnLst>
              <a:cxn ang="0">
                <a:pos x="2" y="0"/>
              </a:cxn>
              <a:cxn ang="0">
                <a:pos x="0" y="2"/>
              </a:cxn>
              <a:cxn ang="0">
                <a:pos x="2" y="4"/>
              </a:cxn>
              <a:cxn ang="0">
                <a:pos x="3" y="3"/>
              </a:cxn>
              <a:cxn ang="0">
                <a:pos x="2" y="0"/>
              </a:cxn>
              <a:cxn ang="0">
                <a:pos x="2" y="0"/>
              </a:cxn>
            </a:cxnLst>
            <a:rect l="0" t="0" r="r" b="b"/>
            <a:pathLst>
              <a:path w="3" h="4">
                <a:moveTo>
                  <a:pt x="2" y="0"/>
                </a:moveTo>
                <a:lnTo>
                  <a:pt x="0" y="2"/>
                </a:lnTo>
                <a:lnTo>
                  <a:pt x="2" y="4"/>
                </a:lnTo>
                <a:lnTo>
                  <a:pt x="3" y="3"/>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697" name="Freeform 49"/>
          <p:cNvSpPr>
            <a:spLocks noChangeArrowheads="1"/>
          </p:cNvSpPr>
          <p:nvPr/>
        </p:nvSpPr>
        <p:spPr bwMode="auto">
          <a:xfrm>
            <a:off x="2105026" y="4595813"/>
            <a:ext cx="9525" cy="6350"/>
          </a:xfrm>
          <a:custGeom>
            <a:avLst/>
            <a:gdLst/>
            <a:ahLst/>
            <a:cxnLst>
              <a:cxn ang="0">
                <a:pos x="3" y="0"/>
              </a:cxn>
              <a:cxn ang="0">
                <a:pos x="0" y="2"/>
              </a:cxn>
              <a:cxn ang="0">
                <a:pos x="3" y="4"/>
              </a:cxn>
              <a:cxn ang="0">
                <a:pos x="6" y="3"/>
              </a:cxn>
              <a:cxn ang="0">
                <a:pos x="3" y="0"/>
              </a:cxn>
              <a:cxn ang="0">
                <a:pos x="3" y="0"/>
              </a:cxn>
            </a:cxnLst>
            <a:rect l="0" t="0" r="r" b="b"/>
            <a:pathLst>
              <a:path w="6" h="4">
                <a:moveTo>
                  <a:pt x="3" y="0"/>
                </a:moveTo>
                <a:lnTo>
                  <a:pt x="0" y="2"/>
                </a:lnTo>
                <a:lnTo>
                  <a:pt x="3" y="4"/>
                </a:lnTo>
                <a:lnTo>
                  <a:pt x="6" y="3"/>
                </a:lnTo>
                <a:lnTo>
                  <a:pt x="3" y="0"/>
                </a:lnTo>
                <a:lnTo>
                  <a:pt x="3"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698" name="Freeform 50"/>
          <p:cNvSpPr>
            <a:spLocks noChangeArrowheads="1"/>
          </p:cNvSpPr>
          <p:nvPr/>
        </p:nvSpPr>
        <p:spPr bwMode="auto">
          <a:xfrm>
            <a:off x="2138363" y="4613275"/>
            <a:ext cx="17462" cy="19050"/>
          </a:xfrm>
          <a:custGeom>
            <a:avLst/>
            <a:gdLst/>
            <a:ahLst/>
            <a:cxnLst>
              <a:cxn ang="0">
                <a:pos x="4" y="0"/>
              </a:cxn>
              <a:cxn ang="0">
                <a:pos x="2" y="3"/>
              </a:cxn>
              <a:cxn ang="0">
                <a:pos x="0" y="5"/>
              </a:cxn>
              <a:cxn ang="0">
                <a:pos x="0" y="7"/>
              </a:cxn>
              <a:cxn ang="0">
                <a:pos x="6" y="10"/>
              </a:cxn>
              <a:cxn ang="0">
                <a:pos x="9" y="12"/>
              </a:cxn>
              <a:cxn ang="0">
                <a:pos x="11" y="9"/>
              </a:cxn>
              <a:cxn ang="0">
                <a:pos x="9" y="6"/>
              </a:cxn>
              <a:cxn ang="0">
                <a:pos x="10" y="2"/>
              </a:cxn>
              <a:cxn ang="0">
                <a:pos x="9" y="1"/>
              </a:cxn>
              <a:cxn ang="0">
                <a:pos x="4" y="0"/>
              </a:cxn>
              <a:cxn ang="0">
                <a:pos x="4" y="0"/>
              </a:cxn>
            </a:cxnLst>
            <a:rect l="0" t="0" r="r" b="b"/>
            <a:pathLst>
              <a:path w="11" h="12">
                <a:moveTo>
                  <a:pt x="4" y="0"/>
                </a:moveTo>
                <a:lnTo>
                  <a:pt x="2" y="3"/>
                </a:lnTo>
                <a:lnTo>
                  <a:pt x="0" y="5"/>
                </a:lnTo>
                <a:lnTo>
                  <a:pt x="0" y="7"/>
                </a:lnTo>
                <a:lnTo>
                  <a:pt x="6" y="10"/>
                </a:lnTo>
                <a:lnTo>
                  <a:pt x="9" y="12"/>
                </a:lnTo>
                <a:lnTo>
                  <a:pt x="11" y="9"/>
                </a:lnTo>
                <a:lnTo>
                  <a:pt x="9" y="6"/>
                </a:lnTo>
                <a:lnTo>
                  <a:pt x="10" y="2"/>
                </a:lnTo>
                <a:lnTo>
                  <a:pt x="9" y="1"/>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699" name="Freeform 51"/>
          <p:cNvSpPr>
            <a:spLocks noChangeArrowheads="1"/>
          </p:cNvSpPr>
          <p:nvPr/>
        </p:nvSpPr>
        <p:spPr bwMode="auto">
          <a:xfrm>
            <a:off x="2151064" y="4648200"/>
            <a:ext cx="9525" cy="6350"/>
          </a:xfrm>
          <a:custGeom>
            <a:avLst/>
            <a:gdLst/>
            <a:ahLst/>
            <a:cxnLst>
              <a:cxn ang="0">
                <a:pos x="1" y="0"/>
              </a:cxn>
              <a:cxn ang="0">
                <a:pos x="0" y="1"/>
              </a:cxn>
              <a:cxn ang="0">
                <a:pos x="1" y="3"/>
              </a:cxn>
              <a:cxn ang="0">
                <a:pos x="6" y="4"/>
              </a:cxn>
              <a:cxn ang="0">
                <a:pos x="6" y="1"/>
              </a:cxn>
              <a:cxn ang="0">
                <a:pos x="1" y="0"/>
              </a:cxn>
              <a:cxn ang="0">
                <a:pos x="1" y="0"/>
              </a:cxn>
            </a:cxnLst>
            <a:rect l="0" t="0" r="r" b="b"/>
            <a:pathLst>
              <a:path w="6" h="4">
                <a:moveTo>
                  <a:pt x="1" y="0"/>
                </a:moveTo>
                <a:lnTo>
                  <a:pt x="0" y="1"/>
                </a:lnTo>
                <a:lnTo>
                  <a:pt x="1" y="3"/>
                </a:lnTo>
                <a:lnTo>
                  <a:pt x="6" y="4"/>
                </a:lnTo>
                <a:lnTo>
                  <a:pt x="6" y="1"/>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0" name="Freeform 52"/>
          <p:cNvSpPr>
            <a:spLocks noChangeArrowheads="1"/>
          </p:cNvSpPr>
          <p:nvPr/>
        </p:nvSpPr>
        <p:spPr bwMode="auto">
          <a:xfrm>
            <a:off x="2139950" y="4567238"/>
            <a:ext cx="7938" cy="6350"/>
          </a:xfrm>
          <a:custGeom>
            <a:avLst/>
            <a:gdLst/>
            <a:ahLst/>
            <a:cxnLst>
              <a:cxn ang="0">
                <a:pos x="3" y="1"/>
              </a:cxn>
              <a:cxn ang="0">
                <a:pos x="0" y="0"/>
              </a:cxn>
              <a:cxn ang="0">
                <a:pos x="0" y="3"/>
              </a:cxn>
              <a:cxn ang="0">
                <a:pos x="5" y="4"/>
              </a:cxn>
              <a:cxn ang="0">
                <a:pos x="3" y="1"/>
              </a:cxn>
              <a:cxn ang="0">
                <a:pos x="3" y="1"/>
              </a:cxn>
            </a:cxnLst>
            <a:rect l="0" t="0" r="r" b="b"/>
            <a:pathLst>
              <a:path w="5" h="4">
                <a:moveTo>
                  <a:pt x="3" y="1"/>
                </a:moveTo>
                <a:lnTo>
                  <a:pt x="0" y="0"/>
                </a:lnTo>
                <a:lnTo>
                  <a:pt x="0" y="3"/>
                </a:lnTo>
                <a:lnTo>
                  <a:pt x="5" y="4"/>
                </a:lnTo>
                <a:lnTo>
                  <a:pt x="3" y="1"/>
                </a:lnTo>
                <a:lnTo>
                  <a:pt x="3" y="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1" name="Freeform 53"/>
          <p:cNvSpPr>
            <a:spLocks noChangeArrowheads="1"/>
          </p:cNvSpPr>
          <p:nvPr/>
        </p:nvSpPr>
        <p:spPr bwMode="auto">
          <a:xfrm>
            <a:off x="2152651" y="4552951"/>
            <a:ext cx="9525" cy="17463"/>
          </a:xfrm>
          <a:custGeom>
            <a:avLst/>
            <a:gdLst/>
            <a:ahLst/>
            <a:cxnLst>
              <a:cxn ang="0">
                <a:pos x="3" y="0"/>
              </a:cxn>
              <a:cxn ang="0">
                <a:pos x="0" y="0"/>
              </a:cxn>
              <a:cxn ang="0">
                <a:pos x="0" y="8"/>
              </a:cxn>
              <a:cxn ang="0">
                <a:pos x="4" y="11"/>
              </a:cxn>
              <a:cxn ang="0">
                <a:pos x="6" y="7"/>
              </a:cxn>
              <a:cxn ang="0">
                <a:pos x="5" y="4"/>
              </a:cxn>
              <a:cxn ang="0">
                <a:pos x="3" y="0"/>
              </a:cxn>
              <a:cxn ang="0">
                <a:pos x="3" y="0"/>
              </a:cxn>
            </a:cxnLst>
            <a:rect l="0" t="0" r="r" b="b"/>
            <a:pathLst>
              <a:path w="6" h="11">
                <a:moveTo>
                  <a:pt x="3" y="0"/>
                </a:moveTo>
                <a:lnTo>
                  <a:pt x="0" y="0"/>
                </a:lnTo>
                <a:lnTo>
                  <a:pt x="0" y="8"/>
                </a:lnTo>
                <a:lnTo>
                  <a:pt x="4" y="11"/>
                </a:lnTo>
                <a:lnTo>
                  <a:pt x="6" y="7"/>
                </a:lnTo>
                <a:lnTo>
                  <a:pt x="5" y="4"/>
                </a:lnTo>
                <a:lnTo>
                  <a:pt x="3" y="0"/>
                </a:lnTo>
                <a:lnTo>
                  <a:pt x="3"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2" name="Freeform 54"/>
          <p:cNvSpPr>
            <a:spLocks noChangeArrowheads="1"/>
          </p:cNvSpPr>
          <p:nvPr/>
        </p:nvSpPr>
        <p:spPr bwMode="auto">
          <a:xfrm>
            <a:off x="2071689" y="4606926"/>
            <a:ext cx="9525" cy="4763"/>
          </a:xfrm>
          <a:custGeom>
            <a:avLst/>
            <a:gdLst/>
            <a:ahLst/>
            <a:cxnLst>
              <a:cxn ang="0">
                <a:pos x="4" y="0"/>
              </a:cxn>
              <a:cxn ang="0">
                <a:pos x="0" y="2"/>
              </a:cxn>
              <a:cxn ang="0">
                <a:pos x="3" y="3"/>
              </a:cxn>
              <a:cxn ang="0">
                <a:pos x="6" y="2"/>
              </a:cxn>
              <a:cxn ang="0">
                <a:pos x="4" y="0"/>
              </a:cxn>
              <a:cxn ang="0">
                <a:pos x="4" y="0"/>
              </a:cxn>
            </a:cxnLst>
            <a:rect l="0" t="0" r="r" b="b"/>
            <a:pathLst>
              <a:path w="6" h="3">
                <a:moveTo>
                  <a:pt x="4" y="0"/>
                </a:moveTo>
                <a:lnTo>
                  <a:pt x="0" y="2"/>
                </a:lnTo>
                <a:lnTo>
                  <a:pt x="3" y="3"/>
                </a:lnTo>
                <a:lnTo>
                  <a:pt x="6" y="2"/>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3" name="Freeform 55"/>
          <p:cNvSpPr>
            <a:spLocks noChangeArrowheads="1"/>
          </p:cNvSpPr>
          <p:nvPr/>
        </p:nvSpPr>
        <p:spPr bwMode="auto">
          <a:xfrm>
            <a:off x="2076450" y="4613275"/>
            <a:ext cx="58738" cy="38100"/>
          </a:xfrm>
          <a:custGeom>
            <a:avLst/>
            <a:gdLst/>
            <a:ahLst/>
            <a:cxnLst>
              <a:cxn ang="0">
                <a:pos x="2" y="0"/>
              </a:cxn>
              <a:cxn ang="0">
                <a:pos x="0" y="4"/>
              </a:cxn>
              <a:cxn ang="0">
                <a:pos x="3" y="9"/>
              </a:cxn>
              <a:cxn ang="0">
                <a:pos x="10" y="13"/>
              </a:cxn>
              <a:cxn ang="0">
                <a:pos x="13" y="13"/>
              </a:cxn>
              <a:cxn ang="0">
                <a:pos x="15" y="17"/>
              </a:cxn>
              <a:cxn ang="0">
                <a:pos x="10" y="17"/>
              </a:cxn>
              <a:cxn ang="0">
                <a:pos x="12" y="20"/>
              </a:cxn>
              <a:cxn ang="0">
                <a:pos x="14" y="23"/>
              </a:cxn>
              <a:cxn ang="0">
                <a:pos x="20" y="24"/>
              </a:cxn>
              <a:cxn ang="0">
                <a:pos x="24" y="20"/>
              </a:cxn>
              <a:cxn ang="0">
                <a:pos x="34" y="22"/>
              </a:cxn>
              <a:cxn ang="0">
                <a:pos x="37" y="19"/>
              </a:cxn>
              <a:cxn ang="0">
                <a:pos x="33" y="14"/>
              </a:cxn>
              <a:cxn ang="0">
                <a:pos x="26" y="12"/>
              </a:cxn>
              <a:cxn ang="0">
                <a:pos x="23" y="7"/>
              </a:cxn>
              <a:cxn ang="0">
                <a:pos x="20" y="5"/>
              </a:cxn>
              <a:cxn ang="0">
                <a:pos x="19" y="2"/>
              </a:cxn>
              <a:cxn ang="0">
                <a:pos x="12" y="2"/>
              </a:cxn>
              <a:cxn ang="0">
                <a:pos x="10" y="0"/>
              </a:cxn>
              <a:cxn ang="0">
                <a:pos x="8" y="0"/>
              </a:cxn>
              <a:cxn ang="0">
                <a:pos x="2" y="0"/>
              </a:cxn>
              <a:cxn ang="0">
                <a:pos x="2" y="0"/>
              </a:cxn>
            </a:cxnLst>
            <a:rect l="0" t="0" r="r" b="b"/>
            <a:pathLst>
              <a:path w="37" h="24">
                <a:moveTo>
                  <a:pt x="2" y="0"/>
                </a:moveTo>
                <a:lnTo>
                  <a:pt x="0" y="4"/>
                </a:lnTo>
                <a:lnTo>
                  <a:pt x="3" y="9"/>
                </a:lnTo>
                <a:lnTo>
                  <a:pt x="10" y="13"/>
                </a:lnTo>
                <a:lnTo>
                  <a:pt x="13" y="13"/>
                </a:lnTo>
                <a:lnTo>
                  <a:pt x="15" y="17"/>
                </a:lnTo>
                <a:lnTo>
                  <a:pt x="10" y="17"/>
                </a:lnTo>
                <a:lnTo>
                  <a:pt x="12" y="20"/>
                </a:lnTo>
                <a:lnTo>
                  <a:pt x="14" y="23"/>
                </a:lnTo>
                <a:lnTo>
                  <a:pt x="20" y="24"/>
                </a:lnTo>
                <a:lnTo>
                  <a:pt x="24" y="20"/>
                </a:lnTo>
                <a:lnTo>
                  <a:pt x="34" y="22"/>
                </a:lnTo>
                <a:lnTo>
                  <a:pt x="37" y="19"/>
                </a:lnTo>
                <a:lnTo>
                  <a:pt x="33" y="14"/>
                </a:lnTo>
                <a:lnTo>
                  <a:pt x="26" y="12"/>
                </a:lnTo>
                <a:lnTo>
                  <a:pt x="23" y="7"/>
                </a:lnTo>
                <a:lnTo>
                  <a:pt x="20" y="5"/>
                </a:lnTo>
                <a:lnTo>
                  <a:pt x="19" y="2"/>
                </a:lnTo>
                <a:lnTo>
                  <a:pt x="12" y="2"/>
                </a:lnTo>
                <a:lnTo>
                  <a:pt x="10" y="0"/>
                </a:lnTo>
                <a:lnTo>
                  <a:pt x="8" y="0"/>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4" name="Freeform 56"/>
          <p:cNvSpPr>
            <a:spLocks noChangeArrowheads="1"/>
          </p:cNvSpPr>
          <p:nvPr/>
        </p:nvSpPr>
        <p:spPr bwMode="auto">
          <a:xfrm>
            <a:off x="2092325" y="4581526"/>
            <a:ext cx="14288" cy="15875"/>
          </a:xfrm>
          <a:custGeom>
            <a:avLst/>
            <a:gdLst/>
            <a:ahLst/>
            <a:cxnLst>
              <a:cxn ang="0">
                <a:pos x="8" y="0"/>
              </a:cxn>
              <a:cxn ang="0">
                <a:pos x="1" y="6"/>
              </a:cxn>
              <a:cxn ang="0">
                <a:pos x="0" y="10"/>
              </a:cxn>
              <a:cxn ang="0">
                <a:pos x="2" y="9"/>
              </a:cxn>
              <a:cxn ang="0">
                <a:pos x="6" y="5"/>
              </a:cxn>
              <a:cxn ang="0">
                <a:pos x="9" y="3"/>
              </a:cxn>
              <a:cxn ang="0">
                <a:pos x="8" y="0"/>
              </a:cxn>
              <a:cxn ang="0">
                <a:pos x="8" y="0"/>
              </a:cxn>
            </a:cxnLst>
            <a:rect l="0" t="0" r="r" b="b"/>
            <a:pathLst>
              <a:path w="9" h="10">
                <a:moveTo>
                  <a:pt x="8" y="0"/>
                </a:moveTo>
                <a:lnTo>
                  <a:pt x="1" y="6"/>
                </a:lnTo>
                <a:lnTo>
                  <a:pt x="0" y="10"/>
                </a:lnTo>
                <a:lnTo>
                  <a:pt x="2" y="9"/>
                </a:lnTo>
                <a:lnTo>
                  <a:pt x="6" y="5"/>
                </a:lnTo>
                <a:lnTo>
                  <a:pt x="9" y="3"/>
                </a:lnTo>
                <a:lnTo>
                  <a:pt x="8" y="0"/>
                </a:lnTo>
                <a:lnTo>
                  <a:pt x="8"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5" name="Freeform 57"/>
          <p:cNvSpPr>
            <a:spLocks noChangeArrowheads="1"/>
          </p:cNvSpPr>
          <p:nvPr/>
        </p:nvSpPr>
        <p:spPr bwMode="auto">
          <a:xfrm>
            <a:off x="2081213" y="4576764"/>
            <a:ext cx="11112" cy="9525"/>
          </a:xfrm>
          <a:custGeom>
            <a:avLst/>
            <a:gdLst/>
            <a:ahLst/>
            <a:cxnLst>
              <a:cxn ang="0">
                <a:pos x="7" y="0"/>
              </a:cxn>
              <a:cxn ang="0">
                <a:pos x="0" y="2"/>
              </a:cxn>
              <a:cxn ang="0">
                <a:pos x="0" y="6"/>
              </a:cxn>
              <a:cxn ang="0">
                <a:pos x="4" y="6"/>
              </a:cxn>
              <a:cxn ang="0">
                <a:pos x="7" y="2"/>
              </a:cxn>
              <a:cxn ang="0">
                <a:pos x="7" y="0"/>
              </a:cxn>
              <a:cxn ang="0">
                <a:pos x="7" y="0"/>
              </a:cxn>
            </a:cxnLst>
            <a:rect l="0" t="0" r="r" b="b"/>
            <a:pathLst>
              <a:path w="7" h="6">
                <a:moveTo>
                  <a:pt x="7" y="0"/>
                </a:moveTo>
                <a:lnTo>
                  <a:pt x="0" y="2"/>
                </a:lnTo>
                <a:lnTo>
                  <a:pt x="0" y="6"/>
                </a:lnTo>
                <a:lnTo>
                  <a:pt x="4" y="6"/>
                </a:lnTo>
                <a:lnTo>
                  <a:pt x="7" y="2"/>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6" name="Freeform 58"/>
          <p:cNvSpPr>
            <a:spLocks noChangeArrowheads="1"/>
          </p:cNvSpPr>
          <p:nvPr/>
        </p:nvSpPr>
        <p:spPr bwMode="auto">
          <a:xfrm>
            <a:off x="2130426" y="4584700"/>
            <a:ext cx="17463" cy="19050"/>
          </a:xfrm>
          <a:custGeom>
            <a:avLst/>
            <a:gdLst/>
            <a:ahLst/>
            <a:cxnLst>
              <a:cxn ang="0">
                <a:pos x="9" y="3"/>
              </a:cxn>
              <a:cxn ang="0">
                <a:pos x="4" y="0"/>
              </a:cxn>
              <a:cxn ang="0">
                <a:pos x="0" y="0"/>
              </a:cxn>
              <a:cxn ang="0">
                <a:pos x="4" y="5"/>
              </a:cxn>
              <a:cxn ang="0">
                <a:pos x="4" y="10"/>
              </a:cxn>
              <a:cxn ang="0">
                <a:pos x="8" y="12"/>
              </a:cxn>
              <a:cxn ang="0">
                <a:pos x="11" y="8"/>
              </a:cxn>
              <a:cxn ang="0">
                <a:pos x="9" y="3"/>
              </a:cxn>
              <a:cxn ang="0">
                <a:pos x="9" y="3"/>
              </a:cxn>
            </a:cxnLst>
            <a:rect l="0" t="0" r="r" b="b"/>
            <a:pathLst>
              <a:path w="11" h="12">
                <a:moveTo>
                  <a:pt x="9" y="3"/>
                </a:moveTo>
                <a:lnTo>
                  <a:pt x="4" y="0"/>
                </a:lnTo>
                <a:lnTo>
                  <a:pt x="0" y="0"/>
                </a:lnTo>
                <a:lnTo>
                  <a:pt x="4" y="5"/>
                </a:lnTo>
                <a:lnTo>
                  <a:pt x="4" y="10"/>
                </a:lnTo>
                <a:lnTo>
                  <a:pt x="8" y="12"/>
                </a:lnTo>
                <a:lnTo>
                  <a:pt x="11" y="8"/>
                </a:lnTo>
                <a:lnTo>
                  <a:pt x="9" y="3"/>
                </a:lnTo>
                <a:lnTo>
                  <a:pt x="9" y="3"/>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7" name="Freeform 59"/>
          <p:cNvSpPr>
            <a:spLocks noChangeArrowheads="1"/>
          </p:cNvSpPr>
          <p:nvPr/>
        </p:nvSpPr>
        <p:spPr bwMode="auto">
          <a:xfrm>
            <a:off x="2155826" y="4603751"/>
            <a:ext cx="9525" cy="15875"/>
          </a:xfrm>
          <a:custGeom>
            <a:avLst/>
            <a:gdLst/>
            <a:ahLst/>
            <a:cxnLst>
              <a:cxn ang="0">
                <a:pos x="1" y="0"/>
              </a:cxn>
              <a:cxn ang="0">
                <a:pos x="0" y="5"/>
              </a:cxn>
              <a:cxn ang="0">
                <a:pos x="3" y="10"/>
              </a:cxn>
              <a:cxn ang="0">
                <a:pos x="5" y="5"/>
              </a:cxn>
              <a:cxn ang="0">
                <a:pos x="6" y="0"/>
              </a:cxn>
              <a:cxn ang="0">
                <a:pos x="1" y="0"/>
              </a:cxn>
              <a:cxn ang="0">
                <a:pos x="1" y="0"/>
              </a:cxn>
            </a:cxnLst>
            <a:rect l="0" t="0" r="r" b="b"/>
            <a:pathLst>
              <a:path w="6" h="10">
                <a:moveTo>
                  <a:pt x="1" y="0"/>
                </a:moveTo>
                <a:lnTo>
                  <a:pt x="0" y="5"/>
                </a:lnTo>
                <a:lnTo>
                  <a:pt x="3" y="10"/>
                </a:lnTo>
                <a:lnTo>
                  <a:pt x="5" y="5"/>
                </a:lnTo>
                <a:lnTo>
                  <a:pt x="6"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8" name="Freeform 60"/>
          <p:cNvSpPr>
            <a:spLocks noChangeArrowheads="1"/>
          </p:cNvSpPr>
          <p:nvPr/>
        </p:nvSpPr>
        <p:spPr bwMode="auto">
          <a:xfrm>
            <a:off x="2146301" y="4565651"/>
            <a:ext cx="4763" cy="4763"/>
          </a:xfrm>
          <a:custGeom>
            <a:avLst/>
            <a:gdLst/>
            <a:ahLst/>
            <a:cxnLst>
              <a:cxn ang="0">
                <a:pos x="2" y="0"/>
              </a:cxn>
              <a:cxn ang="0">
                <a:pos x="0" y="0"/>
              </a:cxn>
              <a:cxn ang="0">
                <a:pos x="1" y="3"/>
              </a:cxn>
              <a:cxn ang="0">
                <a:pos x="3" y="2"/>
              </a:cxn>
              <a:cxn ang="0">
                <a:pos x="2" y="0"/>
              </a:cxn>
              <a:cxn ang="0">
                <a:pos x="2" y="0"/>
              </a:cxn>
            </a:cxnLst>
            <a:rect l="0" t="0" r="r" b="b"/>
            <a:pathLst>
              <a:path w="3" h="3">
                <a:moveTo>
                  <a:pt x="2" y="0"/>
                </a:moveTo>
                <a:lnTo>
                  <a:pt x="0" y="0"/>
                </a:lnTo>
                <a:lnTo>
                  <a:pt x="1" y="3"/>
                </a:lnTo>
                <a:lnTo>
                  <a:pt x="3" y="2"/>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09" name="Freeform 61"/>
          <p:cNvSpPr>
            <a:spLocks noChangeArrowheads="1"/>
          </p:cNvSpPr>
          <p:nvPr/>
        </p:nvSpPr>
        <p:spPr bwMode="auto">
          <a:xfrm>
            <a:off x="1847850" y="4579938"/>
            <a:ext cx="782638" cy="760412"/>
          </a:xfrm>
          <a:custGeom>
            <a:avLst/>
            <a:gdLst/>
            <a:ahLst/>
            <a:cxnLst>
              <a:cxn ang="0">
                <a:pos x="460" y="350"/>
              </a:cxn>
              <a:cxn ang="0">
                <a:pos x="306" y="410"/>
              </a:cxn>
              <a:cxn ang="0">
                <a:pos x="297" y="389"/>
              </a:cxn>
              <a:cxn ang="0">
                <a:pos x="273" y="389"/>
              </a:cxn>
              <a:cxn ang="0">
                <a:pos x="277" y="372"/>
              </a:cxn>
              <a:cxn ang="0">
                <a:pos x="279" y="359"/>
              </a:cxn>
              <a:cxn ang="0">
                <a:pos x="232" y="383"/>
              </a:cxn>
              <a:cxn ang="0">
                <a:pos x="208" y="356"/>
              </a:cxn>
              <a:cxn ang="0">
                <a:pos x="212" y="331"/>
              </a:cxn>
              <a:cxn ang="0">
                <a:pos x="240" y="314"/>
              </a:cxn>
              <a:cxn ang="0">
                <a:pos x="263" y="300"/>
              </a:cxn>
              <a:cxn ang="0">
                <a:pos x="288" y="300"/>
              </a:cxn>
              <a:cxn ang="0">
                <a:pos x="303" y="326"/>
              </a:cxn>
              <a:cxn ang="0">
                <a:pos x="308" y="310"/>
              </a:cxn>
              <a:cxn ang="0">
                <a:pos x="299" y="280"/>
              </a:cxn>
              <a:cxn ang="0">
                <a:pos x="315" y="238"/>
              </a:cxn>
              <a:cxn ang="0">
                <a:pos x="322" y="225"/>
              </a:cxn>
              <a:cxn ang="0">
                <a:pos x="335" y="198"/>
              </a:cxn>
              <a:cxn ang="0">
                <a:pos x="331" y="182"/>
              </a:cxn>
              <a:cxn ang="0">
                <a:pos x="359" y="163"/>
              </a:cxn>
              <a:cxn ang="0">
                <a:pos x="344" y="143"/>
              </a:cxn>
              <a:cxn ang="0">
                <a:pos x="326" y="158"/>
              </a:cxn>
              <a:cxn ang="0">
                <a:pos x="349" y="124"/>
              </a:cxn>
              <a:cxn ang="0">
                <a:pos x="346" y="94"/>
              </a:cxn>
              <a:cxn ang="0">
                <a:pos x="304" y="75"/>
              </a:cxn>
              <a:cxn ang="0">
                <a:pos x="293" y="89"/>
              </a:cxn>
              <a:cxn ang="0">
                <a:pos x="277" y="77"/>
              </a:cxn>
              <a:cxn ang="0">
                <a:pos x="257" y="80"/>
              </a:cxn>
              <a:cxn ang="0">
                <a:pos x="277" y="115"/>
              </a:cxn>
              <a:cxn ang="0">
                <a:pos x="277" y="149"/>
              </a:cxn>
              <a:cxn ang="0">
                <a:pos x="250" y="131"/>
              </a:cxn>
              <a:cxn ang="0">
                <a:pos x="210" y="103"/>
              </a:cxn>
              <a:cxn ang="0">
                <a:pos x="226" y="60"/>
              </a:cxn>
              <a:cxn ang="0">
                <a:pos x="230" y="38"/>
              </a:cxn>
              <a:cxn ang="0">
                <a:pos x="217" y="42"/>
              </a:cxn>
              <a:cxn ang="0">
                <a:pos x="203" y="27"/>
              </a:cxn>
              <a:cxn ang="0">
                <a:pos x="152" y="47"/>
              </a:cxn>
              <a:cxn ang="0">
                <a:pos x="107" y="32"/>
              </a:cxn>
              <a:cxn ang="0">
                <a:pos x="92" y="6"/>
              </a:cxn>
              <a:cxn ang="0">
                <a:pos x="36" y="53"/>
              </a:cxn>
              <a:cxn ang="0">
                <a:pos x="19" y="56"/>
              </a:cxn>
              <a:cxn ang="0">
                <a:pos x="1" y="66"/>
              </a:cxn>
              <a:cxn ang="0">
                <a:pos x="43" y="60"/>
              </a:cxn>
              <a:cxn ang="0">
                <a:pos x="62" y="88"/>
              </a:cxn>
              <a:cxn ang="0">
                <a:pos x="101" y="284"/>
              </a:cxn>
              <a:cxn ang="0">
                <a:pos x="124" y="331"/>
              </a:cxn>
              <a:cxn ang="0">
                <a:pos x="114" y="292"/>
              </a:cxn>
              <a:cxn ang="0">
                <a:pos x="139" y="338"/>
              </a:cxn>
              <a:cxn ang="0">
                <a:pos x="210" y="401"/>
              </a:cxn>
              <a:cxn ang="0">
                <a:pos x="237" y="396"/>
              </a:cxn>
              <a:cxn ang="0">
                <a:pos x="295" y="414"/>
              </a:cxn>
              <a:cxn ang="0">
                <a:pos x="322" y="415"/>
              </a:cxn>
              <a:cxn ang="0">
                <a:pos x="324" y="479"/>
              </a:cxn>
              <a:cxn ang="0">
                <a:pos x="493" y="302"/>
              </a:cxn>
            </a:cxnLst>
            <a:rect l="0" t="0" r="r" b="b"/>
            <a:pathLst>
              <a:path w="493" h="479">
                <a:moveTo>
                  <a:pt x="482" y="318"/>
                </a:moveTo>
                <a:lnTo>
                  <a:pt x="466" y="347"/>
                </a:lnTo>
                <a:lnTo>
                  <a:pt x="460" y="350"/>
                </a:lnTo>
                <a:lnTo>
                  <a:pt x="453" y="343"/>
                </a:lnTo>
                <a:lnTo>
                  <a:pt x="336" y="414"/>
                </a:lnTo>
                <a:lnTo>
                  <a:pt x="306" y="410"/>
                </a:lnTo>
                <a:lnTo>
                  <a:pt x="300" y="403"/>
                </a:lnTo>
                <a:lnTo>
                  <a:pt x="295" y="398"/>
                </a:lnTo>
                <a:lnTo>
                  <a:pt x="297" y="389"/>
                </a:lnTo>
                <a:lnTo>
                  <a:pt x="293" y="383"/>
                </a:lnTo>
                <a:lnTo>
                  <a:pt x="284" y="383"/>
                </a:lnTo>
                <a:lnTo>
                  <a:pt x="273" y="389"/>
                </a:lnTo>
                <a:lnTo>
                  <a:pt x="268" y="387"/>
                </a:lnTo>
                <a:lnTo>
                  <a:pt x="266" y="381"/>
                </a:lnTo>
                <a:lnTo>
                  <a:pt x="277" y="372"/>
                </a:lnTo>
                <a:lnTo>
                  <a:pt x="275" y="367"/>
                </a:lnTo>
                <a:lnTo>
                  <a:pt x="281" y="365"/>
                </a:lnTo>
                <a:lnTo>
                  <a:pt x="279" y="359"/>
                </a:lnTo>
                <a:lnTo>
                  <a:pt x="236" y="385"/>
                </a:lnTo>
                <a:lnTo>
                  <a:pt x="236" y="385"/>
                </a:lnTo>
                <a:lnTo>
                  <a:pt x="232" y="383"/>
                </a:lnTo>
                <a:lnTo>
                  <a:pt x="223" y="376"/>
                </a:lnTo>
                <a:lnTo>
                  <a:pt x="214" y="365"/>
                </a:lnTo>
                <a:lnTo>
                  <a:pt x="208" y="356"/>
                </a:lnTo>
                <a:lnTo>
                  <a:pt x="214" y="352"/>
                </a:lnTo>
                <a:lnTo>
                  <a:pt x="208" y="343"/>
                </a:lnTo>
                <a:lnTo>
                  <a:pt x="212" y="331"/>
                </a:lnTo>
                <a:lnTo>
                  <a:pt x="217" y="318"/>
                </a:lnTo>
                <a:lnTo>
                  <a:pt x="230" y="314"/>
                </a:lnTo>
                <a:lnTo>
                  <a:pt x="240" y="314"/>
                </a:lnTo>
                <a:lnTo>
                  <a:pt x="252" y="312"/>
                </a:lnTo>
                <a:lnTo>
                  <a:pt x="253" y="300"/>
                </a:lnTo>
                <a:lnTo>
                  <a:pt x="263" y="300"/>
                </a:lnTo>
                <a:lnTo>
                  <a:pt x="273" y="298"/>
                </a:lnTo>
                <a:lnTo>
                  <a:pt x="277" y="301"/>
                </a:lnTo>
                <a:lnTo>
                  <a:pt x="288" y="300"/>
                </a:lnTo>
                <a:lnTo>
                  <a:pt x="291" y="298"/>
                </a:lnTo>
                <a:lnTo>
                  <a:pt x="300" y="319"/>
                </a:lnTo>
                <a:lnTo>
                  <a:pt x="303" y="326"/>
                </a:lnTo>
                <a:lnTo>
                  <a:pt x="308" y="323"/>
                </a:lnTo>
                <a:lnTo>
                  <a:pt x="310" y="316"/>
                </a:lnTo>
                <a:lnTo>
                  <a:pt x="308" y="310"/>
                </a:lnTo>
                <a:lnTo>
                  <a:pt x="299" y="296"/>
                </a:lnTo>
                <a:lnTo>
                  <a:pt x="297" y="283"/>
                </a:lnTo>
                <a:lnTo>
                  <a:pt x="299" y="280"/>
                </a:lnTo>
                <a:lnTo>
                  <a:pt x="310" y="269"/>
                </a:lnTo>
                <a:lnTo>
                  <a:pt x="317" y="254"/>
                </a:lnTo>
                <a:lnTo>
                  <a:pt x="315" y="238"/>
                </a:lnTo>
                <a:lnTo>
                  <a:pt x="313" y="229"/>
                </a:lnTo>
                <a:lnTo>
                  <a:pt x="321" y="229"/>
                </a:lnTo>
                <a:lnTo>
                  <a:pt x="322" y="225"/>
                </a:lnTo>
                <a:lnTo>
                  <a:pt x="326" y="209"/>
                </a:lnTo>
                <a:lnTo>
                  <a:pt x="335" y="203"/>
                </a:lnTo>
                <a:lnTo>
                  <a:pt x="335" y="198"/>
                </a:lnTo>
                <a:lnTo>
                  <a:pt x="333" y="195"/>
                </a:lnTo>
                <a:lnTo>
                  <a:pt x="330" y="191"/>
                </a:lnTo>
                <a:lnTo>
                  <a:pt x="331" y="182"/>
                </a:lnTo>
                <a:lnTo>
                  <a:pt x="342" y="169"/>
                </a:lnTo>
                <a:lnTo>
                  <a:pt x="351" y="175"/>
                </a:lnTo>
                <a:lnTo>
                  <a:pt x="359" y="163"/>
                </a:lnTo>
                <a:lnTo>
                  <a:pt x="360" y="154"/>
                </a:lnTo>
                <a:lnTo>
                  <a:pt x="344" y="149"/>
                </a:lnTo>
                <a:lnTo>
                  <a:pt x="344" y="143"/>
                </a:lnTo>
                <a:lnTo>
                  <a:pt x="335" y="140"/>
                </a:lnTo>
                <a:lnTo>
                  <a:pt x="333" y="149"/>
                </a:lnTo>
                <a:lnTo>
                  <a:pt x="326" y="158"/>
                </a:lnTo>
                <a:lnTo>
                  <a:pt x="324" y="140"/>
                </a:lnTo>
                <a:lnTo>
                  <a:pt x="333" y="129"/>
                </a:lnTo>
                <a:lnTo>
                  <a:pt x="349" y="124"/>
                </a:lnTo>
                <a:lnTo>
                  <a:pt x="353" y="115"/>
                </a:lnTo>
                <a:lnTo>
                  <a:pt x="353" y="102"/>
                </a:lnTo>
                <a:lnTo>
                  <a:pt x="346" y="94"/>
                </a:lnTo>
                <a:lnTo>
                  <a:pt x="321" y="89"/>
                </a:lnTo>
                <a:lnTo>
                  <a:pt x="313" y="84"/>
                </a:lnTo>
                <a:lnTo>
                  <a:pt x="304" y="75"/>
                </a:lnTo>
                <a:lnTo>
                  <a:pt x="299" y="73"/>
                </a:lnTo>
                <a:lnTo>
                  <a:pt x="299" y="80"/>
                </a:lnTo>
                <a:lnTo>
                  <a:pt x="293" y="89"/>
                </a:lnTo>
                <a:lnTo>
                  <a:pt x="284" y="82"/>
                </a:lnTo>
                <a:lnTo>
                  <a:pt x="279" y="80"/>
                </a:lnTo>
                <a:lnTo>
                  <a:pt x="277" y="77"/>
                </a:lnTo>
                <a:lnTo>
                  <a:pt x="270" y="71"/>
                </a:lnTo>
                <a:lnTo>
                  <a:pt x="259" y="71"/>
                </a:lnTo>
                <a:lnTo>
                  <a:pt x="257" y="80"/>
                </a:lnTo>
                <a:lnTo>
                  <a:pt x="264" y="98"/>
                </a:lnTo>
                <a:lnTo>
                  <a:pt x="277" y="107"/>
                </a:lnTo>
                <a:lnTo>
                  <a:pt x="277" y="115"/>
                </a:lnTo>
                <a:lnTo>
                  <a:pt x="273" y="131"/>
                </a:lnTo>
                <a:lnTo>
                  <a:pt x="281" y="140"/>
                </a:lnTo>
                <a:lnTo>
                  <a:pt x="277" y="149"/>
                </a:lnTo>
                <a:lnTo>
                  <a:pt x="272" y="145"/>
                </a:lnTo>
                <a:lnTo>
                  <a:pt x="261" y="131"/>
                </a:lnTo>
                <a:lnTo>
                  <a:pt x="250" y="131"/>
                </a:lnTo>
                <a:lnTo>
                  <a:pt x="240" y="120"/>
                </a:lnTo>
                <a:lnTo>
                  <a:pt x="216" y="111"/>
                </a:lnTo>
                <a:lnTo>
                  <a:pt x="210" y="103"/>
                </a:lnTo>
                <a:lnTo>
                  <a:pt x="214" y="85"/>
                </a:lnTo>
                <a:lnTo>
                  <a:pt x="216" y="69"/>
                </a:lnTo>
                <a:lnTo>
                  <a:pt x="226" y="60"/>
                </a:lnTo>
                <a:lnTo>
                  <a:pt x="237" y="56"/>
                </a:lnTo>
                <a:lnTo>
                  <a:pt x="237" y="51"/>
                </a:lnTo>
                <a:lnTo>
                  <a:pt x="230" y="38"/>
                </a:lnTo>
                <a:lnTo>
                  <a:pt x="226" y="36"/>
                </a:lnTo>
                <a:lnTo>
                  <a:pt x="221" y="49"/>
                </a:lnTo>
                <a:lnTo>
                  <a:pt x="217" y="42"/>
                </a:lnTo>
                <a:lnTo>
                  <a:pt x="209" y="39"/>
                </a:lnTo>
                <a:lnTo>
                  <a:pt x="206" y="29"/>
                </a:lnTo>
                <a:lnTo>
                  <a:pt x="203" y="27"/>
                </a:lnTo>
                <a:lnTo>
                  <a:pt x="211" y="54"/>
                </a:lnTo>
                <a:lnTo>
                  <a:pt x="168" y="61"/>
                </a:lnTo>
                <a:lnTo>
                  <a:pt x="152" y="47"/>
                </a:lnTo>
                <a:lnTo>
                  <a:pt x="154" y="43"/>
                </a:lnTo>
                <a:lnTo>
                  <a:pt x="152" y="40"/>
                </a:lnTo>
                <a:lnTo>
                  <a:pt x="107" y="32"/>
                </a:lnTo>
                <a:lnTo>
                  <a:pt x="99" y="15"/>
                </a:lnTo>
                <a:lnTo>
                  <a:pt x="92" y="13"/>
                </a:lnTo>
                <a:lnTo>
                  <a:pt x="92" y="6"/>
                </a:lnTo>
                <a:lnTo>
                  <a:pt x="88" y="0"/>
                </a:lnTo>
                <a:lnTo>
                  <a:pt x="21" y="48"/>
                </a:lnTo>
                <a:lnTo>
                  <a:pt x="36" y="53"/>
                </a:lnTo>
                <a:lnTo>
                  <a:pt x="28" y="58"/>
                </a:lnTo>
                <a:lnTo>
                  <a:pt x="21" y="49"/>
                </a:lnTo>
                <a:lnTo>
                  <a:pt x="19" y="56"/>
                </a:lnTo>
                <a:lnTo>
                  <a:pt x="14" y="62"/>
                </a:lnTo>
                <a:lnTo>
                  <a:pt x="0" y="64"/>
                </a:lnTo>
                <a:lnTo>
                  <a:pt x="1" y="66"/>
                </a:lnTo>
                <a:lnTo>
                  <a:pt x="21" y="66"/>
                </a:lnTo>
                <a:lnTo>
                  <a:pt x="32" y="64"/>
                </a:lnTo>
                <a:lnTo>
                  <a:pt x="43" y="60"/>
                </a:lnTo>
                <a:lnTo>
                  <a:pt x="48" y="60"/>
                </a:lnTo>
                <a:lnTo>
                  <a:pt x="65" y="75"/>
                </a:lnTo>
                <a:lnTo>
                  <a:pt x="62" y="88"/>
                </a:lnTo>
                <a:lnTo>
                  <a:pt x="71" y="89"/>
                </a:lnTo>
                <a:lnTo>
                  <a:pt x="94" y="121"/>
                </a:lnTo>
                <a:lnTo>
                  <a:pt x="101" y="284"/>
                </a:lnTo>
                <a:lnTo>
                  <a:pt x="124" y="343"/>
                </a:lnTo>
                <a:lnTo>
                  <a:pt x="134" y="349"/>
                </a:lnTo>
                <a:lnTo>
                  <a:pt x="124" y="331"/>
                </a:lnTo>
                <a:lnTo>
                  <a:pt x="115" y="308"/>
                </a:lnTo>
                <a:lnTo>
                  <a:pt x="112" y="294"/>
                </a:lnTo>
                <a:lnTo>
                  <a:pt x="114" y="292"/>
                </a:lnTo>
                <a:lnTo>
                  <a:pt x="123" y="320"/>
                </a:lnTo>
                <a:lnTo>
                  <a:pt x="139" y="329"/>
                </a:lnTo>
                <a:lnTo>
                  <a:pt x="139" y="338"/>
                </a:lnTo>
                <a:lnTo>
                  <a:pt x="153" y="347"/>
                </a:lnTo>
                <a:lnTo>
                  <a:pt x="197" y="399"/>
                </a:lnTo>
                <a:lnTo>
                  <a:pt x="210" y="401"/>
                </a:lnTo>
                <a:lnTo>
                  <a:pt x="217" y="400"/>
                </a:lnTo>
                <a:lnTo>
                  <a:pt x="223" y="392"/>
                </a:lnTo>
                <a:lnTo>
                  <a:pt x="237" y="396"/>
                </a:lnTo>
                <a:lnTo>
                  <a:pt x="263" y="407"/>
                </a:lnTo>
                <a:lnTo>
                  <a:pt x="282" y="412"/>
                </a:lnTo>
                <a:lnTo>
                  <a:pt x="295" y="414"/>
                </a:lnTo>
                <a:lnTo>
                  <a:pt x="306" y="421"/>
                </a:lnTo>
                <a:lnTo>
                  <a:pt x="312" y="421"/>
                </a:lnTo>
                <a:lnTo>
                  <a:pt x="322" y="415"/>
                </a:lnTo>
                <a:lnTo>
                  <a:pt x="335" y="424"/>
                </a:lnTo>
                <a:lnTo>
                  <a:pt x="309" y="472"/>
                </a:lnTo>
                <a:lnTo>
                  <a:pt x="324" y="479"/>
                </a:lnTo>
                <a:lnTo>
                  <a:pt x="339" y="479"/>
                </a:lnTo>
                <a:lnTo>
                  <a:pt x="471" y="348"/>
                </a:lnTo>
                <a:lnTo>
                  <a:pt x="493" y="302"/>
                </a:lnTo>
                <a:lnTo>
                  <a:pt x="482" y="318"/>
                </a:lnTo>
                <a:lnTo>
                  <a:pt x="482" y="318"/>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0" name="Freeform 62"/>
          <p:cNvSpPr>
            <a:spLocks noChangeArrowheads="1"/>
          </p:cNvSpPr>
          <p:nvPr/>
        </p:nvSpPr>
        <p:spPr bwMode="auto">
          <a:xfrm>
            <a:off x="2303464" y="5111751"/>
            <a:ext cx="92075" cy="22225"/>
          </a:xfrm>
          <a:custGeom>
            <a:avLst/>
            <a:gdLst/>
            <a:ahLst/>
            <a:cxnLst>
              <a:cxn ang="0">
                <a:pos x="0" y="14"/>
              </a:cxn>
              <a:cxn ang="0">
                <a:pos x="5" y="7"/>
              </a:cxn>
              <a:cxn ang="0">
                <a:pos x="10" y="4"/>
              </a:cxn>
              <a:cxn ang="0">
                <a:pos x="17" y="1"/>
              </a:cxn>
              <a:cxn ang="0">
                <a:pos x="25" y="1"/>
              </a:cxn>
              <a:cxn ang="0">
                <a:pos x="34" y="0"/>
              </a:cxn>
              <a:cxn ang="0">
                <a:pos x="40" y="4"/>
              </a:cxn>
              <a:cxn ang="0">
                <a:pos x="55" y="4"/>
              </a:cxn>
              <a:cxn ang="0">
                <a:pos x="58" y="7"/>
              </a:cxn>
              <a:cxn ang="0">
                <a:pos x="51" y="11"/>
              </a:cxn>
              <a:cxn ang="0">
                <a:pos x="40" y="13"/>
              </a:cxn>
              <a:cxn ang="0">
                <a:pos x="37" y="14"/>
              </a:cxn>
              <a:cxn ang="0">
                <a:pos x="37" y="10"/>
              </a:cxn>
              <a:cxn ang="0">
                <a:pos x="33" y="8"/>
              </a:cxn>
              <a:cxn ang="0">
                <a:pos x="27" y="10"/>
              </a:cxn>
              <a:cxn ang="0">
                <a:pos x="22" y="13"/>
              </a:cxn>
              <a:cxn ang="0">
                <a:pos x="15" y="9"/>
              </a:cxn>
              <a:cxn ang="0">
                <a:pos x="12" y="11"/>
              </a:cxn>
              <a:cxn ang="0">
                <a:pos x="5" y="14"/>
              </a:cxn>
              <a:cxn ang="0">
                <a:pos x="2" y="14"/>
              </a:cxn>
              <a:cxn ang="0">
                <a:pos x="0" y="14"/>
              </a:cxn>
              <a:cxn ang="0">
                <a:pos x="0" y="14"/>
              </a:cxn>
            </a:cxnLst>
            <a:rect l="0" t="0" r="r" b="b"/>
            <a:pathLst>
              <a:path w="58" h="14">
                <a:moveTo>
                  <a:pt x="0" y="14"/>
                </a:moveTo>
                <a:lnTo>
                  <a:pt x="5" y="7"/>
                </a:lnTo>
                <a:lnTo>
                  <a:pt x="10" y="4"/>
                </a:lnTo>
                <a:lnTo>
                  <a:pt x="17" y="1"/>
                </a:lnTo>
                <a:lnTo>
                  <a:pt x="25" y="1"/>
                </a:lnTo>
                <a:lnTo>
                  <a:pt x="34" y="0"/>
                </a:lnTo>
                <a:lnTo>
                  <a:pt x="40" y="4"/>
                </a:lnTo>
                <a:lnTo>
                  <a:pt x="55" y="4"/>
                </a:lnTo>
                <a:lnTo>
                  <a:pt x="58" y="7"/>
                </a:lnTo>
                <a:lnTo>
                  <a:pt x="51" y="11"/>
                </a:lnTo>
                <a:lnTo>
                  <a:pt x="40" y="13"/>
                </a:lnTo>
                <a:lnTo>
                  <a:pt x="37" y="14"/>
                </a:lnTo>
                <a:lnTo>
                  <a:pt x="37" y="10"/>
                </a:lnTo>
                <a:lnTo>
                  <a:pt x="33" y="8"/>
                </a:lnTo>
                <a:lnTo>
                  <a:pt x="27" y="10"/>
                </a:lnTo>
                <a:lnTo>
                  <a:pt x="22" y="13"/>
                </a:lnTo>
                <a:lnTo>
                  <a:pt x="15" y="9"/>
                </a:lnTo>
                <a:lnTo>
                  <a:pt x="12" y="11"/>
                </a:lnTo>
                <a:lnTo>
                  <a:pt x="5" y="14"/>
                </a:lnTo>
                <a:lnTo>
                  <a:pt x="2" y="14"/>
                </a:lnTo>
                <a:lnTo>
                  <a:pt x="0" y="14"/>
                </a:lnTo>
                <a:lnTo>
                  <a:pt x="0" y="14"/>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1" name="Freeform 63"/>
          <p:cNvSpPr>
            <a:spLocks noChangeArrowheads="1"/>
          </p:cNvSpPr>
          <p:nvPr/>
        </p:nvSpPr>
        <p:spPr bwMode="auto">
          <a:xfrm>
            <a:off x="2349500" y="5078414"/>
            <a:ext cx="20638" cy="7937"/>
          </a:xfrm>
          <a:custGeom>
            <a:avLst/>
            <a:gdLst/>
            <a:ahLst/>
            <a:cxnLst>
              <a:cxn ang="0">
                <a:pos x="5" y="1"/>
              </a:cxn>
              <a:cxn ang="0">
                <a:pos x="0" y="0"/>
              </a:cxn>
              <a:cxn ang="0">
                <a:pos x="5" y="5"/>
              </a:cxn>
              <a:cxn ang="0">
                <a:pos x="8" y="4"/>
              </a:cxn>
              <a:cxn ang="0">
                <a:pos x="9" y="5"/>
              </a:cxn>
              <a:cxn ang="0">
                <a:pos x="13" y="5"/>
              </a:cxn>
              <a:cxn ang="0">
                <a:pos x="8" y="1"/>
              </a:cxn>
              <a:cxn ang="0">
                <a:pos x="8" y="2"/>
              </a:cxn>
              <a:cxn ang="0">
                <a:pos x="5" y="1"/>
              </a:cxn>
              <a:cxn ang="0">
                <a:pos x="5" y="1"/>
              </a:cxn>
            </a:cxnLst>
            <a:rect l="0" t="0" r="r" b="b"/>
            <a:pathLst>
              <a:path w="13" h="5">
                <a:moveTo>
                  <a:pt x="5" y="1"/>
                </a:moveTo>
                <a:lnTo>
                  <a:pt x="0" y="0"/>
                </a:lnTo>
                <a:lnTo>
                  <a:pt x="5" y="5"/>
                </a:lnTo>
                <a:lnTo>
                  <a:pt x="8" y="4"/>
                </a:lnTo>
                <a:lnTo>
                  <a:pt x="9" y="5"/>
                </a:lnTo>
                <a:lnTo>
                  <a:pt x="13" y="5"/>
                </a:lnTo>
                <a:lnTo>
                  <a:pt x="8" y="1"/>
                </a:lnTo>
                <a:lnTo>
                  <a:pt x="8" y="2"/>
                </a:lnTo>
                <a:lnTo>
                  <a:pt x="5" y="1"/>
                </a:lnTo>
                <a:lnTo>
                  <a:pt x="5" y="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2" name="Freeform 64"/>
          <p:cNvSpPr>
            <a:spLocks noChangeArrowheads="1"/>
          </p:cNvSpPr>
          <p:nvPr/>
        </p:nvSpPr>
        <p:spPr bwMode="auto">
          <a:xfrm>
            <a:off x="2357439" y="5138739"/>
            <a:ext cx="15875" cy="9525"/>
          </a:xfrm>
          <a:custGeom>
            <a:avLst/>
            <a:gdLst/>
            <a:ahLst/>
            <a:cxnLst>
              <a:cxn ang="0">
                <a:pos x="6" y="3"/>
              </a:cxn>
              <a:cxn ang="0">
                <a:pos x="0" y="2"/>
              </a:cxn>
              <a:cxn ang="0">
                <a:pos x="4" y="6"/>
              </a:cxn>
              <a:cxn ang="0">
                <a:pos x="10" y="6"/>
              </a:cxn>
              <a:cxn ang="0">
                <a:pos x="10" y="0"/>
              </a:cxn>
              <a:cxn ang="0">
                <a:pos x="8" y="1"/>
              </a:cxn>
              <a:cxn ang="0">
                <a:pos x="6" y="3"/>
              </a:cxn>
              <a:cxn ang="0">
                <a:pos x="6" y="3"/>
              </a:cxn>
            </a:cxnLst>
            <a:rect l="0" t="0" r="r" b="b"/>
            <a:pathLst>
              <a:path w="10" h="6">
                <a:moveTo>
                  <a:pt x="6" y="3"/>
                </a:moveTo>
                <a:lnTo>
                  <a:pt x="0" y="2"/>
                </a:lnTo>
                <a:lnTo>
                  <a:pt x="4" y="6"/>
                </a:lnTo>
                <a:lnTo>
                  <a:pt x="10" y="6"/>
                </a:lnTo>
                <a:lnTo>
                  <a:pt x="10" y="0"/>
                </a:lnTo>
                <a:lnTo>
                  <a:pt x="8" y="1"/>
                </a:lnTo>
                <a:lnTo>
                  <a:pt x="6" y="3"/>
                </a:lnTo>
                <a:lnTo>
                  <a:pt x="6" y="3"/>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3" name="Freeform 65"/>
          <p:cNvSpPr>
            <a:spLocks noChangeArrowheads="1"/>
          </p:cNvSpPr>
          <p:nvPr/>
        </p:nvSpPr>
        <p:spPr bwMode="auto">
          <a:xfrm>
            <a:off x="2405063" y="5100638"/>
            <a:ext cx="38100" cy="31750"/>
          </a:xfrm>
          <a:custGeom>
            <a:avLst/>
            <a:gdLst/>
            <a:ahLst/>
            <a:cxnLst>
              <a:cxn ang="0">
                <a:pos x="21" y="2"/>
              </a:cxn>
              <a:cxn ang="0">
                <a:pos x="9" y="7"/>
              </a:cxn>
              <a:cxn ang="0">
                <a:pos x="4" y="9"/>
              </a:cxn>
              <a:cxn ang="0">
                <a:pos x="2" y="13"/>
              </a:cxn>
              <a:cxn ang="0">
                <a:pos x="6" y="15"/>
              </a:cxn>
              <a:cxn ang="0">
                <a:pos x="0" y="20"/>
              </a:cxn>
              <a:cxn ang="0">
                <a:pos x="11" y="19"/>
              </a:cxn>
              <a:cxn ang="0">
                <a:pos x="12" y="14"/>
              </a:cxn>
              <a:cxn ang="0">
                <a:pos x="19" y="13"/>
              </a:cxn>
              <a:cxn ang="0">
                <a:pos x="20" y="9"/>
              </a:cxn>
              <a:cxn ang="0">
                <a:pos x="24" y="4"/>
              </a:cxn>
              <a:cxn ang="0">
                <a:pos x="22" y="0"/>
              </a:cxn>
              <a:cxn ang="0">
                <a:pos x="21" y="2"/>
              </a:cxn>
              <a:cxn ang="0">
                <a:pos x="21" y="2"/>
              </a:cxn>
            </a:cxnLst>
            <a:rect l="0" t="0" r="r" b="b"/>
            <a:pathLst>
              <a:path w="24" h="20">
                <a:moveTo>
                  <a:pt x="21" y="2"/>
                </a:moveTo>
                <a:lnTo>
                  <a:pt x="9" y="7"/>
                </a:lnTo>
                <a:lnTo>
                  <a:pt x="4" y="9"/>
                </a:lnTo>
                <a:lnTo>
                  <a:pt x="2" y="13"/>
                </a:lnTo>
                <a:lnTo>
                  <a:pt x="6" y="15"/>
                </a:lnTo>
                <a:lnTo>
                  <a:pt x="0" y="20"/>
                </a:lnTo>
                <a:lnTo>
                  <a:pt x="11" y="19"/>
                </a:lnTo>
                <a:lnTo>
                  <a:pt x="12" y="14"/>
                </a:lnTo>
                <a:lnTo>
                  <a:pt x="19" y="13"/>
                </a:lnTo>
                <a:lnTo>
                  <a:pt x="20" y="9"/>
                </a:lnTo>
                <a:lnTo>
                  <a:pt x="24" y="4"/>
                </a:lnTo>
                <a:lnTo>
                  <a:pt x="22" y="0"/>
                </a:lnTo>
                <a:lnTo>
                  <a:pt x="21" y="2"/>
                </a:lnTo>
                <a:lnTo>
                  <a:pt x="21"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4" name="Freeform 66"/>
          <p:cNvSpPr>
            <a:spLocks noChangeArrowheads="1"/>
          </p:cNvSpPr>
          <p:nvPr/>
        </p:nvSpPr>
        <p:spPr bwMode="auto">
          <a:xfrm>
            <a:off x="1716088" y="5016500"/>
            <a:ext cx="12700" cy="7938"/>
          </a:xfrm>
          <a:custGeom>
            <a:avLst/>
            <a:gdLst/>
            <a:ahLst/>
            <a:cxnLst>
              <a:cxn ang="0">
                <a:pos x="2" y="0"/>
              </a:cxn>
              <a:cxn ang="0">
                <a:pos x="0" y="1"/>
              </a:cxn>
              <a:cxn ang="0">
                <a:pos x="3" y="5"/>
              </a:cxn>
              <a:cxn ang="0">
                <a:pos x="8" y="5"/>
              </a:cxn>
              <a:cxn ang="0">
                <a:pos x="7" y="2"/>
              </a:cxn>
              <a:cxn ang="0">
                <a:pos x="2" y="0"/>
              </a:cxn>
              <a:cxn ang="0">
                <a:pos x="2" y="0"/>
              </a:cxn>
            </a:cxnLst>
            <a:rect l="0" t="0" r="r" b="b"/>
            <a:pathLst>
              <a:path w="8" h="5">
                <a:moveTo>
                  <a:pt x="2" y="0"/>
                </a:moveTo>
                <a:lnTo>
                  <a:pt x="0" y="1"/>
                </a:lnTo>
                <a:lnTo>
                  <a:pt x="3" y="5"/>
                </a:lnTo>
                <a:lnTo>
                  <a:pt x="8" y="5"/>
                </a:lnTo>
                <a:lnTo>
                  <a:pt x="7" y="2"/>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5" name="Freeform 67"/>
          <p:cNvSpPr>
            <a:spLocks noChangeArrowheads="1"/>
          </p:cNvSpPr>
          <p:nvPr/>
        </p:nvSpPr>
        <p:spPr bwMode="auto">
          <a:xfrm>
            <a:off x="1708150" y="4997450"/>
            <a:ext cx="6350" cy="7938"/>
          </a:xfrm>
          <a:custGeom>
            <a:avLst/>
            <a:gdLst/>
            <a:ahLst/>
            <a:cxnLst>
              <a:cxn ang="0">
                <a:pos x="1" y="0"/>
              </a:cxn>
              <a:cxn ang="0">
                <a:pos x="0" y="2"/>
              </a:cxn>
              <a:cxn ang="0">
                <a:pos x="2" y="5"/>
              </a:cxn>
              <a:cxn ang="0">
                <a:pos x="4" y="2"/>
              </a:cxn>
              <a:cxn ang="0">
                <a:pos x="1" y="0"/>
              </a:cxn>
              <a:cxn ang="0">
                <a:pos x="1" y="0"/>
              </a:cxn>
            </a:cxnLst>
            <a:rect l="0" t="0" r="r" b="b"/>
            <a:pathLst>
              <a:path w="4" h="5">
                <a:moveTo>
                  <a:pt x="1" y="0"/>
                </a:moveTo>
                <a:lnTo>
                  <a:pt x="0" y="2"/>
                </a:lnTo>
                <a:lnTo>
                  <a:pt x="2" y="5"/>
                </a:lnTo>
                <a:lnTo>
                  <a:pt x="4" y="2"/>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6" name="Freeform 68"/>
          <p:cNvSpPr>
            <a:spLocks noChangeArrowheads="1"/>
          </p:cNvSpPr>
          <p:nvPr/>
        </p:nvSpPr>
        <p:spPr bwMode="auto">
          <a:xfrm>
            <a:off x="1706564" y="4986338"/>
            <a:ext cx="3175" cy="4762"/>
          </a:xfrm>
          <a:custGeom>
            <a:avLst/>
            <a:gdLst/>
            <a:ahLst/>
            <a:cxnLst>
              <a:cxn ang="0">
                <a:pos x="1" y="0"/>
              </a:cxn>
              <a:cxn ang="0">
                <a:pos x="0" y="1"/>
              </a:cxn>
              <a:cxn ang="0">
                <a:pos x="2" y="3"/>
              </a:cxn>
              <a:cxn ang="0">
                <a:pos x="2" y="1"/>
              </a:cxn>
              <a:cxn ang="0">
                <a:pos x="1" y="0"/>
              </a:cxn>
              <a:cxn ang="0">
                <a:pos x="1" y="0"/>
              </a:cxn>
            </a:cxnLst>
            <a:rect l="0" t="0" r="r" b="b"/>
            <a:pathLst>
              <a:path w="2" h="3">
                <a:moveTo>
                  <a:pt x="1" y="0"/>
                </a:moveTo>
                <a:lnTo>
                  <a:pt x="0" y="1"/>
                </a:lnTo>
                <a:lnTo>
                  <a:pt x="2" y="3"/>
                </a:lnTo>
                <a:lnTo>
                  <a:pt x="2" y="1"/>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7" name="Freeform 69"/>
          <p:cNvSpPr>
            <a:spLocks noChangeArrowheads="1"/>
          </p:cNvSpPr>
          <p:nvPr/>
        </p:nvSpPr>
        <p:spPr bwMode="auto">
          <a:xfrm>
            <a:off x="1965326" y="4821238"/>
            <a:ext cx="15875" cy="25400"/>
          </a:xfrm>
          <a:custGeom>
            <a:avLst/>
            <a:gdLst/>
            <a:ahLst/>
            <a:cxnLst>
              <a:cxn ang="0">
                <a:pos x="2" y="0"/>
              </a:cxn>
              <a:cxn ang="0">
                <a:pos x="0" y="5"/>
              </a:cxn>
              <a:cxn ang="0">
                <a:pos x="6" y="9"/>
              </a:cxn>
              <a:cxn ang="0">
                <a:pos x="6" y="14"/>
              </a:cxn>
              <a:cxn ang="0">
                <a:pos x="8" y="16"/>
              </a:cxn>
              <a:cxn ang="0">
                <a:pos x="10" y="11"/>
              </a:cxn>
              <a:cxn ang="0">
                <a:pos x="8" y="6"/>
              </a:cxn>
              <a:cxn ang="0">
                <a:pos x="3" y="0"/>
              </a:cxn>
              <a:cxn ang="0">
                <a:pos x="2" y="0"/>
              </a:cxn>
              <a:cxn ang="0">
                <a:pos x="2" y="0"/>
              </a:cxn>
            </a:cxnLst>
            <a:rect l="0" t="0" r="r" b="b"/>
            <a:pathLst>
              <a:path w="10" h="16">
                <a:moveTo>
                  <a:pt x="2" y="0"/>
                </a:moveTo>
                <a:lnTo>
                  <a:pt x="0" y="5"/>
                </a:lnTo>
                <a:lnTo>
                  <a:pt x="6" y="9"/>
                </a:lnTo>
                <a:lnTo>
                  <a:pt x="6" y="14"/>
                </a:lnTo>
                <a:lnTo>
                  <a:pt x="8" y="16"/>
                </a:lnTo>
                <a:lnTo>
                  <a:pt x="10" y="11"/>
                </a:lnTo>
                <a:lnTo>
                  <a:pt x="8" y="6"/>
                </a:lnTo>
                <a:lnTo>
                  <a:pt x="3" y="0"/>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8" name="Freeform 70"/>
          <p:cNvSpPr>
            <a:spLocks noChangeArrowheads="1"/>
          </p:cNvSpPr>
          <p:nvPr/>
        </p:nvSpPr>
        <p:spPr bwMode="auto">
          <a:xfrm>
            <a:off x="1946275" y="4772025"/>
            <a:ext cx="7938" cy="12700"/>
          </a:xfrm>
          <a:custGeom>
            <a:avLst/>
            <a:gdLst/>
            <a:ahLst/>
            <a:cxnLst>
              <a:cxn ang="0">
                <a:pos x="1" y="0"/>
              </a:cxn>
              <a:cxn ang="0">
                <a:pos x="0" y="6"/>
              </a:cxn>
              <a:cxn ang="0">
                <a:pos x="3" y="8"/>
              </a:cxn>
              <a:cxn ang="0">
                <a:pos x="5" y="4"/>
              </a:cxn>
              <a:cxn ang="0">
                <a:pos x="4" y="2"/>
              </a:cxn>
              <a:cxn ang="0">
                <a:pos x="1" y="0"/>
              </a:cxn>
              <a:cxn ang="0">
                <a:pos x="1" y="0"/>
              </a:cxn>
            </a:cxnLst>
            <a:rect l="0" t="0" r="r" b="b"/>
            <a:pathLst>
              <a:path w="5" h="8">
                <a:moveTo>
                  <a:pt x="1" y="0"/>
                </a:moveTo>
                <a:lnTo>
                  <a:pt x="0" y="6"/>
                </a:lnTo>
                <a:lnTo>
                  <a:pt x="3" y="8"/>
                </a:lnTo>
                <a:lnTo>
                  <a:pt x="5" y="4"/>
                </a:lnTo>
                <a:lnTo>
                  <a:pt x="4" y="2"/>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19" name="Freeform 71"/>
          <p:cNvSpPr>
            <a:spLocks noChangeArrowheads="1"/>
          </p:cNvSpPr>
          <p:nvPr/>
        </p:nvSpPr>
        <p:spPr bwMode="auto">
          <a:xfrm>
            <a:off x="1957388" y="4760913"/>
            <a:ext cx="4762" cy="4762"/>
          </a:xfrm>
          <a:custGeom>
            <a:avLst/>
            <a:gdLst/>
            <a:ahLst/>
            <a:cxnLst>
              <a:cxn ang="0">
                <a:pos x="1" y="0"/>
              </a:cxn>
              <a:cxn ang="0">
                <a:pos x="0" y="3"/>
              </a:cxn>
              <a:cxn ang="0">
                <a:pos x="2" y="3"/>
              </a:cxn>
              <a:cxn ang="0">
                <a:pos x="3" y="0"/>
              </a:cxn>
              <a:cxn ang="0">
                <a:pos x="1" y="0"/>
              </a:cxn>
              <a:cxn ang="0">
                <a:pos x="1" y="0"/>
              </a:cxn>
            </a:cxnLst>
            <a:rect l="0" t="0" r="r" b="b"/>
            <a:pathLst>
              <a:path w="3" h="3">
                <a:moveTo>
                  <a:pt x="1" y="0"/>
                </a:moveTo>
                <a:lnTo>
                  <a:pt x="0" y="3"/>
                </a:lnTo>
                <a:lnTo>
                  <a:pt x="2" y="3"/>
                </a:lnTo>
                <a:lnTo>
                  <a:pt x="3"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20" name="Freeform 72"/>
          <p:cNvSpPr>
            <a:spLocks noChangeArrowheads="1"/>
          </p:cNvSpPr>
          <p:nvPr/>
        </p:nvSpPr>
        <p:spPr bwMode="auto">
          <a:xfrm>
            <a:off x="1874838" y="4691063"/>
            <a:ext cx="11112" cy="12700"/>
          </a:xfrm>
          <a:custGeom>
            <a:avLst/>
            <a:gdLst/>
            <a:ahLst/>
            <a:cxnLst>
              <a:cxn ang="0">
                <a:pos x="0" y="6"/>
              </a:cxn>
              <a:cxn ang="0">
                <a:pos x="2" y="8"/>
              </a:cxn>
              <a:cxn ang="0">
                <a:pos x="7" y="4"/>
              </a:cxn>
              <a:cxn ang="0">
                <a:pos x="7" y="0"/>
              </a:cxn>
              <a:cxn ang="0">
                <a:pos x="0" y="6"/>
              </a:cxn>
              <a:cxn ang="0">
                <a:pos x="0" y="6"/>
              </a:cxn>
            </a:cxnLst>
            <a:rect l="0" t="0" r="r" b="b"/>
            <a:pathLst>
              <a:path w="7" h="8">
                <a:moveTo>
                  <a:pt x="0" y="6"/>
                </a:moveTo>
                <a:lnTo>
                  <a:pt x="2" y="8"/>
                </a:lnTo>
                <a:lnTo>
                  <a:pt x="7" y="4"/>
                </a:lnTo>
                <a:lnTo>
                  <a:pt x="7" y="0"/>
                </a:lnTo>
                <a:lnTo>
                  <a:pt x="0" y="6"/>
                </a:lnTo>
                <a:lnTo>
                  <a:pt x="0" y="6"/>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21" name="Freeform 73"/>
          <p:cNvSpPr>
            <a:spLocks noChangeArrowheads="1"/>
          </p:cNvSpPr>
          <p:nvPr/>
        </p:nvSpPr>
        <p:spPr bwMode="auto">
          <a:xfrm>
            <a:off x="1828800" y="4672014"/>
            <a:ext cx="12700" cy="9525"/>
          </a:xfrm>
          <a:custGeom>
            <a:avLst/>
            <a:gdLst/>
            <a:ahLst/>
            <a:cxnLst>
              <a:cxn ang="0">
                <a:pos x="7" y="0"/>
              </a:cxn>
              <a:cxn ang="0">
                <a:pos x="0" y="4"/>
              </a:cxn>
              <a:cxn ang="0">
                <a:pos x="3" y="6"/>
              </a:cxn>
              <a:cxn ang="0">
                <a:pos x="6" y="6"/>
              </a:cxn>
              <a:cxn ang="0">
                <a:pos x="8" y="4"/>
              </a:cxn>
              <a:cxn ang="0">
                <a:pos x="7" y="0"/>
              </a:cxn>
              <a:cxn ang="0">
                <a:pos x="7" y="0"/>
              </a:cxn>
            </a:cxnLst>
            <a:rect l="0" t="0" r="r" b="b"/>
            <a:pathLst>
              <a:path w="8" h="6">
                <a:moveTo>
                  <a:pt x="7" y="0"/>
                </a:moveTo>
                <a:lnTo>
                  <a:pt x="0" y="4"/>
                </a:lnTo>
                <a:lnTo>
                  <a:pt x="3" y="6"/>
                </a:lnTo>
                <a:lnTo>
                  <a:pt x="6" y="6"/>
                </a:lnTo>
                <a:lnTo>
                  <a:pt x="8" y="4"/>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22" name="Freeform 74"/>
          <p:cNvSpPr>
            <a:spLocks noChangeArrowheads="1"/>
          </p:cNvSpPr>
          <p:nvPr/>
        </p:nvSpPr>
        <p:spPr bwMode="auto">
          <a:xfrm>
            <a:off x="2384425" y="4789489"/>
            <a:ext cx="14288" cy="9525"/>
          </a:xfrm>
          <a:custGeom>
            <a:avLst/>
            <a:gdLst/>
            <a:ahLst/>
            <a:cxnLst>
              <a:cxn ang="0">
                <a:pos x="7" y="0"/>
              </a:cxn>
              <a:cxn ang="0">
                <a:pos x="0" y="3"/>
              </a:cxn>
              <a:cxn ang="0">
                <a:pos x="1" y="6"/>
              </a:cxn>
              <a:cxn ang="0">
                <a:pos x="6" y="6"/>
              </a:cxn>
              <a:cxn ang="0">
                <a:pos x="9" y="2"/>
              </a:cxn>
              <a:cxn ang="0">
                <a:pos x="7" y="0"/>
              </a:cxn>
              <a:cxn ang="0">
                <a:pos x="7" y="0"/>
              </a:cxn>
            </a:cxnLst>
            <a:rect l="0" t="0" r="r" b="b"/>
            <a:pathLst>
              <a:path w="9" h="6">
                <a:moveTo>
                  <a:pt x="7" y="0"/>
                </a:moveTo>
                <a:lnTo>
                  <a:pt x="0" y="3"/>
                </a:lnTo>
                <a:lnTo>
                  <a:pt x="1" y="6"/>
                </a:lnTo>
                <a:lnTo>
                  <a:pt x="6" y="6"/>
                </a:lnTo>
                <a:lnTo>
                  <a:pt x="9" y="2"/>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23" name="Freeform 75"/>
          <p:cNvSpPr>
            <a:spLocks noChangeArrowheads="1"/>
          </p:cNvSpPr>
          <p:nvPr/>
        </p:nvSpPr>
        <p:spPr bwMode="auto">
          <a:xfrm>
            <a:off x="2405064" y="4765675"/>
            <a:ext cx="33337" cy="39688"/>
          </a:xfrm>
          <a:custGeom>
            <a:avLst/>
            <a:gdLst/>
            <a:ahLst/>
            <a:cxnLst>
              <a:cxn ang="0">
                <a:pos x="7" y="5"/>
              </a:cxn>
              <a:cxn ang="0">
                <a:pos x="4" y="5"/>
              </a:cxn>
              <a:cxn ang="0">
                <a:pos x="4" y="13"/>
              </a:cxn>
              <a:cxn ang="0">
                <a:pos x="0" y="19"/>
              </a:cxn>
              <a:cxn ang="0">
                <a:pos x="2" y="25"/>
              </a:cxn>
              <a:cxn ang="0">
                <a:pos x="8" y="20"/>
              </a:cxn>
              <a:cxn ang="0">
                <a:pos x="12" y="15"/>
              </a:cxn>
              <a:cxn ang="0">
                <a:pos x="16" y="17"/>
              </a:cxn>
              <a:cxn ang="0">
                <a:pos x="18" y="22"/>
              </a:cxn>
              <a:cxn ang="0">
                <a:pos x="21" y="19"/>
              </a:cxn>
              <a:cxn ang="0">
                <a:pos x="21" y="12"/>
              </a:cxn>
              <a:cxn ang="0">
                <a:pos x="20" y="9"/>
              </a:cxn>
              <a:cxn ang="0">
                <a:pos x="21" y="6"/>
              </a:cxn>
              <a:cxn ang="0">
                <a:pos x="17" y="4"/>
              </a:cxn>
              <a:cxn ang="0">
                <a:pos x="15" y="0"/>
              </a:cxn>
              <a:cxn ang="0">
                <a:pos x="12" y="0"/>
              </a:cxn>
              <a:cxn ang="0">
                <a:pos x="9" y="3"/>
              </a:cxn>
              <a:cxn ang="0">
                <a:pos x="7" y="5"/>
              </a:cxn>
              <a:cxn ang="0">
                <a:pos x="7" y="5"/>
              </a:cxn>
            </a:cxnLst>
            <a:rect l="0" t="0" r="r" b="b"/>
            <a:pathLst>
              <a:path w="21" h="25">
                <a:moveTo>
                  <a:pt x="7" y="5"/>
                </a:moveTo>
                <a:lnTo>
                  <a:pt x="4" y="5"/>
                </a:lnTo>
                <a:lnTo>
                  <a:pt x="4" y="13"/>
                </a:lnTo>
                <a:lnTo>
                  <a:pt x="0" y="19"/>
                </a:lnTo>
                <a:lnTo>
                  <a:pt x="2" y="25"/>
                </a:lnTo>
                <a:lnTo>
                  <a:pt x="8" y="20"/>
                </a:lnTo>
                <a:lnTo>
                  <a:pt x="12" y="15"/>
                </a:lnTo>
                <a:lnTo>
                  <a:pt x="16" y="17"/>
                </a:lnTo>
                <a:lnTo>
                  <a:pt x="18" y="22"/>
                </a:lnTo>
                <a:lnTo>
                  <a:pt x="21" y="19"/>
                </a:lnTo>
                <a:lnTo>
                  <a:pt x="21" y="12"/>
                </a:lnTo>
                <a:lnTo>
                  <a:pt x="20" y="9"/>
                </a:lnTo>
                <a:lnTo>
                  <a:pt x="21" y="6"/>
                </a:lnTo>
                <a:lnTo>
                  <a:pt x="17" y="4"/>
                </a:lnTo>
                <a:lnTo>
                  <a:pt x="15" y="0"/>
                </a:lnTo>
                <a:lnTo>
                  <a:pt x="12" y="0"/>
                </a:lnTo>
                <a:lnTo>
                  <a:pt x="9" y="3"/>
                </a:lnTo>
                <a:lnTo>
                  <a:pt x="7" y="5"/>
                </a:lnTo>
                <a:lnTo>
                  <a:pt x="7" y="5"/>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24" name="Freeform 76"/>
          <p:cNvSpPr>
            <a:spLocks noChangeArrowheads="1"/>
          </p:cNvSpPr>
          <p:nvPr/>
        </p:nvSpPr>
        <p:spPr bwMode="auto">
          <a:xfrm>
            <a:off x="2073276" y="4619625"/>
            <a:ext cx="4763" cy="6350"/>
          </a:xfrm>
          <a:custGeom>
            <a:avLst/>
            <a:gdLst/>
            <a:ahLst/>
            <a:cxnLst>
              <a:cxn ang="0">
                <a:pos x="2" y="0"/>
              </a:cxn>
              <a:cxn ang="0">
                <a:pos x="0" y="1"/>
              </a:cxn>
              <a:cxn ang="0">
                <a:pos x="2" y="4"/>
              </a:cxn>
              <a:cxn ang="0">
                <a:pos x="3" y="2"/>
              </a:cxn>
              <a:cxn ang="0">
                <a:pos x="2" y="0"/>
              </a:cxn>
              <a:cxn ang="0">
                <a:pos x="2" y="0"/>
              </a:cxn>
            </a:cxnLst>
            <a:rect l="0" t="0" r="r" b="b"/>
            <a:pathLst>
              <a:path w="3" h="4">
                <a:moveTo>
                  <a:pt x="2" y="0"/>
                </a:moveTo>
                <a:lnTo>
                  <a:pt x="0" y="1"/>
                </a:lnTo>
                <a:lnTo>
                  <a:pt x="2" y="4"/>
                </a:lnTo>
                <a:lnTo>
                  <a:pt x="3" y="2"/>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25" name="Freeform 77"/>
          <p:cNvSpPr>
            <a:spLocks noChangeArrowheads="1"/>
          </p:cNvSpPr>
          <p:nvPr/>
        </p:nvSpPr>
        <p:spPr bwMode="auto">
          <a:xfrm>
            <a:off x="2105026" y="4592638"/>
            <a:ext cx="9525" cy="6350"/>
          </a:xfrm>
          <a:custGeom>
            <a:avLst/>
            <a:gdLst/>
            <a:ahLst/>
            <a:cxnLst>
              <a:cxn ang="0">
                <a:pos x="3" y="0"/>
              </a:cxn>
              <a:cxn ang="0">
                <a:pos x="0" y="2"/>
              </a:cxn>
              <a:cxn ang="0">
                <a:pos x="3" y="4"/>
              </a:cxn>
              <a:cxn ang="0">
                <a:pos x="6" y="3"/>
              </a:cxn>
              <a:cxn ang="0">
                <a:pos x="3" y="0"/>
              </a:cxn>
              <a:cxn ang="0">
                <a:pos x="3" y="0"/>
              </a:cxn>
            </a:cxnLst>
            <a:rect l="0" t="0" r="r" b="b"/>
            <a:pathLst>
              <a:path w="6" h="4">
                <a:moveTo>
                  <a:pt x="3" y="0"/>
                </a:moveTo>
                <a:lnTo>
                  <a:pt x="0" y="2"/>
                </a:lnTo>
                <a:lnTo>
                  <a:pt x="3" y="4"/>
                </a:lnTo>
                <a:lnTo>
                  <a:pt x="6" y="3"/>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26" name="Freeform 78"/>
          <p:cNvSpPr>
            <a:spLocks noChangeArrowheads="1"/>
          </p:cNvSpPr>
          <p:nvPr/>
        </p:nvSpPr>
        <p:spPr bwMode="auto">
          <a:xfrm>
            <a:off x="2138363" y="4611688"/>
            <a:ext cx="17462" cy="17462"/>
          </a:xfrm>
          <a:custGeom>
            <a:avLst/>
            <a:gdLst/>
            <a:ahLst/>
            <a:cxnLst>
              <a:cxn ang="0">
                <a:pos x="4" y="0"/>
              </a:cxn>
              <a:cxn ang="0">
                <a:pos x="2" y="3"/>
              </a:cxn>
              <a:cxn ang="0">
                <a:pos x="0" y="4"/>
              </a:cxn>
              <a:cxn ang="0">
                <a:pos x="0" y="6"/>
              </a:cxn>
              <a:cxn ang="0">
                <a:pos x="6" y="10"/>
              </a:cxn>
              <a:cxn ang="0">
                <a:pos x="9" y="11"/>
              </a:cxn>
              <a:cxn ang="0">
                <a:pos x="11" y="9"/>
              </a:cxn>
              <a:cxn ang="0">
                <a:pos x="9" y="6"/>
              </a:cxn>
              <a:cxn ang="0">
                <a:pos x="10" y="2"/>
              </a:cxn>
              <a:cxn ang="0">
                <a:pos x="9" y="1"/>
              </a:cxn>
              <a:cxn ang="0">
                <a:pos x="4" y="0"/>
              </a:cxn>
              <a:cxn ang="0">
                <a:pos x="4" y="0"/>
              </a:cxn>
            </a:cxnLst>
            <a:rect l="0" t="0" r="r" b="b"/>
            <a:pathLst>
              <a:path w="11" h="11">
                <a:moveTo>
                  <a:pt x="4" y="0"/>
                </a:moveTo>
                <a:lnTo>
                  <a:pt x="2" y="3"/>
                </a:lnTo>
                <a:lnTo>
                  <a:pt x="0" y="4"/>
                </a:lnTo>
                <a:lnTo>
                  <a:pt x="0" y="6"/>
                </a:lnTo>
                <a:lnTo>
                  <a:pt x="6" y="10"/>
                </a:lnTo>
                <a:lnTo>
                  <a:pt x="9" y="11"/>
                </a:lnTo>
                <a:lnTo>
                  <a:pt x="11" y="9"/>
                </a:lnTo>
                <a:lnTo>
                  <a:pt x="9" y="6"/>
                </a:lnTo>
                <a:lnTo>
                  <a:pt x="10" y="2"/>
                </a:lnTo>
                <a:lnTo>
                  <a:pt x="9" y="1"/>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27" name="Freeform 79"/>
          <p:cNvSpPr>
            <a:spLocks noChangeArrowheads="1"/>
          </p:cNvSpPr>
          <p:nvPr/>
        </p:nvSpPr>
        <p:spPr bwMode="auto">
          <a:xfrm>
            <a:off x="2151064" y="4646613"/>
            <a:ext cx="9525" cy="4762"/>
          </a:xfrm>
          <a:custGeom>
            <a:avLst/>
            <a:gdLst/>
            <a:ahLst/>
            <a:cxnLst>
              <a:cxn ang="0">
                <a:pos x="1" y="0"/>
              </a:cxn>
              <a:cxn ang="0">
                <a:pos x="0" y="1"/>
              </a:cxn>
              <a:cxn ang="0">
                <a:pos x="1" y="3"/>
              </a:cxn>
              <a:cxn ang="0">
                <a:pos x="6" y="3"/>
              </a:cxn>
              <a:cxn ang="0">
                <a:pos x="6" y="1"/>
              </a:cxn>
              <a:cxn ang="0">
                <a:pos x="1" y="0"/>
              </a:cxn>
              <a:cxn ang="0">
                <a:pos x="1" y="0"/>
              </a:cxn>
            </a:cxnLst>
            <a:rect l="0" t="0" r="r" b="b"/>
            <a:pathLst>
              <a:path w="6" h="3">
                <a:moveTo>
                  <a:pt x="1" y="0"/>
                </a:moveTo>
                <a:lnTo>
                  <a:pt x="0" y="1"/>
                </a:lnTo>
                <a:lnTo>
                  <a:pt x="1" y="3"/>
                </a:lnTo>
                <a:lnTo>
                  <a:pt x="6" y="3"/>
                </a:lnTo>
                <a:lnTo>
                  <a:pt x="6" y="1"/>
                </a:lnTo>
                <a:lnTo>
                  <a:pt x="1" y="0"/>
                </a:lnTo>
                <a:lnTo>
                  <a:pt x="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28" name="Freeform 80"/>
          <p:cNvSpPr>
            <a:spLocks noChangeArrowheads="1"/>
          </p:cNvSpPr>
          <p:nvPr/>
        </p:nvSpPr>
        <p:spPr bwMode="auto">
          <a:xfrm>
            <a:off x="2139950" y="4564064"/>
            <a:ext cx="7938" cy="7937"/>
          </a:xfrm>
          <a:custGeom>
            <a:avLst/>
            <a:gdLst/>
            <a:ahLst/>
            <a:cxnLst>
              <a:cxn ang="0">
                <a:pos x="3" y="1"/>
              </a:cxn>
              <a:cxn ang="0">
                <a:pos x="0" y="0"/>
              </a:cxn>
              <a:cxn ang="0">
                <a:pos x="0" y="4"/>
              </a:cxn>
              <a:cxn ang="0">
                <a:pos x="5" y="5"/>
              </a:cxn>
              <a:cxn ang="0">
                <a:pos x="3" y="1"/>
              </a:cxn>
              <a:cxn ang="0">
                <a:pos x="3" y="1"/>
              </a:cxn>
            </a:cxnLst>
            <a:rect l="0" t="0" r="r" b="b"/>
            <a:pathLst>
              <a:path w="5" h="5">
                <a:moveTo>
                  <a:pt x="3" y="1"/>
                </a:moveTo>
                <a:lnTo>
                  <a:pt x="0" y="0"/>
                </a:lnTo>
                <a:lnTo>
                  <a:pt x="0" y="4"/>
                </a:lnTo>
                <a:lnTo>
                  <a:pt x="5" y="5"/>
                </a:lnTo>
                <a:lnTo>
                  <a:pt x="3" y="1"/>
                </a:lnTo>
                <a:lnTo>
                  <a:pt x="3" y="1"/>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29" name="Freeform 81"/>
          <p:cNvSpPr>
            <a:spLocks noChangeArrowheads="1"/>
          </p:cNvSpPr>
          <p:nvPr/>
        </p:nvSpPr>
        <p:spPr bwMode="auto">
          <a:xfrm>
            <a:off x="2152651" y="4551364"/>
            <a:ext cx="9525" cy="15875"/>
          </a:xfrm>
          <a:custGeom>
            <a:avLst/>
            <a:gdLst/>
            <a:ahLst/>
            <a:cxnLst>
              <a:cxn ang="0">
                <a:pos x="3" y="0"/>
              </a:cxn>
              <a:cxn ang="0">
                <a:pos x="0" y="0"/>
              </a:cxn>
              <a:cxn ang="0">
                <a:pos x="0" y="7"/>
              </a:cxn>
              <a:cxn ang="0">
                <a:pos x="4" y="10"/>
              </a:cxn>
              <a:cxn ang="0">
                <a:pos x="6" y="6"/>
              </a:cxn>
              <a:cxn ang="0">
                <a:pos x="5" y="3"/>
              </a:cxn>
              <a:cxn ang="0">
                <a:pos x="3" y="0"/>
              </a:cxn>
              <a:cxn ang="0">
                <a:pos x="3" y="0"/>
              </a:cxn>
            </a:cxnLst>
            <a:rect l="0" t="0" r="r" b="b"/>
            <a:pathLst>
              <a:path w="6" h="10">
                <a:moveTo>
                  <a:pt x="3" y="0"/>
                </a:moveTo>
                <a:lnTo>
                  <a:pt x="0" y="0"/>
                </a:lnTo>
                <a:lnTo>
                  <a:pt x="0" y="7"/>
                </a:lnTo>
                <a:lnTo>
                  <a:pt x="4" y="10"/>
                </a:lnTo>
                <a:lnTo>
                  <a:pt x="6" y="6"/>
                </a:lnTo>
                <a:lnTo>
                  <a:pt x="5" y="3"/>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30" name="Freeform 82"/>
          <p:cNvSpPr>
            <a:spLocks noChangeArrowheads="1"/>
          </p:cNvSpPr>
          <p:nvPr/>
        </p:nvSpPr>
        <p:spPr bwMode="auto">
          <a:xfrm>
            <a:off x="2181225" y="4587876"/>
            <a:ext cx="128588" cy="98425"/>
          </a:xfrm>
          <a:custGeom>
            <a:avLst/>
            <a:gdLst/>
            <a:ahLst/>
            <a:cxnLst>
              <a:cxn ang="0">
                <a:pos x="4" y="0"/>
              </a:cxn>
              <a:cxn ang="0">
                <a:pos x="1" y="7"/>
              </a:cxn>
              <a:cxn ang="0">
                <a:pos x="0" y="14"/>
              </a:cxn>
              <a:cxn ang="0">
                <a:pos x="5" y="20"/>
              </a:cxn>
              <a:cxn ang="0">
                <a:pos x="6" y="27"/>
              </a:cxn>
              <a:cxn ang="0">
                <a:pos x="9" y="32"/>
              </a:cxn>
              <a:cxn ang="0">
                <a:pos x="21" y="26"/>
              </a:cxn>
              <a:cxn ang="0">
                <a:pos x="28" y="26"/>
              </a:cxn>
              <a:cxn ang="0">
                <a:pos x="42" y="34"/>
              </a:cxn>
              <a:cxn ang="0">
                <a:pos x="43" y="40"/>
              </a:cxn>
              <a:cxn ang="0">
                <a:pos x="49" y="43"/>
              </a:cxn>
              <a:cxn ang="0">
                <a:pos x="45" y="45"/>
              </a:cxn>
              <a:cxn ang="0">
                <a:pos x="39" y="44"/>
              </a:cxn>
              <a:cxn ang="0">
                <a:pos x="39" y="48"/>
              </a:cxn>
              <a:cxn ang="0">
                <a:pos x="36" y="50"/>
              </a:cxn>
              <a:cxn ang="0">
                <a:pos x="36" y="57"/>
              </a:cxn>
              <a:cxn ang="0">
                <a:pos x="40" y="60"/>
              </a:cxn>
              <a:cxn ang="0">
                <a:pos x="47" y="53"/>
              </a:cxn>
              <a:cxn ang="0">
                <a:pos x="50" y="57"/>
              </a:cxn>
              <a:cxn ang="0">
                <a:pos x="59" y="52"/>
              </a:cxn>
              <a:cxn ang="0">
                <a:pos x="59" y="61"/>
              </a:cxn>
              <a:cxn ang="0">
                <a:pos x="66" y="59"/>
              </a:cxn>
              <a:cxn ang="0">
                <a:pos x="74" y="62"/>
              </a:cxn>
              <a:cxn ang="0">
                <a:pos x="76" y="59"/>
              </a:cxn>
              <a:cxn ang="0">
                <a:pos x="72" y="53"/>
              </a:cxn>
              <a:cxn ang="0">
                <a:pos x="80" y="57"/>
              </a:cxn>
              <a:cxn ang="0">
                <a:pos x="81" y="54"/>
              </a:cxn>
              <a:cxn ang="0">
                <a:pos x="78" y="50"/>
              </a:cxn>
              <a:cxn ang="0">
                <a:pos x="64" y="44"/>
              </a:cxn>
              <a:cxn ang="0">
                <a:pos x="59" y="37"/>
              </a:cxn>
              <a:cxn ang="0">
                <a:pos x="71" y="40"/>
              </a:cxn>
              <a:cxn ang="0">
                <a:pos x="79" y="43"/>
              </a:cxn>
              <a:cxn ang="0">
                <a:pos x="79" y="40"/>
              </a:cxn>
              <a:cxn ang="0">
                <a:pos x="68" y="30"/>
              </a:cxn>
              <a:cxn ang="0">
                <a:pos x="59" y="30"/>
              </a:cxn>
              <a:cxn ang="0">
                <a:pos x="14" y="15"/>
              </a:cxn>
              <a:cxn ang="0">
                <a:pos x="10" y="6"/>
              </a:cxn>
              <a:cxn ang="0">
                <a:pos x="9" y="10"/>
              </a:cxn>
              <a:cxn ang="0">
                <a:pos x="8" y="18"/>
              </a:cxn>
              <a:cxn ang="0">
                <a:pos x="5" y="13"/>
              </a:cxn>
              <a:cxn ang="0">
                <a:pos x="4" y="8"/>
              </a:cxn>
              <a:cxn ang="0">
                <a:pos x="4" y="3"/>
              </a:cxn>
              <a:cxn ang="0">
                <a:pos x="4" y="0"/>
              </a:cxn>
              <a:cxn ang="0">
                <a:pos x="4" y="0"/>
              </a:cxn>
            </a:cxnLst>
            <a:rect l="0" t="0" r="r" b="b"/>
            <a:pathLst>
              <a:path w="81" h="62">
                <a:moveTo>
                  <a:pt x="4" y="0"/>
                </a:moveTo>
                <a:lnTo>
                  <a:pt x="1" y="7"/>
                </a:lnTo>
                <a:lnTo>
                  <a:pt x="0" y="14"/>
                </a:lnTo>
                <a:lnTo>
                  <a:pt x="5" y="20"/>
                </a:lnTo>
                <a:lnTo>
                  <a:pt x="6" y="27"/>
                </a:lnTo>
                <a:lnTo>
                  <a:pt x="9" y="32"/>
                </a:lnTo>
                <a:lnTo>
                  <a:pt x="21" y="26"/>
                </a:lnTo>
                <a:lnTo>
                  <a:pt x="28" y="26"/>
                </a:lnTo>
                <a:lnTo>
                  <a:pt x="42" y="34"/>
                </a:lnTo>
                <a:lnTo>
                  <a:pt x="43" y="40"/>
                </a:lnTo>
                <a:lnTo>
                  <a:pt x="49" y="43"/>
                </a:lnTo>
                <a:lnTo>
                  <a:pt x="45" y="45"/>
                </a:lnTo>
                <a:lnTo>
                  <a:pt x="39" y="44"/>
                </a:lnTo>
                <a:lnTo>
                  <a:pt x="39" y="48"/>
                </a:lnTo>
                <a:lnTo>
                  <a:pt x="36" y="50"/>
                </a:lnTo>
                <a:lnTo>
                  <a:pt x="36" y="57"/>
                </a:lnTo>
                <a:lnTo>
                  <a:pt x="40" y="60"/>
                </a:lnTo>
                <a:lnTo>
                  <a:pt x="47" y="53"/>
                </a:lnTo>
                <a:lnTo>
                  <a:pt x="50" y="57"/>
                </a:lnTo>
                <a:lnTo>
                  <a:pt x="59" y="52"/>
                </a:lnTo>
                <a:lnTo>
                  <a:pt x="59" y="61"/>
                </a:lnTo>
                <a:lnTo>
                  <a:pt x="66" y="59"/>
                </a:lnTo>
                <a:lnTo>
                  <a:pt x="74" y="62"/>
                </a:lnTo>
                <a:lnTo>
                  <a:pt x="76" y="59"/>
                </a:lnTo>
                <a:lnTo>
                  <a:pt x="72" y="53"/>
                </a:lnTo>
                <a:lnTo>
                  <a:pt x="80" y="57"/>
                </a:lnTo>
                <a:lnTo>
                  <a:pt x="81" y="54"/>
                </a:lnTo>
                <a:lnTo>
                  <a:pt x="78" y="50"/>
                </a:lnTo>
                <a:lnTo>
                  <a:pt x="64" y="44"/>
                </a:lnTo>
                <a:lnTo>
                  <a:pt x="59" y="37"/>
                </a:lnTo>
                <a:lnTo>
                  <a:pt x="71" y="40"/>
                </a:lnTo>
                <a:lnTo>
                  <a:pt x="79" y="43"/>
                </a:lnTo>
                <a:lnTo>
                  <a:pt x="79" y="40"/>
                </a:lnTo>
                <a:lnTo>
                  <a:pt x="68" y="30"/>
                </a:lnTo>
                <a:lnTo>
                  <a:pt x="59" y="30"/>
                </a:lnTo>
                <a:lnTo>
                  <a:pt x="14" y="15"/>
                </a:lnTo>
                <a:lnTo>
                  <a:pt x="10" y="6"/>
                </a:lnTo>
                <a:lnTo>
                  <a:pt x="9" y="10"/>
                </a:lnTo>
                <a:lnTo>
                  <a:pt x="8" y="18"/>
                </a:lnTo>
                <a:lnTo>
                  <a:pt x="5" y="13"/>
                </a:lnTo>
                <a:lnTo>
                  <a:pt x="4" y="8"/>
                </a:lnTo>
                <a:lnTo>
                  <a:pt x="4" y="3"/>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31" name="Freeform 83"/>
          <p:cNvSpPr>
            <a:spLocks noChangeArrowheads="1"/>
          </p:cNvSpPr>
          <p:nvPr/>
        </p:nvSpPr>
        <p:spPr bwMode="auto">
          <a:xfrm>
            <a:off x="2205039" y="4681539"/>
            <a:ext cx="26987" cy="15875"/>
          </a:xfrm>
          <a:custGeom>
            <a:avLst/>
            <a:gdLst/>
            <a:ahLst/>
            <a:cxnLst>
              <a:cxn ang="0">
                <a:pos x="7" y="0"/>
              </a:cxn>
              <a:cxn ang="0">
                <a:pos x="4" y="3"/>
              </a:cxn>
              <a:cxn ang="0">
                <a:pos x="6" y="4"/>
              </a:cxn>
              <a:cxn ang="0">
                <a:pos x="0" y="10"/>
              </a:cxn>
              <a:cxn ang="0">
                <a:pos x="9" y="9"/>
              </a:cxn>
              <a:cxn ang="0">
                <a:pos x="14" y="10"/>
              </a:cxn>
              <a:cxn ang="0">
                <a:pos x="17" y="10"/>
              </a:cxn>
              <a:cxn ang="0">
                <a:pos x="15" y="5"/>
              </a:cxn>
              <a:cxn ang="0">
                <a:pos x="10" y="1"/>
              </a:cxn>
              <a:cxn ang="0">
                <a:pos x="7" y="0"/>
              </a:cxn>
              <a:cxn ang="0">
                <a:pos x="7" y="0"/>
              </a:cxn>
            </a:cxnLst>
            <a:rect l="0" t="0" r="r" b="b"/>
            <a:pathLst>
              <a:path w="17" h="10">
                <a:moveTo>
                  <a:pt x="7" y="0"/>
                </a:moveTo>
                <a:lnTo>
                  <a:pt x="4" y="3"/>
                </a:lnTo>
                <a:lnTo>
                  <a:pt x="6" y="4"/>
                </a:lnTo>
                <a:lnTo>
                  <a:pt x="0" y="10"/>
                </a:lnTo>
                <a:lnTo>
                  <a:pt x="9" y="9"/>
                </a:lnTo>
                <a:lnTo>
                  <a:pt x="14" y="10"/>
                </a:lnTo>
                <a:lnTo>
                  <a:pt x="17" y="10"/>
                </a:lnTo>
                <a:lnTo>
                  <a:pt x="15" y="5"/>
                </a:lnTo>
                <a:lnTo>
                  <a:pt x="10" y="1"/>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32" name="Freeform 84"/>
          <p:cNvSpPr>
            <a:spLocks noChangeArrowheads="1"/>
          </p:cNvSpPr>
          <p:nvPr/>
        </p:nvSpPr>
        <p:spPr bwMode="auto">
          <a:xfrm>
            <a:off x="2201864" y="4514851"/>
            <a:ext cx="187325" cy="136525"/>
          </a:xfrm>
          <a:custGeom>
            <a:avLst/>
            <a:gdLst/>
            <a:ahLst/>
            <a:cxnLst>
              <a:cxn ang="0">
                <a:pos x="0" y="25"/>
              </a:cxn>
              <a:cxn ang="0">
                <a:pos x="0" y="33"/>
              </a:cxn>
              <a:cxn ang="0">
                <a:pos x="6" y="36"/>
              </a:cxn>
              <a:cxn ang="0">
                <a:pos x="8" y="31"/>
              </a:cxn>
              <a:cxn ang="0">
                <a:pos x="13" y="29"/>
              </a:cxn>
              <a:cxn ang="0">
                <a:pos x="13" y="33"/>
              </a:cxn>
              <a:cxn ang="0">
                <a:pos x="17" y="36"/>
              </a:cxn>
              <a:cxn ang="0">
                <a:pos x="22" y="33"/>
              </a:cxn>
              <a:cxn ang="0">
                <a:pos x="31" y="33"/>
              </a:cxn>
              <a:cxn ang="0">
                <a:pos x="47" y="41"/>
              </a:cxn>
              <a:cxn ang="0">
                <a:pos x="50" y="46"/>
              </a:cxn>
              <a:cxn ang="0">
                <a:pos x="57" y="43"/>
              </a:cxn>
              <a:cxn ang="0">
                <a:pos x="57" y="48"/>
              </a:cxn>
              <a:cxn ang="0">
                <a:pos x="55" y="51"/>
              </a:cxn>
              <a:cxn ang="0">
                <a:pos x="59" y="52"/>
              </a:cxn>
              <a:cxn ang="0">
                <a:pos x="65" y="52"/>
              </a:cxn>
              <a:cxn ang="0">
                <a:pos x="67" y="56"/>
              </a:cxn>
              <a:cxn ang="0">
                <a:pos x="67" y="63"/>
              </a:cxn>
              <a:cxn ang="0">
                <a:pos x="75" y="66"/>
              </a:cxn>
              <a:cxn ang="0">
                <a:pos x="80" y="69"/>
              </a:cxn>
              <a:cxn ang="0">
                <a:pos x="84" y="71"/>
              </a:cxn>
              <a:cxn ang="0">
                <a:pos x="89" y="72"/>
              </a:cxn>
              <a:cxn ang="0">
                <a:pos x="98" y="80"/>
              </a:cxn>
              <a:cxn ang="0">
                <a:pos x="108" y="83"/>
              </a:cxn>
              <a:cxn ang="0">
                <a:pos x="110" y="86"/>
              </a:cxn>
              <a:cxn ang="0">
                <a:pos x="116" y="83"/>
              </a:cxn>
              <a:cxn ang="0">
                <a:pos x="118" y="78"/>
              </a:cxn>
              <a:cxn ang="0">
                <a:pos x="114" y="72"/>
              </a:cxn>
              <a:cxn ang="0">
                <a:pos x="113" y="65"/>
              </a:cxn>
              <a:cxn ang="0">
                <a:pos x="104" y="57"/>
              </a:cxn>
              <a:cxn ang="0">
                <a:pos x="100" y="52"/>
              </a:cxn>
              <a:cxn ang="0">
                <a:pos x="100" y="48"/>
              </a:cxn>
              <a:cxn ang="0">
                <a:pos x="105" y="43"/>
              </a:cxn>
              <a:cxn ang="0">
                <a:pos x="102" y="39"/>
              </a:cxn>
              <a:cxn ang="0">
                <a:pos x="96" y="31"/>
              </a:cxn>
              <a:cxn ang="0">
                <a:pos x="93" y="30"/>
              </a:cxn>
              <a:cxn ang="0">
                <a:pos x="92" y="26"/>
              </a:cxn>
              <a:cxn ang="0">
                <a:pos x="96" y="24"/>
              </a:cxn>
              <a:cxn ang="0">
                <a:pos x="93" y="15"/>
              </a:cxn>
              <a:cxn ang="0">
                <a:pos x="87" y="8"/>
              </a:cxn>
              <a:cxn ang="0">
                <a:pos x="84" y="10"/>
              </a:cxn>
              <a:cxn ang="0">
                <a:pos x="75" y="10"/>
              </a:cxn>
              <a:cxn ang="0">
                <a:pos x="76" y="7"/>
              </a:cxn>
              <a:cxn ang="0">
                <a:pos x="82" y="4"/>
              </a:cxn>
              <a:cxn ang="0">
                <a:pos x="80" y="0"/>
              </a:cxn>
              <a:cxn ang="0">
                <a:pos x="0" y="25"/>
              </a:cxn>
              <a:cxn ang="0">
                <a:pos x="0" y="25"/>
              </a:cxn>
            </a:cxnLst>
            <a:rect l="0" t="0" r="r" b="b"/>
            <a:pathLst>
              <a:path w="118" h="86">
                <a:moveTo>
                  <a:pt x="0" y="25"/>
                </a:moveTo>
                <a:lnTo>
                  <a:pt x="0" y="33"/>
                </a:lnTo>
                <a:lnTo>
                  <a:pt x="6" y="36"/>
                </a:lnTo>
                <a:lnTo>
                  <a:pt x="8" y="31"/>
                </a:lnTo>
                <a:lnTo>
                  <a:pt x="13" y="29"/>
                </a:lnTo>
                <a:lnTo>
                  <a:pt x="13" y="33"/>
                </a:lnTo>
                <a:lnTo>
                  <a:pt x="17" y="36"/>
                </a:lnTo>
                <a:lnTo>
                  <a:pt x="22" y="33"/>
                </a:lnTo>
                <a:lnTo>
                  <a:pt x="31" y="33"/>
                </a:lnTo>
                <a:lnTo>
                  <a:pt x="47" y="41"/>
                </a:lnTo>
                <a:lnTo>
                  <a:pt x="50" y="46"/>
                </a:lnTo>
                <a:lnTo>
                  <a:pt x="57" y="43"/>
                </a:lnTo>
                <a:lnTo>
                  <a:pt x="57" y="48"/>
                </a:lnTo>
                <a:lnTo>
                  <a:pt x="55" y="51"/>
                </a:lnTo>
                <a:lnTo>
                  <a:pt x="59" y="52"/>
                </a:lnTo>
                <a:lnTo>
                  <a:pt x="65" y="52"/>
                </a:lnTo>
                <a:lnTo>
                  <a:pt x="67" y="56"/>
                </a:lnTo>
                <a:lnTo>
                  <a:pt x="67" y="63"/>
                </a:lnTo>
                <a:lnTo>
                  <a:pt x="75" y="66"/>
                </a:lnTo>
                <a:lnTo>
                  <a:pt x="80" y="69"/>
                </a:lnTo>
                <a:lnTo>
                  <a:pt x="84" y="71"/>
                </a:lnTo>
                <a:lnTo>
                  <a:pt x="89" y="72"/>
                </a:lnTo>
                <a:lnTo>
                  <a:pt x="98" y="80"/>
                </a:lnTo>
                <a:lnTo>
                  <a:pt x="108" y="83"/>
                </a:lnTo>
                <a:lnTo>
                  <a:pt x="110" y="86"/>
                </a:lnTo>
                <a:lnTo>
                  <a:pt x="116" y="83"/>
                </a:lnTo>
                <a:lnTo>
                  <a:pt x="118" y="78"/>
                </a:lnTo>
                <a:lnTo>
                  <a:pt x="114" y="72"/>
                </a:lnTo>
                <a:lnTo>
                  <a:pt x="113" y="65"/>
                </a:lnTo>
                <a:lnTo>
                  <a:pt x="104" y="57"/>
                </a:lnTo>
                <a:lnTo>
                  <a:pt x="100" y="52"/>
                </a:lnTo>
                <a:lnTo>
                  <a:pt x="100" y="48"/>
                </a:lnTo>
                <a:lnTo>
                  <a:pt x="105" y="43"/>
                </a:lnTo>
                <a:lnTo>
                  <a:pt x="102" y="39"/>
                </a:lnTo>
                <a:lnTo>
                  <a:pt x="96" y="31"/>
                </a:lnTo>
                <a:lnTo>
                  <a:pt x="93" y="30"/>
                </a:lnTo>
                <a:lnTo>
                  <a:pt x="92" y="26"/>
                </a:lnTo>
                <a:lnTo>
                  <a:pt x="96" y="24"/>
                </a:lnTo>
                <a:lnTo>
                  <a:pt x="93" y="15"/>
                </a:lnTo>
                <a:lnTo>
                  <a:pt x="87" y="8"/>
                </a:lnTo>
                <a:lnTo>
                  <a:pt x="84" y="10"/>
                </a:lnTo>
                <a:lnTo>
                  <a:pt x="75" y="10"/>
                </a:lnTo>
                <a:lnTo>
                  <a:pt x="76" y="7"/>
                </a:lnTo>
                <a:lnTo>
                  <a:pt x="82" y="4"/>
                </a:lnTo>
                <a:lnTo>
                  <a:pt x="80" y="0"/>
                </a:lnTo>
                <a:lnTo>
                  <a:pt x="0" y="25"/>
                </a:lnTo>
                <a:lnTo>
                  <a:pt x="0" y="25"/>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33" name="Freeform 85"/>
          <p:cNvSpPr>
            <a:spLocks noChangeArrowheads="1"/>
          </p:cNvSpPr>
          <p:nvPr/>
        </p:nvSpPr>
        <p:spPr bwMode="auto">
          <a:xfrm>
            <a:off x="2370139" y="4527551"/>
            <a:ext cx="22225" cy="23813"/>
          </a:xfrm>
          <a:custGeom>
            <a:avLst/>
            <a:gdLst/>
            <a:ahLst/>
            <a:cxnLst>
              <a:cxn ang="0">
                <a:pos x="7" y="0"/>
              </a:cxn>
              <a:cxn ang="0">
                <a:pos x="5" y="1"/>
              </a:cxn>
              <a:cxn ang="0">
                <a:pos x="5" y="4"/>
              </a:cxn>
              <a:cxn ang="0">
                <a:pos x="3" y="6"/>
              </a:cxn>
              <a:cxn ang="0">
                <a:pos x="3" y="10"/>
              </a:cxn>
              <a:cxn ang="0">
                <a:pos x="0" y="12"/>
              </a:cxn>
              <a:cxn ang="0">
                <a:pos x="0" y="15"/>
              </a:cxn>
              <a:cxn ang="0">
                <a:pos x="4" y="15"/>
              </a:cxn>
              <a:cxn ang="0">
                <a:pos x="7" y="11"/>
              </a:cxn>
              <a:cxn ang="0">
                <a:pos x="10" y="15"/>
              </a:cxn>
              <a:cxn ang="0">
                <a:pos x="14" y="15"/>
              </a:cxn>
              <a:cxn ang="0">
                <a:pos x="14" y="13"/>
              </a:cxn>
              <a:cxn ang="0">
                <a:pos x="14" y="7"/>
              </a:cxn>
              <a:cxn ang="0">
                <a:pos x="12" y="3"/>
              </a:cxn>
              <a:cxn ang="0">
                <a:pos x="7" y="0"/>
              </a:cxn>
              <a:cxn ang="0">
                <a:pos x="7" y="0"/>
              </a:cxn>
            </a:cxnLst>
            <a:rect l="0" t="0" r="r" b="b"/>
            <a:pathLst>
              <a:path w="14" h="15">
                <a:moveTo>
                  <a:pt x="7" y="0"/>
                </a:moveTo>
                <a:lnTo>
                  <a:pt x="5" y="1"/>
                </a:lnTo>
                <a:lnTo>
                  <a:pt x="5" y="4"/>
                </a:lnTo>
                <a:lnTo>
                  <a:pt x="3" y="6"/>
                </a:lnTo>
                <a:lnTo>
                  <a:pt x="3" y="10"/>
                </a:lnTo>
                <a:lnTo>
                  <a:pt x="0" y="12"/>
                </a:lnTo>
                <a:lnTo>
                  <a:pt x="0" y="15"/>
                </a:lnTo>
                <a:lnTo>
                  <a:pt x="4" y="15"/>
                </a:lnTo>
                <a:lnTo>
                  <a:pt x="7" y="11"/>
                </a:lnTo>
                <a:lnTo>
                  <a:pt x="10" y="15"/>
                </a:lnTo>
                <a:lnTo>
                  <a:pt x="14" y="15"/>
                </a:lnTo>
                <a:lnTo>
                  <a:pt x="14" y="13"/>
                </a:lnTo>
                <a:lnTo>
                  <a:pt x="14" y="7"/>
                </a:lnTo>
                <a:lnTo>
                  <a:pt x="12" y="3"/>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34" name="Freeform 86"/>
          <p:cNvSpPr>
            <a:spLocks noChangeArrowheads="1"/>
          </p:cNvSpPr>
          <p:nvPr/>
        </p:nvSpPr>
        <p:spPr bwMode="auto">
          <a:xfrm>
            <a:off x="2216151" y="4440238"/>
            <a:ext cx="11113" cy="4762"/>
          </a:xfrm>
          <a:custGeom>
            <a:avLst/>
            <a:gdLst/>
            <a:ahLst/>
            <a:cxnLst>
              <a:cxn ang="0">
                <a:pos x="3" y="0"/>
              </a:cxn>
              <a:cxn ang="0">
                <a:pos x="0" y="1"/>
              </a:cxn>
              <a:cxn ang="0">
                <a:pos x="6" y="3"/>
              </a:cxn>
              <a:cxn ang="0">
                <a:pos x="7" y="1"/>
              </a:cxn>
              <a:cxn ang="0">
                <a:pos x="3" y="0"/>
              </a:cxn>
              <a:cxn ang="0">
                <a:pos x="3" y="0"/>
              </a:cxn>
            </a:cxnLst>
            <a:rect l="0" t="0" r="r" b="b"/>
            <a:pathLst>
              <a:path w="7" h="3">
                <a:moveTo>
                  <a:pt x="3" y="0"/>
                </a:moveTo>
                <a:lnTo>
                  <a:pt x="0" y="1"/>
                </a:lnTo>
                <a:lnTo>
                  <a:pt x="6" y="3"/>
                </a:lnTo>
                <a:lnTo>
                  <a:pt x="7" y="1"/>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35" name="Freeform 87"/>
          <p:cNvSpPr>
            <a:spLocks noChangeArrowheads="1"/>
          </p:cNvSpPr>
          <p:nvPr/>
        </p:nvSpPr>
        <p:spPr bwMode="auto">
          <a:xfrm>
            <a:off x="2009776" y="4445000"/>
            <a:ext cx="9525" cy="6350"/>
          </a:xfrm>
          <a:custGeom>
            <a:avLst/>
            <a:gdLst/>
            <a:ahLst/>
            <a:cxnLst>
              <a:cxn ang="0">
                <a:pos x="4" y="0"/>
              </a:cxn>
              <a:cxn ang="0">
                <a:pos x="0" y="3"/>
              </a:cxn>
              <a:cxn ang="0">
                <a:pos x="0" y="4"/>
              </a:cxn>
              <a:cxn ang="0">
                <a:pos x="5" y="4"/>
              </a:cxn>
              <a:cxn ang="0">
                <a:pos x="6" y="1"/>
              </a:cxn>
              <a:cxn ang="0">
                <a:pos x="4" y="0"/>
              </a:cxn>
              <a:cxn ang="0">
                <a:pos x="4" y="0"/>
              </a:cxn>
            </a:cxnLst>
            <a:rect l="0" t="0" r="r" b="b"/>
            <a:pathLst>
              <a:path w="6" h="4">
                <a:moveTo>
                  <a:pt x="4" y="0"/>
                </a:moveTo>
                <a:lnTo>
                  <a:pt x="0" y="3"/>
                </a:lnTo>
                <a:lnTo>
                  <a:pt x="0" y="4"/>
                </a:lnTo>
                <a:lnTo>
                  <a:pt x="5" y="4"/>
                </a:lnTo>
                <a:lnTo>
                  <a:pt x="6" y="1"/>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36" name="Freeform 88"/>
          <p:cNvSpPr>
            <a:spLocks noChangeArrowheads="1"/>
          </p:cNvSpPr>
          <p:nvPr/>
        </p:nvSpPr>
        <p:spPr bwMode="auto">
          <a:xfrm>
            <a:off x="2024063" y="4449764"/>
            <a:ext cx="4762" cy="3175"/>
          </a:xfrm>
          <a:custGeom>
            <a:avLst/>
            <a:gdLst/>
            <a:ahLst/>
            <a:cxnLst>
              <a:cxn ang="0">
                <a:pos x="1" y="0"/>
              </a:cxn>
              <a:cxn ang="0">
                <a:pos x="0" y="2"/>
              </a:cxn>
              <a:cxn ang="0">
                <a:pos x="3" y="2"/>
              </a:cxn>
              <a:cxn ang="0">
                <a:pos x="3" y="0"/>
              </a:cxn>
              <a:cxn ang="0">
                <a:pos x="1" y="0"/>
              </a:cxn>
              <a:cxn ang="0">
                <a:pos x="1" y="0"/>
              </a:cxn>
            </a:cxnLst>
            <a:rect l="0" t="0" r="r" b="b"/>
            <a:pathLst>
              <a:path w="3" h="2">
                <a:moveTo>
                  <a:pt x="1" y="0"/>
                </a:moveTo>
                <a:lnTo>
                  <a:pt x="0" y="2"/>
                </a:lnTo>
                <a:lnTo>
                  <a:pt x="3" y="2"/>
                </a:lnTo>
                <a:lnTo>
                  <a:pt x="3"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37" name="Freeform 89"/>
          <p:cNvSpPr>
            <a:spLocks noChangeArrowheads="1"/>
          </p:cNvSpPr>
          <p:nvPr/>
        </p:nvSpPr>
        <p:spPr bwMode="auto">
          <a:xfrm>
            <a:off x="2433639" y="4513263"/>
            <a:ext cx="65087" cy="36512"/>
          </a:xfrm>
          <a:custGeom>
            <a:avLst/>
            <a:gdLst/>
            <a:ahLst/>
            <a:cxnLst>
              <a:cxn ang="0">
                <a:pos x="9" y="0"/>
              </a:cxn>
              <a:cxn ang="0">
                <a:pos x="3" y="0"/>
              </a:cxn>
              <a:cxn ang="0">
                <a:pos x="0" y="1"/>
              </a:cxn>
              <a:cxn ang="0">
                <a:pos x="0" y="6"/>
              </a:cxn>
              <a:cxn ang="0">
                <a:pos x="8" y="7"/>
              </a:cxn>
              <a:cxn ang="0">
                <a:pos x="12" y="7"/>
              </a:cxn>
              <a:cxn ang="0">
                <a:pos x="15" y="10"/>
              </a:cxn>
              <a:cxn ang="0">
                <a:pos x="23" y="10"/>
              </a:cxn>
              <a:cxn ang="0">
                <a:pos x="28" y="13"/>
              </a:cxn>
              <a:cxn ang="0">
                <a:pos x="35" y="22"/>
              </a:cxn>
              <a:cxn ang="0">
                <a:pos x="41" y="23"/>
              </a:cxn>
              <a:cxn ang="0">
                <a:pos x="38" y="21"/>
              </a:cxn>
              <a:cxn ang="0">
                <a:pos x="33" y="14"/>
              </a:cxn>
              <a:cxn ang="0">
                <a:pos x="33" y="10"/>
              </a:cxn>
              <a:cxn ang="0">
                <a:pos x="26" y="4"/>
              </a:cxn>
              <a:cxn ang="0">
                <a:pos x="21" y="3"/>
              </a:cxn>
              <a:cxn ang="0">
                <a:pos x="15" y="6"/>
              </a:cxn>
              <a:cxn ang="0">
                <a:pos x="11" y="1"/>
              </a:cxn>
              <a:cxn ang="0">
                <a:pos x="9" y="0"/>
              </a:cxn>
              <a:cxn ang="0">
                <a:pos x="9" y="0"/>
              </a:cxn>
            </a:cxnLst>
            <a:rect l="0" t="0" r="r" b="b"/>
            <a:pathLst>
              <a:path w="41" h="23">
                <a:moveTo>
                  <a:pt x="9" y="0"/>
                </a:moveTo>
                <a:lnTo>
                  <a:pt x="3" y="0"/>
                </a:lnTo>
                <a:lnTo>
                  <a:pt x="0" y="1"/>
                </a:lnTo>
                <a:lnTo>
                  <a:pt x="0" y="6"/>
                </a:lnTo>
                <a:lnTo>
                  <a:pt x="8" y="7"/>
                </a:lnTo>
                <a:lnTo>
                  <a:pt x="12" y="7"/>
                </a:lnTo>
                <a:lnTo>
                  <a:pt x="15" y="10"/>
                </a:lnTo>
                <a:lnTo>
                  <a:pt x="23" y="10"/>
                </a:lnTo>
                <a:lnTo>
                  <a:pt x="28" y="13"/>
                </a:lnTo>
                <a:lnTo>
                  <a:pt x="35" y="22"/>
                </a:lnTo>
                <a:lnTo>
                  <a:pt x="41" y="23"/>
                </a:lnTo>
                <a:lnTo>
                  <a:pt x="38" y="21"/>
                </a:lnTo>
                <a:lnTo>
                  <a:pt x="33" y="14"/>
                </a:lnTo>
                <a:lnTo>
                  <a:pt x="33" y="10"/>
                </a:lnTo>
                <a:lnTo>
                  <a:pt x="26" y="4"/>
                </a:lnTo>
                <a:lnTo>
                  <a:pt x="21" y="3"/>
                </a:lnTo>
                <a:lnTo>
                  <a:pt x="15" y="6"/>
                </a:lnTo>
                <a:lnTo>
                  <a:pt x="11" y="1"/>
                </a:lnTo>
                <a:lnTo>
                  <a:pt x="9" y="0"/>
                </a:lnTo>
                <a:lnTo>
                  <a:pt x="9"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38" name="Freeform 90"/>
          <p:cNvSpPr>
            <a:spLocks noChangeArrowheads="1"/>
          </p:cNvSpPr>
          <p:nvPr/>
        </p:nvSpPr>
        <p:spPr bwMode="auto">
          <a:xfrm>
            <a:off x="2462213" y="4535489"/>
            <a:ext cx="25400" cy="22225"/>
          </a:xfrm>
          <a:custGeom>
            <a:avLst/>
            <a:gdLst/>
            <a:ahLst/>
            <a:cxnLst>
              <a:cxn ang="0">
                <a:pos x="0" y="0"/>
              </a:cxn>
              <a:cxn ang="0">
                <a:pos x="1" y="4"/>
              </a:cxn>
              <a:cxn ang="0">
                <a:pos x="6" y="8"/>
              </a:cxn>
              <a:cxn ang="0">
                <a:pos x="7" y="12"/>
              </a:cxn>
              <a:cxn ang="0">
                <a:pos x="13" y="14"/>
              </a:cxn>
              <a:cxn ang="0">
                <a:pos x="16" y="14"/>
              </a:cxn>
              <a:cxn ang="0">
                <a:pos x="16" y="12"/>
              </a:cxn>
              <a:cxn ang="0">
                <a:pos x="11" y="8"/>
              </a:cxn>
              <a:cxn ang="0">
                <a:pos x="8" y="4"/>
              </a:cxn>
              <a:cxn ang="0">
                <a:pos x="4" y="3"/>
              </a:cxn>
              <a:cxn ang="0">
                <a:pos x="0" y="0"/>
              </a:cxn>
              <a:cxn ang="0">
                <a:pos x="0" y="0"/>
              </a:cxn>
            </a:cxnLst>
            <a:rect l="0" t="0" r="r" b="b"/>
            <a:pathLst>
              <a:path w="16" h="14">
                <a:moveTo>
                  <a:pt x="0" y="0"/>
                </a:moveTo>
                <a:lnTo>
                  <a:pt x="1" y="4"/>
                </a:lnTo>
                <a:lnTo>
                  <a:pt x="6" y="8"/>
                </a:lnTo>
                <a:lnTo>
                  <a:pt x="7" y="12"/>
                </a:lnTo>
                <a:lnTo>
                  <a:pt x="13" y="14"/>
                </a:lnTo>
                <a:lnTo>
                  <a:pt x="16" y="14"/>
                </a:lnTo>
                <a:lnTo>
                  <a:pt x="16" y="12"/>
                </a:lnTo>
                <a:lnTo>
                  <a:pt x="11" y="8"/>
                </a:lnTo>
                <a:lnTo>
                  <a:pt x="8" y="4"/>
                </a:lnTo>
                <a:lnTo>
                  <a:pt x="4" y="3"/>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39" name="Freeform 91"/>
          <p:cNvSpPr>
            <a:spLocks noChangeArrowheads="1"/>
          </p:cNvSpPr>
          <p:nvPr/>
        </p:nvSpPr>
        <p:spPr bwMode="auto">
          <a:xfrm>
            <a:off x="2533650" y="4516438"/>
            <a:ext cx="114300" cy="227012"/>
          </a:xfrm>
          <a:custGeom>
            <a:avLst/>
            <a:gdLst/>
            <a:ahLst/>
            <a:cxnLst>
              <a:cxn ang="0">
                <a:pos x="0" y="0"/>
              </a:cxn>
              <a:cxn ang="0">
                <a:pos x="0" y="6"/>
              </a:cxn>
              <a:cxn ang="0">
                <a:pos x="3" y="15"/>
              </a:cxn>
              <a:cxn ang="0">
                <a:pos x="10" y="24"/>
              </a:cxn>
              <a:cxn ang="0">
                <a:pos x="16" y="35"/>
              </a:cxn>
              <a:cxn ang="0">
                <a:pos x="22" y="45"/>
              </a:cxn>
              <a:cxn ang="0">
                <a:pos x="29" y="57"/>
              </a:cxn>
              <a:cxn ang="0">
                <a:pos x="30" y="66"/>
              </a:cxn>
              <a:cxn ang="0">
                <a:pos x="32" y="72"/>
              </a:cxn>
              <a:cxn ang="0">
                <a:pos x="44" y="97"/>
              </a:cxn>
              <a:cxn ang="0">
                <a:pos x="53" y="111"/>
              </a:cxn>
              <a:cxn ang="0">
                <a:pos x="58" y="127"/>
              </a:cxn>
              <a:cxn ang="0">
                <a:pos x="67" y="138"/>
              </a:cxn>
              <a:cxn ang="0">
                <a:pos x="72" y="143"/>
              </a:cxn>
              <a:cxn ang="0">
                <a:pos x="67" y="127"/>
              </a:cxn>
              <a:cxn ang="0">
                <a:pos x="54" y="84"/>
              </a:cxn>
              <a:cxn ang="0">
                <a:pos x="34" y="46"/>
              </a:cxn>
              <a:cxn ang="0">
                <a:pos x="12" y="15"/>
              </a:cxn>
              <a:cxn ang="0">
                <a:pos x="3" y="4"/>
              </a:cxn>
              <a:cxn ang="0">
                <a:pos x="0" y="0"/>
              </a:cxn>
              <a:cxn ang="0">
                <a:pos x="0" y="0"/>
              </a:cxn>
            </a:cxnLst>
            <a:rect l="0" t="0" r="r" b="b"/>
            <a:pathLst>
              <a:path w="72" h="143">
                <a:moveTo>
                  <a:pt x="0" y="0"/>
                </a:moveTo>
                <a:lnTo>
                  <a:pt x="0" y="6"/>
                </a:lnTo>
                <a:lnTo>
                  <a:pt x="3" y="15"/>
                </a:lnTo>
                <a:lnTo>
                  <a:pt x="10" y="24"/>
                </a:lnTo>
                <a:lnTo>
                  <a:pt x="16" y="35"/>
                </a:lnTo>
                <a:lnTo>
                  <a:pt x="22" y="45"/>
                </a:lnTo>
                <a:lnTo>
                  <a:pt x="29" y="57"/>
                </a:lnTo>
                <a:lnTo>
                  <a:pt x="30" y="66"/>
                </a:lnTo>
                <a:lnTo>
                  <a:pt x="32" y="72"/>
                </a:lnTo>
                <a:lnTo>
                  <a:pt x="44" y="97"/>
                </a:lnTo>
                <a:lnTo>
                  <a:pt x="53" y="111"/>
                </a:lnTo>
                <a:lnTo>
                  <a:pt x="58" y="127"/>
                </a:lnTo>
                <a:lnTo>
                  <a:pt x="67" y="138"/>
                </a:lnTo>
                <a:lnTo>
                  <a:pt x="72" y="143"/>
                </a:lnTo>
                <a:lnTo>
                  <a:pt x="67" y="127"/>
                </a:lnTo>
                <a:lnTo>
                  <a:pt x="54" y="84"/>
                </a:lnTo>
                <a:lnTo>
                  <a:pt x="34" y="46"/>
                </a:lnTo>
                <a:lnTo>
                  <a:pt x="12" y="15"/>
                </a:lnTo>
                <a:lnTo>
                  <a:pt x="3" y="4"/>
                </a:lnTo>
                <a:lnTo>
                  <a:pt x="0" y="0"/>
                </a:lnTo>
                <a:lnTo>
                  <a:pt x="0"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40" name="Freeform 92"/>
          <p:cNvSpPr>
            <a:spLocks noChangeArrowheads="1"/>
          </p:cNvSpPr>
          <p:nvPr/>
        </p:nvSpPr>
        <p:spPr bwMode="auto">
          <a:xfrm>
            <a:off x="1770064" y="4483101"/>
            <a:ext cx="71437" cy="34925"/>
          </a:xfrm>
          <a:custGeom>
            <a:avLst/>
            <a:gdLst/>
            <a:ahLst/>
            <a:cxnLst>
              <a:cxn ang="0">
                <a:pos x="45" y="0"/>
              </a:cxn>
              <a:cxn ang="0">
                <a:pos x="44" y="9"/>
              </a:cxn>
              <a:cxn ang="0">
                <a:pos x="37" y="10"/>
              </a:cxn>
              <a:cxn ang="0">
                <a:pos x="29" y="17"/>
              </a:cxn>
              <a:cxn ang="0">
                <a:pos x="18" y="18"/>
              </a:cxn>
              <a:cxn ang="0">
                <a:pos x="11" y="19"/>
              </a:cxn>
              <a:cxn ang="0">
                <a:pos x="0" y="22"/>
              </a:cxn>
              <a:cxn ang="0">
                <a:pos x="45" y="0"/>
              </a:cxn>
              <a:cxn ang="0">
                <a:pos x="45" y="0"/>
              </a:cxn>
            </a:cxnLst>
            <a:rect l="0" t="0" r="r" b="b"/>
            <a:pathLst>
              <a:path w="45" h="22">
                <a:moveTo>
                  <a:pt x="45" y="0"/>
                </a:moveTo>
                <a:lnTo>
                  <a:pt x="44" y="9"/>
                </a:lnTo>
                <a:lnTo>
                  <a:pt x="37" y="10"/>
                </a:lnTo>
                <a:lnTo>
                  <a:pt x="29" y="17"/>
                </a:lnTo>
                <a:lnTo>
                  <a:pt x="18" y="18"/>
                </a:lnTo>
                <a:lnTo>
                  <a:pt x="11" y="19"/>
                </a:lnTo>
                <a:lnTo>
                  <a:pt x="0" y="22"/>
                </a:lnTo>
                <a:lnTo>
                  <a:pt x="45" y="0"/>
                </a:lnTo>
                <a:lnTo>
                  <a:pt x="45"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41" name="Freeform 93"/>
          <p:cNvSpPr>
            <a:spLocks noChangeArrowheads="1"/>
          </p:cNvSpPr>
          <p:nvPr/>
        </p:nvSpPr>
        <p:spPr bwMode="auto">
          <a:xfrm>
            <a:off x="1795464" y="4352926"/>
            <a:ext cx="784225" cy="277813"/>
          </a:xfrm>
          <a:custGeom>
            <a:avLst/>
            <a:gdLst/>
            <a:ahLst/>
            <a:cxnLst>
              <a:cxn ang="0">
                <a:pos x="18" y="80"/>
              </a:cxn>
              <a:cxn ang="0">
                <a:pos x="54" y="66"/>
              </a:cxn>
              <a:cxn ang="0">
                <a:pos x="41" y="107"/>
              </a:cxn>
              <a:cxn ang="0">
                <a:pos x="28" y="117"/>
              </a:cxn>
              <a:cxn ang="0">
                <a:pos x="44" y="128"/>
              </a:cxn>
              <a:cxn ang="0">
                <a:pos x="58" y="133"/>
              </a:cxn>
              <a:cxn ang="0">
                <a:pos x="69" y="127"/>
              </a:cxn>
              <a:cxn ang="0">
                <a:pos x="77" y="144"/>
              </a:cxn>
              <a:cxn ang="0">
                <a:pos x="87" y="119"/>
              </a:cxn>
              <a:cxn ang="0">
                <a:pos x="88" y="103"/>
              </a:cxn>
              <a:cxn ang="0">
                <a:pos x="104" y="84"/>
              </a:cxn>
              <a:cxn ang="0">
                <a:pos x="119" y="63"/>
              </a:cxn>
              <a:cxn ang="0">
                <a:pos x="134" y="48"/>
              </a:cxn>
              <a:cxn ang="0">
                <a:pos x="158" y="41"/>
              </a:cxn>
              <a:cxn ang="0">
                <a:pos x="181" y="37"/>
              </a:cxn>
              <a:cxn ang="0">
                <a:pos x="194" y="16"/>
              </a:cxn>
              <a:cxn ang="0">
                <a:pos x="203" y="18"/>
              </a:cxn>
              <a:cxn ang="0">
                <a:pos x="233" y="14"/>
              </a:cxn>
              <a:cxn ang="0">
                <a:pos x="228" y="11"/>
              </a:cxn>
              <a:cxn ang="0">
                <a:pos x="256" y="18"/>
              </a:cxn>
              <a:cxn ang="0">
                <a:pos x="281" y="22"/>
              </a:cxn>
              <a:cxn ang="0">
                <a:pos x="309" y="23"/>
              </a:cxn>
              <a:cxn ang="0">
                <a:pos x="301" y="43"/>
              </a:cxn>
              <a:cxn ang="0">
                <a:pos x="336" y="54"/>
              </a:cxn>
              <a:cxn ang="0">
                <a:pos x="364" y="66"/>
              </a:cxn>
              <a:cxn ang="0">
                <a:pos x="394" y="81"/>
              </a:cxn>
              <a:cxn ang="0">
                <a:pos x="389" y="66"/>
              </a:cxn>
              <a:cxn ang="0">
                <a:pos x="353" y="55"/>
              </a:cxn>
              <a:cxn ang="0">
                <a:pos x="339" y="42"/>
              </a:cxn>
              <a:cxn ang="0">
                <a:pos x="357" y="43"/>
              </a:cxn>
              <a:cxn ang="0">
                <a:pos x="379" y="53"/>
              </a:cxn>
              <a:cxn ang="0">
                <a:pos x="402" y="67"/>
              </a:cxn>
              <a:cxn ang="0">
                <a:pos x="396" y="77"/>
              </a:cxn>
              <a:cxn ang="0">
                <a:pos x="412" y="86"/>
              </a:cxn>
              <a:cxn ang="0">
                <a:pos x="432" y="99"/>
              </a:cxn>
              <a:cxn ang="0">
                <a:pos x="446" y="118"/>
              </a:cxn>
              <a:cxn ang="0">
                <a:pos x="462" y="128"/>
              </a:cxn>
              <a:cxn ang="0">
                <a:pos x="470" y="164"/>
              </a:cxn>
              <a:cxn ang="0">
                <a:pos x="494" y="175"/>
              </a:cxn>
              <a:cxn ang="0">
                <a:pos x="486" y="157"/>
              </a:cxn>
              <a:cxn ang="0">
                <a:pos x="476" y="130"/>
              </a:cxn>
              <a:cxn ang="0">
                <a:pos x="456" y="114"/>
              </a:cxn>
              <a:cxn ang="0">
                <a:pos x="448" y="85"/>
              </a:cxn>
              <a:cxn ang="0">
                <a:pos x="156" y="3"/>
              </a:cxn>
              <a:cxn ang="0">
                <a:pos x="0" y="84"/>
              </a:cxn>
            </a:cxnLst>
            <a:rect l="0" t="0" r="r" b="b"/>
            <a:pathLst>
              <a:path w="494" h="175">
                <a:moveTo>
                  <a:pt x="0" y="84"/>
                </a:moveTo>
                <a:lnTo>
                  <a:pt x="10" y="84"/>
                </a:lnTo>
                <a:lnTo>
                  <a:pt x="18" y="80"/>
                </a:lnTo>
                <a:lnTo>
                  <a:pt x="33" y="80"/>
                </a:lnTo>
                <a:lnTo>
                  <a:pt x="48" y="72"/>
                </a:lnTo>
                <a:lnTo>
                  <a:pt x="54" y="66"/>
                </a:lnTo>
                <a:lnTo>
                  <a:pt x="61" y="68"/>
                </a:lnTo>
                <a:lnTo>
                  <a:pt x="50" y="99"/>
                </a:lnTo>
                <a:lnTo>
                  <a:pt x="41" y="107"/>
                </a:lnTo>
                <a:lnTo>
                  <a:pt x="2" y="114"/>
                </a:lnTo>
                <a:lnTo>
                  <a:pt x="14" y="119"/>
                </a:lnTo>
                <a:lnTo>
                  <a:pt x="28" y="117"/>
                </a:lnTo>
                <a:lnTo>
                  <a:pt x="35" y="111"/>
                </a:lnTo>
                <a:lnTo>
                  <a:pt x="37" y="123"/>
                </a:lnTo>
                <a:lnTo>
                  <a:pt x="44" y="128"/>
                </a:lnTo>
                <a:lnTo>
                  <a:pt x="50" y="128"/>
                </a:lnTo>
                <a:lnTo>
                  <a:pt x="55" y="134"/>
                </a:lnTo>
                <a:lnTo>
                  <a:pt x="58" y="133"/>
                </a:lnTo>
                <a:lnTo>
                  <a:pt x="59" y="127"/>
                </a:lnTo>
                <a:lnTo>
                  <a:pt x="66" y="125"/>
                </a:lnTo>
                <a:lnTo>
                  <a:pt x="69" y="127"/>
                </a:lnTo>
                <a:lnTo>
                  <a:pt x="65" y="135"/>
                </a:lnTo>
                <a:lnTo>
                  <a:pt x="73" y="142"/>
                </a:lnTo>
                <a:lnTo>
                  <a:pt x="77" y="144"/>
                </a:lnTo>
                <a:lnTo>
                  <a:pt x="83" y="137"/>
                </a:lnTo>
                <a:lnTo>
                  <a:pt x="82" y="127"/>
                </a:lnTo>
                <a:lnTo>
                  <a:pt x="87" y="119"/>
                </a:lnTo>
                <a:lnTo>
                  <a:pt x="94" y="111"/>
                </a:lnTo>
                <a:lnTo>
                  <a:pt x="93" y="103"/>
                </a:lnTo>
                <a:lnTo>
                  <a:pt x="88" y="103"/>
                </a:lnTo>
                <a:lnTo>
                  <a:pt x="87" y="106"/>
                </a:lnTo>
                <a:lnTo>
                  <a:pt x="89" y="93"/>
                </a:lnTo>
                <a:lnTo>
                  <a:pt x="104" y="84"/>
                </a:lnTo>
                <a:lnTo>
                  <a:pt x="104" y="74"/>
                </a:lnTo>
                <a:lnTo>
                  <a:pt x="115" y="67"/>
                </a:lnTo>
                <a:lnTo>
                  <a:pt x="119" y="63"/>
                </a:lnTo>
                <a:lnTo>
                  <a:pt x="115" y="53"/>
                </a:lnTo>
                <a:lnTo>
                  <a:pt x="124" y="48"/>
                </a:lnTo>
                <a:lnTo>
                  <a:pt x="134" y="48"/>
                </a:lnTo>
                <a:lnTo>
                  <a:pt x="139" y="53"/>
                </a:lnTo>
                <a:lnTo>
                  <a:pt x="148" y="42"/>
                </a:lnTo>
                <a:lnTo>
                  <a:pt x="158" y="41"/>
                </a:lnTo>
                <a:lnTo>
                  <a:pt x="167" y="40"/>
                </a:lnTo>
                <a:lnTo>
                  <a:pt x="174" y="31"/>
                </a:lnTo>
                <a:lnTo>
                  <a:pt x="181" y="37"/>
                </a:lnTo>
                <a:lnTo>
                  <a:pt x="191" y="32"/>
                </a:lnTo>
                <a:lnTo>
                  <a:pt x="203" y="22"/>
                </a:lnTo>
                <a:lnTo>
                  <a:pt x="194" y="16"/>
                </a:lnTo>
                <a:lnTo>
                  <a:pt x="194" y="12"/>
                </a:lnTo>
                <a:lnTo>
                  <a:pt x="200" y="12"/>
                </a:lnTo>
                <a:lnTo>
                  <a:pt x="203" y="18"/>
                </a:lnTo>
                <a:lnTo>
                  <a:pt x="220" y="21"/>
                </a:lnTo>
                <a:lnTo>
                  <a:pt x="228" y="23"/>
                </a:lnTo>
                <a:lnTo>
                  <a:pt x="233" y="14"/>
                </a:lnTo>
                <a:lnTo>
                  <a:pt x="219" y="13"/>
                </a:lnTo>
                <a:lnTo>
                  <a:pt x="216" y="11"/>
                </a:lnTo>
                <a:lnTo>
                  <a:pt x="228" y="11"/>
                </a:lnTo>
                <a:lnTo>
                  <a:pt x="251" y="18"/>
                </a:lnTo>
                <a:lnTo>
                  <a:pt x="258" y="23"/>
                </a:lnTo>
                <a:lnTo>
                  <a:pt x="256" y="18"/>
                </a:lnTo>
                <a:lnTo>
                  <a:pt x="261" y="14"/>
                </a:lnTo>
                <a:lnTo>
                  <a:pt x="272" y="18"/>
                </a:lnTo>
                <a:lnTo>
                  <a:pt x="281" y="22"/>
                </a:lnTo>
                <a:lnTo>
                  <a:pt x="283" y="26"/>
                </a:lnTo>
                <a:lnTo>
                  <a:pt x="294" y="23"/>
                </a:lnTo>
                <a:lnTo>
                  <a:pt x="309" y="23"/>
                </a:lnTo>
                <a:lnTo>
                  <a:pt x="317" y="30"/>
                </a:lnTo>
                <a:lnTo>
                  <a:pt x="297" y="42"/>
                </a:lnTo>
                <a:lnTo>
                  <a:pt x="301" y="43"/>
                </a:lnTo>
                <a:lnTo>
                  <a:pt x="314" y="43"/>
                </a:lnTo>
                <a:lnTo>
                  <a:pt x="321" y="53"/>
                </a:lnTo>
                <a:lnTo>
                  <a:pt x="336" y="54"/>
                </a:lnTo>
                <a:lnTo>
                  <a:pt x="345" y="59"/>
                </a:lnTo>
                <a:lnTo>
                  <a:pt x="357" y="65"/>
                </a:lnTo>
                <a:lnTo>
                  <a:pt x="364" y="66"/>
                </a:lnTo>
                <a:lnTo>
                  <a:pt x="378" y="74"/>
                </a:lnTo>
                <a:lnTo>
                  <a:pt x="389" y="81"/>
                </a:lnTo>
                <a:lnTo>
                  <a:pt x="394" y="81"/>
                </a:lnTo>
                <a:lnTo>
                  <a:pt x="394" y="78"/>
                </a:lnTo>
                <a:lnTo>
                  <a:pt x="383" y="69"/>
                </a:lnTo>
                <a:lnTo>
                  <a:pt x="389" y="66"/>
                </a:lnTo>
                <a:lnTo>
                  <a:pt x="390" y="60"/>
                </a:lnTo>
                <a:lnTo>
                  <a:pt x="370" y="55"/>
                </a:lnTo>
                <a:lnTo>
                  <a:pt x="353" y="55"/>
                </a:lnTo>
                <a:lnTo>
                  <a:pt x="343" y="48"/>
                </a:lnTo>
                <a:lnTo>
                  <a:pt x="337" y="42"/>
                </a:lnTo>
                <a:lnTo>
                  <a:pt x="339" y="42"/>
                </a:lnTo>
                <a:lnTo>
                  <a:pt x="357" y="49"/>
                </a:lnTo>
                <a:lnTo>
                  <a:pt x="354" y="43"/>
                </a:lnTo>
                <a:lnTo>
                  <a:pt x="357" y="43"/>
                </a:lnTo>
                <a:lnTo>
                  <a:pt x="364" y="48"/>
                </a:lnTo>
                <a:lnTo>
                  <a:pt x="374" y="48"/>
                </a:lnTo>
                <a:lnTo>
                  <a:pt x="379" y="53"/>
                </a:lnTo>
                <a:lnTo>
                  <a:pt x="391" y="57"/>
                </a:lnTo>
                <a:lnTo>
                  <a:pt x="398" y="63"/>
                </a:lnTo>
                <a:lnTo>
                  <a:pt x="402" y="67"/>
                </a:lnTo>
                <a:lnTo>
                  <a:pt x="401" y="72"/>
                </a:lnTo>
                <a:lnTo>
                  <a:pt x="396" y="72"/>
                </a:lnTo>
                <a:lnTo>
                  <a:pt x="396" y="77"/>
                </a:lnTo>
                <a:lnTo>
                  <a:pt x="406" y="80"/>
                </a:lnTo>
                <a:lnTo>
                  <a:pt x="409" y="81"/>
                </a:lnTo>
                <a:lnTo>
                  <a:pt x="412" y="86"/>
                </a:lnTo>
                <a:lnTo>
                  <a:pt x="420" y="88"/>
                </a:lnTo>
                <a:lnTo>
                  <a:pt x="422" y="93"/>
                </a:lnTo>
                <a:lnTo>
                  <a:pt x="432" y="99"/>
                </a:lnTo>
                <a:lnTo>
                  <a:pt x="436" y="106"/>
                </a:lnTo>
                <a:lnTo>
                  <a:pt x="438" y="114"/>
                </a:lnTo>
                <a:lnTo>
                  <a:pt x="446" y="118"/>
                </a:lnTo>
                <a:lnTo>
                  <a:pt x="447" y="126"/>
                </a:lnTo>
                <a:lnTo>
                  <a:pt x="455" y="128"/>
                </a:lnTo>
                <a:lnTo>
                  <a:pt x="462" y="128"/>
                </a:lnTo>
                <a:lnTo>
                  <a:pt x="467" y="132"/>
                </a:lnTo>
                <a:lnTo>
                  <a:pt x="467" y="144"/>
                </a:lnTo>
                <a:lnTo>
                  <a:pt x="470" y="164"/>
                </a:lnTo>
                <a:lnTo>
                  <a:pt x="479" y="168"/>
                </a:lnTo>
                <a:lnTo>
                  <a:pt x="484" y="174"/>
                </a:lnTo>
                <a:lnTo>
                  <a:pt x="494" y="175"/>
                </a:lnTo>
                <a:lnTo>
                  <a:pt x="494" y="173"/>
                </a:lnTo>
                <a:lnTo>
                  <a:pt x="489" y="166"/>
                </a:lnTo>
                <a:lnTo>
                  <a:pt x="486" y="157"/>
                </a:lnTo>
                <a:lnTo>
                  <a:pt x="477" y="148"/>
                </a:lnTo>
                <a:lnTo>
                  <a:pt x="476" y="140"/>
                </a:lnTo>
                <a:lnTo>
                  <a:pt x="476" y="130"/>
                </a:lnTo>
                <a:lnTo>
                  <a:pt x="467" y="125"/>
                </a:lnTo>
                <a:lnTo>
                  <a:pt x="464" y="125"/>
                </a:lnTo>
                <a:lnTo>
                  <a:pt x="456" y="114"/>
                </a:lnTo>
                <a:lnTo>
                  <a:pt x="452" y="104"/>
                </a:lnTo>
                <a:lnTo>
                  <a:pt x="448" y="96"/>
                </a:lnTo>
                <a:lnTo>
                  <a:pt x="448" y="85"/>
                </a:lnTo>
                <a:lnTo>
                  <a:pt x="418" y="67"/>
                </a:lnTo>
                <a:lnTo>
                  <a:pt x="281" y="0"/>
                </a:lnTo>
                <a:lnTo>
                  <a:pt x="156" y="3"/>
                </a:lnTo>
                <a:lnTo>
                  <a:pt x="49" y="48"/>
                </a:lnTo>
                <a:lnTo>
                  <a:pt x="14" y="74"/>
                </a:lnTo>
                <a:lnTo>
                  <a:pt x="0" y="84"/>
                </a:lnTo>
                <a:lnTo>
                  <a:pt x="0" y="84"/>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42" name="Freeform 94"/>
          <p:cNvSpPr>
            <a:spLocks noChangeArrowheads="1"/>
          </p:cNvSpPr>
          <p:nvPr/>
        </p:nvSpPr>
        <p:spPr bwMode="auto">
          <a:xfrm>
            <a:off x="2449514" y="5097464"/>
            <a:ext cx="15875" cy="9525"/>
          </a:xfrm>
          <a:custGeom>
            <a:avLst/>
            <a:gdLst/>
            <a:ahLst/>
            <a:cxnLst>
              <a:cxn ang="0">
                <a:pos x="6" y="2"/>
              </a:cxn>
              <a:cxn ang="0">
                <a:pos x="2" y="4"/>
              </a:cxn>
              <a:cxn ang="0">
                <a:pos x="0" y="5"/>
              </a:cxn>
              <a:cxn ang="0">
                <a:pos x="6" y="6"/>
              </a:cxn>
              <a:cxn ang="0">
                <a:pos x="10" y="1"/>
              </a:cxn>
              <a:cxn ang="0">
                <a:pos x="10" y="0"/>
              </a:cxn>
              <a:cxn ang="0">
                <a:pos x="6" y="2"/>
              </a:cxn>
              <a:cxn ang="0">
                <a:pos x="6" y="2"/>
              </a:cxn>
            </a:cxnLst>
            <a:rect l="0" t="0" r="r" b="b"/>
            <a:pathLst>
              <a:path w="10" h="6">
                <a:moveTo>
                  <a:pt x="6" y="2"/>
                </a:moveTo>
                <a:lnTo>
                  <a:pt x="2" y="4"/>
                </a:lnTo>
                <a:lnTo>
                  <a:pt x="0" y="5"/>
                </a:lnTo>
                <a:lnTo>
                  <a:pt x="6" y="6"/>
                </a:lnTo>
                <a:lnTo>
                  <a:pt x="10" y="1"/>
                </a:lnTo>
                <a:lnTo>
                  <a:pt x="10" y="0"/>
                </a:lnTo>
                <a:lnTo>
                  <a:pt x="6" y="2"/>
                </a:lnTo>
                <a:lnTo>
                  <a:pt x="6"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43" name="Freeform 95"/>
          <p:cNvSpPr>
            <a:spLocks noChangeArrowheads="1"/>
          </p:cNvSpPr>
          <p:nvPr/>
        </p:nvSpPr>
        <p:spPr bwMode="auto">
          <a:xfrm>
            <a:off x="1841500" y="4568825"/>
            <a:ext cx="788988" cy="768350"/>
          </a:xfrm>
          <a:custGeom>
            <a:avLst/>
            <a:gdLst/>
            <a:ahLst/>
            <a:cxnLst>
              <a:cxn ang="0">
                <a:pos x="453" y="347"/>
              </a:cxn>
              <a:cxn ang="0">
                <a:pos x="430" y="363"/>
              </a:cxn>
              <a:cxn ang="0">
                <a:pos x="390" y="374"/>
              </a:cxn>
              <a:cxn ang="0">
                <a:pos x="368" y="392"/>
              </a:cxn>
              <a:cxn ang="0">
                <a:pos x="341" y="401"/>
              </a:cxn>
              <a:cxn ang="0">
                <a:pos x="316" y="416"/>
              </a:cxn>
              <a:cxn ang="0">
                <a:pos x="294" y="386"/>
              </a:cxn>
              <a:cxn ang="0">
                <a:pos x="262" y="383"/>
              </a:cxn>
              <a:cxn ang="0">
                <a:pos x="257" y="368"/>
              </a:cxn>
              <a:cxn ang="0">
                <a:pos x="243" y="388"/>
              </a:cxn>
              <a:cxn ang="0">
                <a:pos x="192" y="363"/>
              </a:cxn>
              <a:cxn ang="0">
                <a:pos x="295" y="306"/>
              </a:cxn>
              <a:cxn ang="0">
                <a:pos x="344" y="147"/>
              </a:cxn>
              <a:cxn ang="0">
                <a:pos x="318" y="141"/>
              </a:cxn>
              <a:cxn ang="0">
                <a:pos x="305" y="78"/>
              </a:cxn>
              <a:cxn ang="0">
                <a:pos x="285" y="86"/>
              </a:cxn>
              <a:cxn ang="0">
                <a:pos x="259" y="74"/>
              </a:cxn>
              <a:cxn ang="0">
                <a:pos x="278" y="118"/>
              </a:cxn>
              <a:cxn ang="0">
                <a:pos x="272" y="149"/>
              </a:cxn>
              <a:cxn ang="0">
                <a:pos x="216" y="114"/>
              </a:cxn>
              <a:cxn ang="0">
                <a:pos x="221" y="52"/>
              </a:cxn>
              <a:cxn ang="0">
                <a:pos x="203" y="31"/>
              </a:cxn>
              <a:cxn ang="0">
                <a:pos x="197" y="58"/>
              </a:cxn>
              <a:cxn ang="0">
                <a:pos x="180" y="58"/>
              </a:cxn>
              <a:cxn ang="0">
                <a:pos x="152" y="50"/>
              </a:cxn>
              <a:cxn ang="0">
                <a:pos x="122" y="31"/>
              </a:cxn>
              <a:cxn ang="0">
                <a:pos x="100" y="18"/>
              </a:cxn>
              <a:cxn ang="0">
                <a:pos x="74" y="0"/>
              </a:cxn>
              <a:cxn ang="0">
                <a:pos x="56" y="7"/>
              </a:cxn>
              <a:cxn ang="0">
                <a:pos x="51" y="24"/>
              </a:cxn>
              <a:cxn ang="0">
                <a:pos x="25" y="29"/>
              </a:cxn>
              <a:cxn ang="0">
                <a:pos x="24" y="49"/>
              </a:cxn>
              <a:cxn ang="0">
                <a:pos x="25" y="56"/>
              </a:cxn>
              <a:cxn ang="0">
                <a:pos x="2" y="69"/>
              </a:cxn>
              <a:cxn ang="0">
                <a:pos x="49" y="63"/>
              </a:cxn>
              <a:cxn ang="0">
                <a:pos x="66" y="95"/>
              </a:cxn>
              <a:cxn ang="0">
                <a:pos x="69" y="102"/>
              </a:cxn>
              <a:cxn ang="0">
                <a:pos x="82" y="123"/>
              </a:cxn>
              <a:cxn ang="0">
                <a:pos x="83" y="152"/>
              </a:cxn>
              <a:cxn ang="0">
                <a:pos x="85" y="176"/>
              </a:cxn>
              <a:cxn ang="0">
                <a:pos x="76" y="216"/>
              </a:cxn>
              <a:cxn ang="0">
                <a:pos x="85" y="279"/>
              </a:cxn>
              <a:cxn ang="0">
                <a:pos x="109" y="317"/>
              </a:cxn>
              <a:cxn ang="0">
                <a:pos x="118" y="345"/>
              </a:cxn>
              <a:cxn ang="0">
                <a:pos x="136" y="354"/>
              </a:cxn>
              <a:cxn ang="0">
                <a:pos x="112" y="298"/>
              </a:cxn>
              <a:cxn ang="0">
                <a:pos x="123" y="314"/>
              </a:cxn>
              <a:cxn ang="0">
                <a:pos x="140" y="341"/>
              </a:cxn>
              <a:cxn ang="0">
                <a:pos x="323" y="419"/>
              </a:cxn>
              <a:cxn ang="0">
                <a:pos x="316" y="456"/>
              </a:cxn>
              <a:cxn ang="0">
                <a:pos x="341" y="484"/>
              </a:cxn>
              <a:cxn ang="0">
                <a:pos x="483" y="321"/>
              </a:cxn>
            </a:cxnLst>
            <a:rect l="0" t="0" r="r" b="b"/>
            <a:pathLst>
              <a:path w="497" h="484">
                <a:moveTo>
                  <a:pt x="483" y="321"/>
                </a:moveTo>
                <a:lnTo>
                  <a:pt x="466" y="350"/>
                </a:lnTo>
                <a:lnTo>
                  <a:pt x="461" y="354"/>
                </a:lnTo>
                <a:lnTo>
                  <a:pt x="453" y="347"/>
                </a:lnTo>
                <a:lnTo>
                  <a:pt x="448" y="347"/>
                </a:lnTo>
                <a:lnTo>
                  <a:pt x="441" y="360"/>
                </a:lnTo>
                <a:lnTo>
                  <a:pt x="435" y="360"/>
                </a:lnTo>
                <a:lnTo>
                  <a:pt x="430" y="363"/>
                </a:lnTo>
                <a:lnTo>
                  <a:pt x="421" y="361"/>
                </a:lnTo>
                <a:lnTo>
                  <a:pt x="413" y="363"/>
                </a:lnTo>
                <a:lnTo>
                  <a:pt x="406" y="363"/>
                </a:lnTo>
                <a:lnTo>
                  <a:pt x="390" y="374"/>
                </a:lnTo>
                <a:lnTo>
                  <a:pt x="382" y="379"/>
                </a:lnTo>
                <a:lnTo>
                  <a:pt x="374" y="377"/>
                </a:lnTo>
                <a:lnTo>
                  <a:pt x="370" y="381"/>
                </a:lnTo>
                <a:lnTo>
                  <a:pt x="368" y="392"/>
                </a:lnTo>
                <a:lnTo>
                  <a:pt x="364" y="396"/>
                </a:lnTo>
                <a:lnTo>
                  <a:pt x="364" y="382"/>
                </a:lnTo>
                <a:lnTo>
                  <a:pt x="352" y="394"/>
                </a:lnTo>
                <a:lnTo>
                  <a:pt x="341" y="401"/>
                </a:lnTo>
                <a:lnTo>
                  <a:pt x="337" y="410"/>
                </a:lnTo>
                <a:lnTo>
                  <a:pt x="334" y="416"/>
                </a:lnTo>
                <a:lnTo>
                  <a:pt x="325" y="412"/>
                </a:lnTo>
                <a:lnTo>
                  <a:pt x="316" y="416"/>
                </a:lnTo>
                <a:lnTo>
                  <a:pt x="306" y="414"/>
                </a:lnTo>
                <a:lnTo>
                  <a:pt x="301" y="407"/>
                </a:lnTo>
                <a:lnTo>
                  <a:pt x="297" y="392"/>
                </a:lnTo>
                <a:lnTo>
                  <a:pt x="294" y="386"/>
                </a:lnTo>
                <a:lnTo>
                  <a:pt x="285" y="386"/>
                </a:lnTo>
                <a:lnTo>
                  <a:pt x="274" y="392"/>
                </a:lnTo>
                <a:lnTo>
                  <a:pt x="268" y="390"/>
                </a:lnTo>
                <a:lnTo>
                  <a:pt x="262" y="383"/>
                </a:lnTo>
                <a:lnTo>
                  <a:pt x="280" y="363"/>
                </a:lnTo>
                <a:lnTo>
                  <a:pt x="274" y="361"/>
                </a:lnTo>
                <a:lnTo>
                  <a:pt x="261" y="363"/>
                </a:lnTo>
                <a:lnTo>
                  <a:pt x="257" y="368"/>
                </a:lnTo>
                <a:lnTo>
                  <a:pt x="256" y="372"/>
                </a:lnTo>
                <a:lnTo>
                  <a:pt x="254" y="381"/>
                </a:lnTo>
                <a:lnTo>
                  <a:pt x="246" y="383"/>
                </a:lnTo>
                <a:lnTo>
                  <a:pt x="243" y="388"/>
                </a:lnTo>
                <a:lnTo>
                  <a:pt x="237" y="388"/>
                </a:lnTo>
                <a:lnTo>
                  <a:pt x="237" y="388"/>
                </a:lnTo>
                <a:lnTo>
                  <a:pt x="232" y="386"/>
                </a:lnTo>
                <a:lnTo>
                  <a:pt x="192" y="363"/>
                </a:lnTo>
                <a:lnTo>
                  <a:pt x="217" y="295"/>
                </a:lnTo>
                <a:lnTo>
                  <a:pt x="292" y="302"/>
                </a:lnTo>
                <a:lnTo>
                  <a:pt x="294" y="314"/>
                </a:lnTo>
                <a:lnTo>
                  <a:pt x="295" y="306"/>
                </a:lnTo>
                <a:lnTo>
                  <a:pt x="287" y="208"/>
                </a:lnTo>
                <a:lnTo>
                  <a:pt x="361" y="158"/>
                </a:lnTo>
                <a:lnTo>
                  <a:pt x="344" y="152"/>
                </a:lnTo>
                <a:lnTo>
                  <a:pt x="344" y="147"/>
                </a:lnTo>
                <a:lnTo>
                  <a:pt x="336" y="143"/>
                </a:lnTo>
                <a:lnTo>
                  <a:pt x="334" y="152"/>
                </a:lnTo>
                <a:lnTo>
                  <a:pt x="327" y="161"/>
                </a:lnTo>
                <a:lnTo>
                  <a:pt x="318" y="141"/>
                </a:lnTo>
                <a:lnTo>
                  <a:pt x="346" y="98"/>
                </a:lnTo>
                <a:lnTo>
                  <a:pt x="321" y="93"/>
                </a:lnTo>
                <a:lnTo>
                  <a:pt x="314" y="87"/>
                </a:lnTo>
                <a:lnTo>
                  <a:pt x="305" y="78"/>
                </a:lnTo>
                <a:lnTo>
                  <a:pt x="299" y="76"/>
                </a:lnTo>
                <a:lnTo>
                  <a:pt x="299" y="84"/>
                </a:lnTo>
                <a:lnTo>
                  <a:pt x="294" y="93"/>
                </a:lnTo>
                <a:lnTo>
                  <a:pt x="285" y="86"/>
                </a:lnTo>
                <a:lnTo>
                  <a:pt x="280" y="84"/>
                </a:lnTo>
                <a:lnTo>
                  <a:pt x="278" y="80"/>
                </a:lnTo>
                <a:lnTo>
                  <a:pt x="270" y="74"/>
                </a:lnTo>
                <a:lnTo>
                  <a:pt x="259" y="74"/>
                </a:lnTo>
                <a:lnTo>
                  <a:pt x="257" y="84"/>
                </a:lnTo>
                <a:lnTo>
                  <a:pt x="265" y="102"/>
                </a:lnTo>
                <a:lnTo>
                  <a:pt x="278" y="111"/>
                </a:lnTo>
                <a:lnTo>
                  <a:pt x="278" y="118"/>
                </a:lnTo>
                <a:lnTo>
                  <a:pt x="274" y="134"/>
                </a:lnTo>
                <a:lnTo>
                  <a:pt x="281" y="143"/>
                </a:lnTo>
                <a:lnTo>
                  <a:pt x="278" y="152"/>
                </a:lnTo>
                <a:lnTo>
                  <a:pt x="272" y="149"/>
                </a:lnTo>
                <a:lnTo>
                  <a:pt x="261" y="134"/>
                </a:lnTo>
                <a:lnTo>
                  <a:pt x="250" y="134"/>
                </a:lnTo>
                <a:lnTo>
                  <a:pt x="241" y="123"/>
                </a:lnTo>
                <a:lnTo>
                  <a:pt x="216" y="114"/>
                </a:lnTo>
                <a:lnTo>
                  <a:pt x="198" y="96"/>
                </a:lnTo>
                <a:lnTo>
                  <a:pt x="230" y="42"/>
                </a:lnTo>
                <a:lnTo>
                  <a:pt x="227" y="40"/>
                </a:lnTo>
                <a:lnTo>
                  <a:pt x="221" y="52"/>
                </a:lnTo>
                <a:lnTo>
                  <a:pt x="218" y="45"/>
                </a:lnTo>
                <a:lnTo>
                  <a:pt x="208" y="40"/>
                </a:lnTo>
                <a:lnTo>
                  <a:pt x="207" y="33"/>
                </a:lnTo>
                <a:lnTo>
                  <a:pt x="203" y="31"/>
                </a:lnTo>
                <a:lnTo>
                  <a:pt x="201" y="42"/>
                </a:lnTo>
                <a:lnTo>
                  <a:pt x="207" y="52"/>
                </a:lnTo>
                <a:lnTo>
                  <a:pt x="203" y="56"/>
                </a:lnTo>
                <a:lnTo>
                  <a:pt x="197" y="58"/>
                </a:lnTo>
                <a:lnTo>
                  <a:pt x="197" y="56"/>
                </a:lnTo>
                <a:lnTo>
                  <a:pt x="186" y="54"/>
                </a:lnTo>
                <a:lnTo>
                  <a:pt x="180" y="54"/>
                </a:lnTo>
                <a:lnTo>
                  <a:pt x="180" y="58"/>
                </a:lnTo>
                <a:lnTo>
                  <a:pt x="174" y="58"/>
                </a:lnTo>
                <a:lnTo>
                  <a:pt x="165" y="54"/>
                </a:lnTo>
                <a:lnTo>
                  <a:pt x="160" y="56"/>
                </a:lnTo>
                <a:lnTo>
                  <a:pt x="152" y="50"/>
                </a:lnTo>
                <a:lnTo>
                  <a:pt x="154" y="47"/>
                </a:lnTo>
                <a:lnTo>
                  <a:pt x="152" y="43"/>
                </a:lnTo>
                <a:lnTo>
                  <a:pt x="140" y="36"/>
                </a:lnTo>
                <a:lnTo>
                  <a:pt x="122" y="31"/>
                </a:lnTo>
                <a:lnTo>
                  <a:pt x="116" y="35"/>
                </a:lnTo>
                <a:lnTo>
                  <a:pt x="109" y="33"/>
                </a:lnTo>
                <a:lnTo>
                  <a:pt x="103" y="26"/>
                </a:lnTo>
                <a:lnTo>
                  <a:pt x="100" y="18"/>
                </a:lnTo>
                <a:lnTo>
                  <a:pt x="92" y="16"/>
                </a:lnTo>
                <a:lnTo>
                  <a:pt x="92" y="9"/>
                </a:lnTo>
                <a:lnTo>
                  <a:pt x="89" y="3"/>
                </a:lnTo>
                <a:lnTo>
                  <a:pt x="74" y="0"/>
                </a:lnTo>
                <a:lnTo>
                  <a:pt x="65" y="3"/>
                </a:lnTo>
                <a:lnTo>
                  <a:pt x="60" y="13"/>
                </a:lnTo>
                <a:lnTo>
                  <a:pt x="58" y="13"/>
                </a:lnTo>
                <a:lnTo>
                  <a:pt x="56" y="7"/>
                </a:lnTo>
                <a:lnTo>
                  <a:pt x="51" y="5"/>
                </a:lnTo>
                <a:lnTo>
                  <a:pt x="45" y="9"/>
                </a:lnTo>
                <a:lnTo>
                  <a:pt x="45" y="16"/>
                </a:lnTo>
                <a:lnTo>
                  <a:pt x="51" y="24"/>
                </a:lnTo>
                <a:lnTo>
                  <a:pt x="49" y="27"/>
                </a:lnTo>
                <a:lnTo>
                  <a:pt x="36" y="24"/>
                </a:lnTo>
                <a:lnTo>
                  <a:pt x="34" y="24"/>
                </a:lnTo>
                <a:lnTo>
                  <a:pt x="25" y="29"/>
                </a:lnTo>
                <a:lnTo>
                  <a:pt x="27" y="31"/>
                </a:lnTo>
                <a:lnTo>
                  <a:pt x="24" y="40"/>
                </a:lnTo>
                <a:lnTo>
                  <a:pt x="20" y="49"/>
                </a:lnTo>
                <a:lnTo>
                  <a:pt x="24" y="49"/>
                </a:lnTo>
                <a:lnTo>
                  <a:pt x="24" y="52"/>
                </a:lnTo>
                <a:lnTo>
                  <a:pt x="36" y="56"/>
                </a:lnTo>
                <a:lnTo>
                  <a:pt x="29" y="61"/>
                </a:lnTo>
                <a:lnTo>
                  <a:pt x="25" y="56"/>
                </a:lnTo>
                <a:lnTo>
                  <a:pt x="20" y="60"/>
                </a:lnTo>
                <a:lnTo>
                  <a:pt x="15" y="65"/>
                </a:lnTo>
                <a:lnTo>
                  <a:pt x="0" y="67"/>
                </a:lnTo>
                <a:lnTo>
                  <a:pt x="2" y="69"/>
                </a:lnTo>
                <a:lnTo>
                  <a:pt x="22" y="69"/>
                </a:lnTo>
                <a:lnTo>
                  <a:pt x="32" y="67"/>
                </a:lnTo>
                <a:lnTo>
                  <a:pt x="43" y="63"/>
                </a:lnTo>
                <a:lnTo>
                  <a:pt x="49" y="63"/>
                </a:lnTo>
                <a:lnTo>
                  <a:pt x="58" y="71"/>
                </a:lnTo>
                <a:lnTo>
                  <a:pt x="65" y="78"/>
                </a:lnTo>
                <a:lnTo>
                  <a:pt x="65" y="82"/>
                </a:lnTo>
                <a:lnTo>
                  <a:pt x="66" y="95"/>
                </a:lnTo>
                <a:lnTo>
                  <a:pt x="80" y="90"/>
                </a:lnTo>
                <a:lnTo>
                  <a:pt x="74" y="96"/>
                </a:lnTo>
                <a:lnTo>
                  <a:pt x="67" y="96"/>
                </a:lnTo>
                <a:lnTo>
                  <a:pt x="69" y="102"/>
                </a:lnTo>
                <a:lnTo>
                  <a:pt x="76" y="109"/>
                </a:lnTo>
                <a:lnTo>
                  <a:pt x="78" y="120"/>
                </a:lnTo>
                <a:lnTo>
                  <a:pt x="82" y="120"/>
                </a:lnTo>
                <a:lnTo>
                  <a:pt x="82" y="123"/>
                </a:lnTo>
                <a:lnTo>
                  <a:pt x="79" y="129"/>
                </a:lnTo>
                <a:lnTo>
                  <a:pt x="79" y="138"/>
                </a:lnTo>
                <a:lnTo>
                  <a:pt x="78" y="147"/>
                </a:lnTo>
                <a:lnTo>
                  <a:pt x="83" y="152"/>
                </a:lnTo>
                <a:lnTo>
                  <a:pt x="89" y="167"/>
                </a:lnTo>
                <a:lnTo>
                  <a:pt x="92" y="178"/>
                </a:lnTo>
                <a:lnTo>
                  <a:pt x="89" y="176"/>
                </a:lnTo>
                <a:lnTo>
                  <a:pt x="85" y="176"/>
                </a:lnTo>
                <a:lnTo>
                  <a:pt x="87" y="182"/>
                </a:lnTo>
                <a:lnTo>
                  <a:pt x="82" y="193"/>
                </a:lnTo>
                <a:lnTo>
                  <a:pt x="77" y="211"/>
                </a:lnTo>
                <a:lnTo>
                  <a:pt x="76" y="216"/>
                </a:lnTo>
                <a:lnTo>
                  <a:pt x="73" y="230"/>
                </a:lnTo>
                <a:lnTo>
                  <a:pt x="76" y="249"/>
                </a:lnTo>
                <a:lnTo>
                  <a:pt x="78" y="263"/>
                </a:lnTo>
                <a:lnTo>
                  <a:pt x="85" y="279"/>
                </a:lnTo>
                <a:lnTo>
                  <a:pt x="92" y="283"/>
                </a:lnTo>
                <a:lnTo>
                  <a:pt x="96" y="292"/>
                </a:lnTo>
                <a:lnTo>
                  <a:pt x="105" y="305"/>
                </a:lnTo>
                <a:lnTo>
                  <a:pt x="109" y="317"/>
                </a:lnTo>
                <a:lnTo>
                  <a:pt x="107" y="326"/>
                </a:lnTo>
                <a:lnTo>
                  <a:pt x="114" y="332"/>
                </a:lnTo>
                <a:lnTo>
                  <a:pt x="118" y="338"/>
                </a:lnTo>
                <a:lnTo>
                  <a:pt x="118" y="345"/>
                </a:lnTo>
                <a:lnTo>
                  <a:pt x="123" y="349"/>
                </a:lnTo>
                <a:lnTo>
                  <a:pt x="132" y="354"/>
                </a:lnTo>
                <a:lnTo>
                  <a:pt x="136" y="361"/>
                </a:lnTo>
                <a:lnTo>
                  <a:pt x="136" y="354"/>
                </a:lnTo>
                <a:lnTo>
                  <a:pt x="129" y="343"/>
                </a:lnTo>
                <a:lnTo>
                  <a:pt x="125" y="334"/>
                </a:lnTo>
                <a:lnTo>
                  <a:pt x="116" y="312"/>
                </a:lnTo>
                <a:lnTo>
                  <a:pt x="112" y="298"/>
                </a:lnTo>
                <a:lnTo>
                  <a:pt x="114" y="296"/>
                </a:lnTo>
                <a:lnTo>
                  <a:pt x="118" y="300"/>
                </a:lnTo>
                <a:lnTo>
                  <a:pt x="120" y="307"/>
                </a:lnTo>
                <a:lnTo>
                  <a:pt x="123" y="314"/>
                </a:lnTo>
                <a:lnTo>
                  <a:pt x="125" y="323"/>
                </a:lnTo>
                <a:lnTo>
                  <a:pt x="132" y="328"/>
                </a:lnTo>
                <a:lnTo>
                  <a:pt x="140" y="332"/>
                </a:lnTo>
                <a:lnTo>
                  <a:pt x="140" y="341"/>
                </a:lnTo>
                <a:lnTo>
                  <a:pt x="171" y="358"/>
                </a:lnTo>
                <a:lnTo>
                  <a:pt x="235" y="393"/>
                </a:lnTo>
                <a:lnTo>
                  <a:pt x="310" y="420"/>
                </a:lnTo>
                <a:lnTo>
                  <a:pt x="323" y="419"/>
                </a:lnTo>
                <a:lnTo>
                  <a:pt x="330" y="423"/>
                </a:lnTo>
                <a:lnTo>
                  <a:pt x="332" y="426"/>
                </a:lnTo>
                <a:lnTo>
                  <a:pt x="330" y="441"/>
                </a:lnTo>
                <a:lnTo>
                  <a:pt x="316" y="456"/>
                </a:lnTo>
                <a:lnTo>
                  <a:pt x="308" y="470"/>
                </a:lnTo>
                <a:lnTo>
                  <a:pt x="313" y="479"/>
                </a:lnTo>
                <a:lnTo>
                  <a:pt x="325" y="482"/>
                </a:lnTo>
                <a:lnTo>
                  <a:pt x="341" y="484"/>
                </a:lnTo>
                <a:lnTo>
                  <a:pt x="443" y="396"/>
                </a:lnTo>
                <a:lnTo>
                  <a:pt x="493" y="314"/>
                </a:lnTo>
                <a:lnTo>
                  <a:pt x="497" y="308"/>
                </a:lnTo>
                <a:lnTo>
                  <a:pt x="483" y="321"/>
                </a:lnTo>
                <a:lnTo>
                  <a:pt x="483" y="321"/>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44" name="Freeform 96"/>
          <p:cNvSpPr>
            <a:spLocks noChangeArrowheads="1"/>
          </p:cNvSpPr>
          <p:nvPr/>
        </p:nvSpPr>
        <p:spPr bwMode="auto">
          <a:xfrm>
            <a:off x="2297114" y="5105401"/>
            <a:ext cx="92075" cy="28575"/>
          </a:xfrm>
          <a:custGeom>
            <a:avLst/>
            <a:gdLst/>
            <a:ahLst/>
            <a:cxnLst>
              <a:cxn ang="0">
                <a:pos x="0" y="14"/>
              </a:cxn>
              <a:cxn ang="0">
                <a:pos x="6" y="7"/>
              </a:cxn>
              <a:cxn ang="0">
                <a:pos x="11" y="4"/>
              </a:cxn>
              <a:cxn ang="0">
                <a:pos x="17" y="2"/>
              </a:cxn>
              <a:cxn ang="0">
                <a:pos x="25" y="2"/>
              </a:cxn>
              <a:cxn ang="0">
                <a:pos x="35" y="0"/>
              </a:cxn>
              <a:cxn ang="0">
                <a:pos x="41" y="4"/>
              </a:cxn>
              <a:cxn ang="0">
                <a:pos x="55" y="4"/>
              </a:cxn>
              <a:cxn ang="0">
                <a:pos x="58" y="7"/>
              </a:cxn>
              <a:cxn ang="0">
                <a:pos x="52" y="12"/>
              </a:cxn>
              <a:cxn ang="0">
                <a:pos x="41" y="14"/>
              </a:cxn>
              <a:cxn ang="0">
                <a:pos x="41" y="18"/>
              </a:cxn>
              <a:cxn ang="0">
                <a:pos x="37" y="11"/>
              </a:cxn>
              <a:cxn ang="0">
                <a:pos x="33" y="9"/>
              </a:cxn>
              <a:cxn ang="0">
                <a:pos x="28" y="11"/>
              </a:cxn>
              <a:cxn ang="0">
                <a:pos x="22" y="13"/>
              </a:cxn>
              <a:cxn ang="0">
                <a:pos x="16" y="10"/>
              </a:cxn>
              <a:cxn ang="0">
                <a:pos x="12" y="12"/>
              </a:cxn>
              <a:cxn ang="0">
                <a:pos x="6" y="14"/>
              </a:cxn>
              <a:cxn ang="0">
                <a:pos x="2" y="15"/>
              </a:cxn>
              <a:cxn ang="0">
                <a:pos x="0" y="14"/>
              </a:cxn>
              <a:cxn ang="0">
                <a:pos x="0" y="14"/>
              </a:cxn>
            </a:cxnLst>
            <a:rect l="0" t="0" r="r" b="b"/>
            <a:pathLst>
              <a:path w="58" h="18">
                <a:moveTo>
                  <a:pt x="0" y="14"/>
                </a:moveTo>
                <a:lnTo>
                  <a:pt x="6" y="7"/>
                </a:lnTo>
                <a:lnTo>
                  <a:pt x="11" y="4"/>
                </a:lnTo>
                <a:lnTo>
                  <a:pt x="17" y="2"/>
                </a:lnTo>
                <a:lnTo>
                  <a:pt x="25" y="2"/>
                </a:lnTo>
                <a:lnTo>
                  <a:pt x="35" y="0"/>
                </a:lnTo>
                <a:lnTo>
                  <a:pt x="41" y="4"/>
                </a:lnTo>
                <a:lnTo>
                  <a:pt x="55" y="4"/>
                </a:lnTo>
                <a:lnTo>
                  <a:pt x="58" y="7"/>
                </a:lnTo>
                <a:lnTo>
                  <a:pt x="52" y="12"/>
                </a:lnTo>
                <a:lnTo>
                  <a:pt x="41" y="14"/>
                </a:lnTo>
                <a:lnTo>
                  <a:pt x="41" y="18"/>
                </a:lnTo>
                <a:lnTo>
                  <a:pt x="37" y="11"/>
                </a:lnTo>
                <a:lnTo>
                  <a:pt x="33" y="9"/>
                </a:lnTo>
                <a:lnTo>
                  <a:pt x="28" y="11"/>
                </a:lnTo>
                <a:lnTo>
                  <a:pt x="22" y="13"/>
                </a:lnTo>
                <a:lnTo>
                  <a:pt x="16" y="10"/>
                </a:lnTo>
                <a:lnTo>
                  <a:pt x="12" y="12"/>
                </a:lnTo>
                <a:lnTo>
                  <a:pt x="6" y="14"/>
                </a:lnTo>
                <a:lnTo>
                  <a:pt x="2" y="15"/>
                </a:lnTo>
                <a:lnTo>
                  <a:pt x="0" y="14"/>
                </a:lnTo>
                <a:lnTo>
                  <a:pt x="0" y="14"/>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a:p>
        </p:txBody>
      </p:sp>
      <p:sp>
        <p:nvSpPr>
          <p:cNvPr id="27745" name="Freeform 97"/>
          <p:cNvSpPr>
            <a:spLocks noChangeArrowheads="1"/>
          </p:cNvSpPr>
          <p:nvPr/>
        </p:nvSpPr>
        <p:spPr bwMode="auto">
          <a:xfrm>
            <a:off x="2401888" y="5097464"/>
            <a:ext cx="38100" cy="34925"/>
          </a:xfrm>
          <a:custGeom>
            <a:avLst/>
            <a:gdLst/>
            <a:ahLst/>
            <a:cxnLst>
              <a:cxn ang="0">
                <a:pos x="19" y="0"/>
              </a:cxn>
              <a:cxn ang="0">
                <a:pos x="8" y="5"/>
              </a:cxn>
              <a:cxn ang="0">
                <a:pos x="3" y="8"/>
              </a:cxn>
              <a:cxn ang="0">
                <a:pos x="0" y="14"/>
              </a:cxn>
              <a:cxn ang="0">
                <a:pos x="4" y="15"/>
              </a:cxn>
              <a:cxn ang="0">
                <a:pos x="2" y="22"/>
              </a:cxn>
              <a:cxn ang="0">
                <a:pos x="10" y="17"/>
              </a:cxn>
              <a:cxn ang="0">
                <a:pos x="11" y="12"/>
              </a:cxn>
              <a:cxn ang="0">
                <a:pos x="18" y="11"/>
              </a:cxn>
              <a:cxn ang="0">
                <a:pos x="18" y="7"/>
              </a:cxn>
              <a:cxn ang="0">
                <a:pos x="24" y="3"/>
              </a:cxn>
              <a:cxn ang="0">
                <a:pos x="23" y="1"/>
              </a:cxn>
              <a:cxn ang="0">
                <a:pos x="19" y="0"/>
              </a:cxn>
              <a:cxn ang="0">
                <a:pos x="19" y="0"/>
              </a:cxn>
            </a:cxnLst>
            <a:rect l="0" t="0" r="r" b="b"/>
            <a:pathLst>
              <a:path w="24" h="22">
                <a:moveTo>
                  <a:pt x="19" y="0"/>
                </a:moveTo>
                <a:lnTo>
                  <a:pt x="8" y="5"/>
                </a:lnTo>
                <a:lnTo>
                  <a:pt x="3" y="8"/>
                </a:lnTo>
                <a:lnTo>
                  <a:pt x="0" y="14"/>
                </a:lnTo>
                <a:lnTo>
                  <a:pt x="4" y="15"/>
                </a:lnTo>
                <a:lnTo>
                  <a:pt x="2" y="22"/>
                </a:lnTo>
                <a:lnTo>
                  <a:pt x="10" y="17"/>
                </a:lnTo>
                <a:lnTo>
                  <a:pt x="11" y="12"/>
                </a:lnTo>
                <a:lnTo>
                  <a:pt x="18" y="11"/>
                </a:lnTo>
                <a:lnTo>
                  <a:pt x="18" y="7"/>
                </a:lnTo>
                <a:lnTo>
                  <a:pt x="24" y="3"/>
                </a:lnTo>
                <a:lnTo>
                  <a:pt x="23" y="1"/>
                </a:lnTo>
                <a:lnTo>
                  <a:pt x="19" y="0"/>
                </a:lnTo>
                <a:lnTo>
                  <a:pt x="19" y="0"/>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a:p>
        </p:txBody>
      </p:sp>
      <p:sp>
        <p:nvSpPr>
          <p:cNvPr id="27746" name="Freeform 98"/>
          <p:cNvSpPr>
            <a:spLocks noChangeArrowheads="1"/>
          </p:cNvSpPr>
          <p:nvPr/>
        </p:nvSpPr>
        <p:spPr bwMode="auto">
          <a:xfrm>
            <a:off x="2447926" y="5094288"/>
            <a:ext cx="17463" cy="11112"/>
          </a:xfrm>
          <a:custGeom>
            <a:avLst/>
            <a:gdLst/>
            <a:ahLst/>
            <a:cxnLst>
              <a:cxn ang="0">
                <a:pos x="4" y="0"/>
              </a:cxn>
              <a:cxn ang="0">
                <a:pos x="0" y="2"/>
              </a:cxn>
              <a:cxn ang="0">
                <a:pos x="1" y="7"/>
              </a:cxn>
              <a:cxn ang="0">
                <a:pos x="4" y="4"/>
              </a:cxn>
              <a:cxn ang="0">
                <a:pos x="11" y="2"/>
              </a:cxn>
              <a:cxn ang="0">
                <a:pos x="10" y="0"/>
              </a:cxn>
              <a:cxn ang="0">
                <a:pos x="4" y="0"/>
              </a:cxn>
              <a:cxn ang="0">
                <a:pos x="4" y="0"/>
              </a:cxn>
            </a:cxnLst>
            <a:rect l="0" t="0" r="r" b="b"/>
            <a:pathLst>
              <a:path w="11" h="7">
                <a:moveTo>
                  <a:pt x="4" y="0"/>
                </a:moveTo>
                <a:lnTo>
                  <a:pt x="0" y="2"/>
                </a:lnTo>
                <a:lnTo>
                  <a:pt x="1" y="7"/>
                </a:lnTo>
                <a:lnTo>
                  <a:pt x="4" y="4"/>
                </a:lnTo>
                <a:lnTo>
                  <a:pt x="11" y="2"/>
                </a:lnTo>
                <a:lnTo>
                  <a:pt x="10" y="0"/>
                </a:lnTo>
                <a:lnTo>
                  <a:pt x="4" y="0"/>
                </a:lnTo>
                <a:lnTo>
                  <a:pt x="4" y="0"/>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a:p>
        </p:txBody>
      </p:sp>
      <p:sp>
        <p:nvSpPr>
          <p:cNvPr id="27747" name="Freeform 99"/>
          <p:cNvSpPr>
            <a:spLocks noChangeArrowheads="1"/>
          </p:cNvSpPr>
          <p:nvPr/>
        </p:nvSpPr>
        <p:spPr bwMode="auto">
          <a:xfrm>
            <a:off x="1943100" y="4768850"/>
            <a:ext cx="7938" cy="14288"/>
          </a:xfrm>
          <a:custGeom>
            <a:avLst/>
            <a:gdLst/>
            <a:ahLst/>
            <a:cxnLst>
              <a:cxn ang="0">
                <a:pos x="1" y="0"/>
              </a:cxn>
              <a:cxn ang="0">
                <a:pos x="0" y="6"/>
              </a:cxn>
              <a:cxn ang="0">
                <a:pos x="3" y="9"/>
              </a:cxn>
              <a:cxn ang="0">
                <a:pos x="5" y="4"/>
              </a:cxn>
              <a:cxn ang="0">
                <a:pos x="4" y="2"/>
              </a:cxn>
              <a:cxn ang="0">
                <a:pos x="1" y="0"/>
              </a:cxn>
              <a:cxn ang="0">
                <a:pos x="1" y="0"/>
              </a:cxn>
            </a:cxnLst>
            <a:rect l="0" t="0" r="r" b="b"/>
            <a:pathLst>
              <a:path w="5" h="9">
                <a:moveTo>
                  <a:pt x="1" y="0"/>
                </a:moveTo>
                <a:lnTo>
                  <a:pt x="0" y="6"/>
                </a:lnTo>
                <a:lnTo>
                  <a:pt x="3" y="9"/>
                </a:lnTo>
                <a:lnTo>
                  <a:pt x="5" y="4"/>
                </a:lnTo>
                <a:lnTo>
                  <a:pt x="4" y="2"/>
                </a:lnTo>
                <a:lnTo>
                  <a:pt x="1" y="0"/>
                </a:lnTo>
                <a:lnTo>
                  <a:pt x="1"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48" name="Freeform 100"/>
          <p:cNvSpPr>
            <a:spLocks noChangeArrowheads="1"/>
          </p:cNvSpPr>
          <p:nvPr/>
        </p:nvSpPr>
        <p:spPr bwMode="auto">
          <a:xfrm>
            <a:off x="1955801" y="4759326"/>
            <a:ext cx="4763" cy="4763"/>
          </a:xfrm>
          <a:custGeom>
            <a:avLst/>
            <a:gdLst/>
            <a:ahLst/>
            <a:cxnLst>
              <a:cxn ang="0">
                <a:pos x="1" y="0"/>
              </a:cxn>
              <a:cxn ang="0">
                <a:pos x="0" y="3"/>
              </a:cxn>
              <a:cxn ang="0">
                <a:pos x="2" y="3"/>
              </a:cxn>
              <a:cxn ang="0">
                <a:pos x="3" y="0"/>
              </a:cxn>
              <a:cxn ang="0">
                <a:pos x="1" y="0"/>
              </a:cxn>
              <a:cxn ang="0">
                <a:pos x="1" y="0"/>
              </a:cxn>
            </a:cxnLst>
            <a:rect l="0" t="0" r="r" b="b"/>
            <a:pathLst>
              <a:path w="3" h="3">
                <a:moveTo>
                  <a:pt x="1" y="0"/>
                </a:moveTo>
                <a:lnTo>
                  <a:pt x="0" y="3"/>
                </a:lnTo>
                <a:lnTo>
                  <a:pt x="2" y="3"/>
                </a:lnTo>
                <a:lnTo>
                  <a:pt x="3" y="0"/>
                </a:lnTo>
                <a:lnTo>
                  <a:pt x="1" y="0"/>
                </a:lnTo>
                <a:lnTo>
                  <a:pt x="1"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49" name="Freeform 101"/>
          <p:cNvSpPr>
            <a:spLocks noChangeArrowheads="1"/>
          </p:cNvSpPr>
          <p:nvPr/>
        </p:nvSpPr>
        <p:spPr bwMode="auto">
          <a:xfrm>
            <a:off x="1871664" y="4689476"/>
            <a:ext cx="14287" cy="11113"/>
          </a:xfrm>
          <a:custGeom>
            <a:avLst/>
            <a:gdLst/>
            <a:ahLst/>
            <a:cxnLst>
              <a:cxn ang="0">
                <a:pos x="6" y="0"/>
              </a:cxn>
              <a:cxn ang="0">
                <a:pos x="0" y="2"/>
              </a:cxn>
              <a:cxn ang="0">
                <a:pos x="2" y="7"/>
              </a:cxn>
              <a:cxn ang="0">
                <a:pos x="9" y="1"/>
              </a:cxn>
              <a:cxn ang="0">
                <a:pos x="6" y="0"/>
              </a:cxn>
              <a:cxn ang="0">
                <a:pos x="6" y="0"/>
              </a:cxn>
            </a:cxnLst>
            <a:rect l="0" t="0" r="r" b="b"/>
            <a:pathLst>
              <a:path w="9" h="7">
                <a:moveTo>
                  <a:pt x="6" y="0"/>
                </a:moveTo>
                <a:lnTo>
                  <a:pt x="0" y="2"/>
                </a:lnTo>
                <a:lnTo>
                  <a:pt x="2" y="7"/>
                </a:lnTo>
                <a:lnTo>
                  <a:pt x="9" y="1"/>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50" name="Freeform 102"/>
          <p:cNvSpPr>
            <a:spLocks noChangeArrowheads="1"/>
          </p:cNvSpPr>
          <p:nvPr/>
        </p:nvSpPr>
        <p:spPr bwMode="auto">
          <a:xfrm>
            <a:off x="1824039" y="4670426"/>
            <a:ext cx="15875" cy="4763"/>
          </a:xfrm>
          <a:custGeom>
            <a:avLst/>
            <a:gdLst/>
            <a:ahLst/>
            <a:cxnLst>
              <a:cxn ang="0">
                <a:pos x="10" y="1"/>
              </a:cxn>
              <a:cxn ang="0">
                <a:pos x="3" y="0"/>
              </a:cxn>
              <a:cxn ang="0">
                <a:pos x="0" y="1"/>
              </a:cxn>
              <a:cxn ang="0">
                <a:pos x="3" y="3"/>
              </a:cxn>
              <a:cxn ang="0">
                <a:pos x="6" y="3"/>
              </a:cxn>
              <a:cxn ang="0">
                <a:pos x="10" y="1"/>
              </a:cxn>
              <a:cxn ang="0">
                <a:pos x="10" y="1"/>
              </a:cxn>
            </a:cxnLst>
            <a:rect l="0" t="0" r="r" b="b"/>
            <a:pathLst>
              <a:path w="10" h="3">
                <a:moveTo>
                  <a:pt x="10" y="1"/>
                </a:moveTo>
                <a:lnTo>
                  <a:pt x="3" y="0"/>
                </a:lnTo>
                <a:lnTo>
                  <a:pt x="0" y="1"/>
                </a:lnTo>
                <a:lnTo>
                  <a:pt x="3" y="3"/>
                </a:lnTo>
                <a:lnTo>
                  <a:pt x="6" y="3"/>
                </a:lnTo>
                <a:lnTo>
                  <a:pt x="10" y="1"/>
                </a:lnTo>
                <a:lnTo>
                  <a:pt x="10" y="1"/>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51" name="Freeform 103"/>
          <p:cNvSpPr>
            <a:spLocks noChangeArrowheads="1"/>
          </p:cNvSpPr>
          <p:nvPr/>
        </p:nvSpPr>
        <p:spPr bwMode="auto">
          <a:xfrm>
            <a:off x="2400300" y="4760913"/>
            <a:ext cx="33338" cy="38100"/>
          </a:xfrm>
          <a:custGeom>
            <a:avLst/>
            <a:gdLst/>
            <a:ahLst/>
            <a:cxnLst>
              <a:cxn ang="0">
                <a:pos x="6" y="4"/>
              </a:cxn>
              <a:cxn ang="0">
                <a:pos x="4" y="4"/>
              </a:cxn>
              <a:cxn ang="0">
                <a:pos x="3" y="13"/>
              </a:cxn>
              <a:cxn ang="0">
                <a:pos x="0" y="18"/>
              </a:cxn>
              <a:cxn ang="0">
                <a:pos x="1" y="24"/>
              </a:cxn>
              <a:cxn ang="0">
                <a:pos x="8" y="19"/>
              </a:cxn>
              <a:cxn ang="0">
                <a:pos x="12" y="14"/>
              </a:cxn>
              <a:cxn ang="0">
                <a:pos x="15" y="16"/>
              </a:cxn>
              <a:cxn ang="0">
                <a:pos x="17" y="22"/>
              </a:cxn>
              <a:cxn ang="0">
                <a:pos x="21" y="18"/>
              </a:cxn>
              <a:cxn ang="0">
                <a:pos x="21" y="12"/>
              </a:cxn>
              <a:cxn ang="0">
                <a:pos x="20" y="8"/>
              </a:cxn>
              <a:cxn ang="0">
                <a:pos x="20" y="5"/>
              </a:cxn>
              <a:cxn ang="0">
                <a:pos x="17" y="4"/>
              </a:cxn>
              <a:cxn ang="0">
                <a:pos x="15" y="0"/>
              </a:cxn>
              <a:cxn ang="0">
                <a:pos x="12" y="0"/>
              </a:cxn>
              <a:cxn ang="0">
                <a:pos x="9" y="3"/>
              </a:cxn>
              <a:cxn ang="0">
                <a:pos x="6" y="4"/>
              </a:cxn>
              <a:cxn ang="0">
                <a:pos x="6" y="4"/>
              </a:cxn>
            </a:cxnLst>
            <a:rect l="0" t="0" r="r" b="b"/>
            <a:pathLst>
              <a:path w="21" h="24">
                <a:moveTo>
                  <a:pt x="6" y="4"/>
                </a:moveTo>
                <a:lnTo>
                  <a:pt x="4" y="4"/>
                </a:lnTo>
                <a:lnTo>
                  <a:pt x="3" y="13"/>
                </a:lnTo>
                <a:lnTo>
                  <a:pt x="0" y="18"/>
                </a:lnTo>
                <a:lnTo>
                  <a:pt x="1" y="24"/>
                </a:lnTo>
                <a:lnTo>
                  <a:pt x="8" y="19"/>
                </a:lnTo>
                <a:lnTo>
                  <a:pt x="12" y="14"/>
                </a:lnTo>
                <a:lnTo>
                  <a:pt x="15" y="16"/>
                </a:lnTo>
                <a:lnTo>
                  <a:pt x="17" y="22"/>
                </a:lnTo>
                <a:lnTo>
                  <a:pt x="21" y="18"/>
                </a:lnTo>
                <a:lnTo>
                  <a:pt x="21" y="12"/>
                </a:lnTo>
                <a:lnTo>
                  <a:pt x="20" y="8"/>
                </a:lnTo>
                <a:lnTo>
                  <a:pt x="20" y="5"/>
                </a:lnTo>
                <a:lnTo>
                  <a:pt x="17" y="4"/>
                </a:lnTo>
                <a:lnTo>
                  <a:pt x="15" y="0"/>
                </a:lnTo>
                <a:lnTo>
                  <a:pt x="12" y="0"/>
                </a:lnTo>
                <a:lnTo>
                  <a:pt x="9" y="3"/>
                </a:lnTo>
                <a:lnTo>
                  <a:pt x="6" y="4"/>
                </a:lnTo>
                <a:lnTo>
                  <a:pt x="6" y="4"/>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52" name="Freeform 104"/>
          <p:cNvSpPr>
            <a:spLocks noChangeArrowheads="1"/>
          </p:cNvSpPr>
          <p:nvPr/>
        </p:nvSpPr>
        <p:spPr bwMode="auto">
          <a:xfrm>
            <a:off x="2174876" y="4586289"/>
            <a:ext cx="130175" cy="96837"/>
          </a:xfrm>
          <a:custGeom>
            <a:avLst/>
            <a:gdLst/>
            <a:ahLst/>
            <a:cxnLst>
              <a:cxn ang="0">
                <a:pos x="8" y="0"/>
              </a:cxn>
              <a:cxn ang="0">
                <a:pos x="1" y="5"/>
              </a:cxn>
              <a:cxn ang="0">
                <a:pos x="0" y="11"/>
              </a:cxn>
              <a:cxn ang="0">
                <a:pos x="5" y="18"/>
              </a:cxn>
              <a:cxn ang="0">
                <a:pos x="6" y="25"/>
              </a:cxn>
              <a:cxn ang="0">
                <a:pos x="10" y="29"/>
              </a:cxn>
              <a:cxn ang="0">
                <a:pos x="25" y="23"/>
              </a:cxn>
              <a:cxn ang="0">
                <a:pos x="42" y="31"/>
              </a:cxn>
              <a:cxn ang="0">
                <a:pos x="44" y="38"/>
              </a:cxn>
              <a:cxn ang="0">
                <a:pos x="49" y="40"/>
              </a:cxn>
              <a:cxn ang="0">
                <a:pos x="45" y="42"/>
              </a:cxn>
              <a:cxn ang="0">
                <a:pos x="39" y="41"/>
              </a:cxn>
              <a:cxn ang="0">
                <a:pos x="39" y="45"/>
              </a:cxn>
              <a:cxn ang="0">
                <a:pos x="36" y="48"/>
              </a:cxn>
              <a:cxn ang="0">
                <a:pos x="36" y="54"/>
              </a:cxn>
              <a:cxn ang="0">
                <a:pos x="38" y="56"/>
              </a:cxn>
              <a:cxn ang="0">
                <a:pos x="59" y="48"/>
              </a:cxn>
              <a:cxn ang="0">
                <a:pos x="63" y="61"/>
              </a:cxn>
              <a:cxn ang="0">
                <a:pos x="66" y="56"/>
              </a:cxn>
              <a:cxn ang="0">
                <a:pos x="72" y="50"/>
              </a:cxn>
              <a:cxn ang="0">
                <a:pos x="82" y="52"/>
              </a:cxn>
              <a:cxn ang="0">
                <a:pos x="79" y="48"/>
              </a:cxn>
              <a:cxn ang="0">
                <a:pos x="64" y="41"/>
              </a:cxn>
              <a:cxn ang="0">
                <a:pos x="59" y="34"/>
              </a:cxn>
              <a:cxn ang="0">
                <a:pos x="71" y="38"/>
              </a:cxn>
              <a:cxn ang="0">
                <a:pos x="79" y="40"/>
              </a:cxn>
              <a:cxn ang="0">
                <a:pos x="80" y="37"/>
              </a:cxn>
              <a:cxn ang="0">
                <a:pos x="68" y="27"/>
              </a:cxn>
              <a:cxn ang="0">
                <a:pos x="60" y="27"/>
              </a:cxn>
              <a:cxn ang="0">
                <a:pos x="50" y="19"/>
              </a:cxn>
              <a:cxn ang="0">
                <a:pos x="33" y="9"/>
              </a:cxn>
              <a:cxn ang="0">
                <a:pos x="24" y="7"/>
              </a:cxn>
              <a:cxn ang="0">
                <a:pos x="20" y="10"/>
              </a:cxn>
              <a:cxn ang="0">
                <a:pos x="17" y="7"/>
              </a:cxn>
              <a:cxn ang="0">
                <a:pos x="16" y="9"/>
              </a:cxn>
              <a:cxn ang="0">
                <a:pos x="16" y="13"/>
              </a:cxn>
              <a:cxn ang="0">
                <a:pos x="15" y="13"/>
              </a:cxn>
              <a:cxn ang="0">
                <a:pos x="14" y="7"/>
              </a:cxn>
              <a:cxn ang="0">
                <a:pos x="10" y="7"/>
              </a:cxn>
              <a:cxn ang="0">
                <a:pos x="9" y="13"/>
              </a:cxn>
              <a:cxn ang="0">
                <a:pos x="9" y="16"/>
              </a:cxn>
              <a:cxn ang="0">
                <a:pos x="5" y="10"/>
              </a:cxn>
              <a:cxn ang="0">
                <a:pos x="4" y="5"/>
              </a:cxn>
              <a:cxn ang="0">
                <a:pos x="8" y="0"/>
              </a:cxn>
              <a:cxn ang="0">
                <a:pos x="8" y="0"/>
              </a:cxn>
            </a:cxnLst>
            <a:rect l="0" t="0" r="r" b="b"/>
            <a:pathLst>
              <a:path w="82" h="61">
                <a:moveTo>
                  <a:pt x="8" y="0"/>
                </a:moveTo>
                <a:lnTo>
                  <a:pt x="1" y="5"/>
                </a:lnTo>
                <a:lnTo>
                  <a:pt x="0" y="11"/>
                </a:lnTo>
                <a:lnTo>
                  <a:pt x="5" y="18"/>
                </a:lnTo>
                <a:lnTo>
                  <a:pt x="6" y="25"/>
                </a:lnTo>
                <a:lnTo>
                  <a:pt x="10" y="29"/>
                </a:lnTo>
                <a:lnTo>
                  <a:pt x="25" y="23"/>
                </a:lnTo>
                <a:lnTo>
                  <a:pt x="42" y="31"/>
                </a:lnTo>
                <a:lnTo>
                  <a:pt x="44" y="38"/>
                </a:lnTo>
                <a:lnTo>
                  <a:pt x="49" y="40"/>
                </a:lnTo>
                <a:lnTo>
                  <a:pt x="45" y="42"/>
                </a:lnTo>
                <a:lnTo>
                  <a:pt x="39" y="41"/>
                </a:lnTo>
                <a:lnTo>
                  <a:pt x="39" y="45"/>
                </a:lnTo>
                <a:lnTo>
                  <a:pt x="36" y="48"/>
                </a:lnTo>
                <a:lnTo>
                  <a:pt x="36" y="54"/>
                </a:lnTo>
                <a:lnTo>
                  <a:pt x="38" y="56"/>
                </a:lnTo>
                <a:lnTo>
                  <a:pt x="59" y="48"/>
                </a:lnTo>
                <a:lnTo>
                  <a:pt x="63" y="61"/>
                </a:lnTo>
                <a:lnTo>
                  <a:pt x="66" y="56"/>
                </a:lnTo>
                <a:lnTo>
                  <a:pt x="72" y="50"/>
                </a:lnTo>
                <a:lnTo>
                  <a:pt x="82" y="52"/>
                </a:lnTo>
                <a:lnTo>
                  <a:pt x="79" y="48"/>
                </a:lnTo>
                <a:lnTo>
                  <a:pt x="64" y="41"/>
                </a:lnTo>
                <a:lnTo>
                  <a:pt x="59" y="34"/>
                </a:lnTo>
                <a:lnTo>
                  <a:pt x="71" y="38"/>
                </a:lnTo>
                <a:lnTo>
                  <a:pt x="79" y="40"/>
                </a:lnTo>
                <a:lnTo>
                  <a:pt x="80" y="37"/>
                </a:lnTo>
                <a:lnTo>
                  <a:pt x="68" y="27"/>
                </a:lnTo>
                <a:lnTo>
                  <a:pt x="60" y="27"/>
                </a:lnTo>
                <a:lnTo>
                  <a:pt x="50" y="19"/>
                </a:lnTo>
                <a:lnTo>
                  <a:pt x="33" y="9"/>
                </a:lnTo>
                <a:lnTo>
                  <a:pt x="24" y="7"/>
                </a:lnTo>
                <a:lnTo>
                  <a:pt x="20" y="10"/>
                </a:lnTo>
                <a:lnTo>
                  <a:pt x="17" y="7"/>
                </a:lnTo>
                <a:lnTo>
                  <a:pt x="16" y="9"/>
                </a:lnTo>
                <a:lnTo>
                  <a:pt x="16" y="13"/>
                </a:lnTo>
                <a:lnTo>
                  <a:pt x="15" y="13"/>
                </a:lnTo>
                <a:lnTo>
                  <a:pt x="14" y="7"/>
                </a:lnTo>
                <a:lnTo>
                  <a:pt x="10" y="7"/>
                </a:lnTo>
                <a:lnTo>
                  <a:pt x="9" y="13"/>
                </a:lnTo>
                <a:lnTo>
                  <a:pt x="9" y="16"/>
                </a:lnTo>
                <a:lnTo>
                  <a:pt x="5" y="10"/>
                </a:lnTo>
                <a:lnTo>
                  <a:pt x="4" y="5"/>
                </a:lnTo>
                <a:lnTo>
                  <a:pt x="8" y="0"/>
                </a:lnTo>
                <a:lnTo>
                  <a:pt x="8"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53" name="Freeform 105"/>
          <p:cNvSpPr>
            <a:spLocks noChangeArrowheads="1"/>
          </p:cNvSpPr>
          <p:nvPr/>
        </p:nvSpPr>
        <p:spPr bwMode="auto">
          <a:xfrm>
            <a:off x="2205039" y="4675189"/>
            <a:ext cx="22225" cy="22225"/>
          </a:xfrm>
          <a:custGeom>
            <a:avLst/>
            <a:gdLst/>
            <a:ahLst/>
            <a:cxnLst>
              <a:cxn ang="0">
                <a:pos x="3" y="0"/>
              </a:cxn>
              <a:cxn ang="0">
                <a:pos x="1" y="3"/>
              </a:cxn>
              <a:cxn ang="0">
                <a:pos x="3" y="5"/>
              </a:cxn>
              <a:cxn ang="0">
                <a:pos x="0" y="14"/>
              </a:cxn>
              <a:cxn ang="0">
                <a:pos x="5" y="9"/>
              </a:cxn>
              <a:cxn ang="0">
                <a:pos x="10" y="11"/>
              </a:cxn>
              <a:cxn ang="0">
                <a:pos x="14" y="10"/>
              </a:cxn>
              <a:cxn ang="0">
                <a:pos x="12" y="5"/>
              </a:cxn>
              <a:cxn ang="0">
                <a:pos x="6" y="1"/>
              </a:cxn>
              <a:cxn ang="0">
                <a:pos x="3" y="0"/>
              </a:cxn>
              <a:cxn ang="0">
                <a:pos x="3" y="0"/>
              </a:cxn>
            </a:cxnLst>
            <a:rect l="0" t="0" r="r" b="b"/>
            <a:pathLst>
              <a:path w="14" h="14">
                <a:moveTo>
                  <a:pt x="3" y="0"/>
                </a:moveTo>
                <a:lnTo>
                  <a:pt x="1" y="3"/>
                </a:lnTo>
                <a:lnTo>
                  <a:pt x="3" y="5"/>
                </a:lnTo>
                <a:lnTo>
                  <a:pt x="0" y="14"/>
                </a:lnTo>
                <a:lnTo>
                  <a:pt x="5" y="9"/>
                </a:lnTo>
                <a:lnTo>
                  <a:pt x="10" y="11"/>
                </a:lnTo>
                <a:lnTo>
                  <a:pt x="14" y="10"/>
                </a:lnTo>
                <a:lnTo>
                  <a:pt x="12" y="5"/>
                </a:lnTo>
                <a:lnTo>
                  <a:pt x="6" y="1"/>
                </a:lnTo>
                <a:lnTo>
                  <a:pt x="3" y="0"/>
                </a:lnTo>
                <a:lnTo>
                  <a:pt x="3"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54" name="Freeform 106"/>
          <p:cNvSpPr>
            <a:spLocks noChangeArrowheads="1"/>
          </p:cNvSpPr>
          <p:nvPr/>
        </p:nvSpPr>
        <p:spPr bwMode="auto">
          <a:xfrm>
            <a:off x="2190751" y="4478339"/>
            <a:ext cx="193675" cy="166687"/>
          </a:xfrm>
          <a:custGeom>
            <a:avLst/>
            <a:gdLst/>
            <a:ahLst/>
            <a:cxnLst>
              <a:cxn ang="0">
                <a:pos x="4" y="9"/>
              </a:cxn>
              <a:cxn ang="0">
                <a:pos x="1" y="21"/>
              </a:cxn>
              <a:cxn ang="0">
                <a:pos x="5" y="35"/>
              </a:cxn>
              <a:cxn ang="0">
                <a:pos x="7" y="39"/>
              </a:cxn>
              <a:cxn ang="0">
                <a:pos x="4" y="52"/>
              </a:cxn>
              <a:cxn ang="0">
                <a:pos x="12" y="50"/>
              </a:cxn>
              <a:cxn ang="0">
                <a:pos x="16" y="52"/>
              </a:cxn>
              <a:cxn ang="0">
                <a:pos x="25" y="52"/>
              </a:cxn>
              <a:cxn ang="0">
                <a:pos x="50" y="60"/>
              </a:cxn>
              <a:cxn ang="0">
                <a:pos x="60" y="62"/>
              </a:cxn>
              <a:cxn ang="0">
                <a:pos x="58" y="71"/>
              </a:cxn>
              <a:cxn ang="0">
                <a:pos x="69" y="71"/>
              </a:cxn>
              <a:cxn ang="0">
                <a:pos x="71" y="83"/>
              </a:cxn>
              <a:cxn ang="0">
                <a:pos x="84" y="89"/>
              </a:cxn>
              <a:cxn ang="0">
                <a:pos x="93" y="92"/>
              </a:cxn>
              <a:cxn ang="0">
                <a:pos x="111" y="102"/>
              </a:cxn>
              <a:cxn ang="0">
                <a:pos x="120" y="102"/>
              </a:cxn>
              <a:cxn ang="0">
                <a:pos x="118" y="92"/>
              </a:cxn>
              <a:cxn ang="0">
                <a:pos x="107" y="76"/>
              </a:cxn>
              <a:cxn ang="0">
                <a:pos x="103" y="68"/>
              </a:cxn>
              <a:cxn ang="0">
                <a:pos x="106" y="59"/>
              </a:cxn>
              <a:cxn ang="0">
                <a:pos x="97" y="49"/>
              </a:cxn>
              <a:cxn ang="0">
                <a:pos x="100" y="43"/>
              </a:cxn>
              <a:cxn ang="0">
                <a:pos x="91" y="27"/>
              </a:cxn>
              <a:cxn ang="0">
                <a:pos x="79" y="29"/>
              </a:cxn>
              <a:cxn ang="0">
                <a:pos x="85" y="23"/>
              </a:cxn>
              <a:cxn ang="0">
                <a:pos x="74" y="19"/>
              </a:cxn>
              <a:cxn ang="0">
                <a:pos x="72" y="15"/>
              </a:cxn>
              <a:cxn ang="0">
                <a:pos x="66" y="13"/>
              </a:cxn>
              <a:cxn ang="0">
                <a:pos x="58" y="11"/>
              </a:cxn>
              <a:cxn ang="0">
                <a:pos x="55" y="6"/>
              </a:cxn>
              <a:cxn ang="0">
                <a:pos x="33" y="4"/>
              </a:cxn>
              <a:cxn ang="0">
                <a:pos x="22" y="0"/>
              </a:cxn>
              <a:cxn ang="0">
                <a:pos x="20" y="8"/>
              </a:cxn>
              <a:cxn ang="0">
                <a:pos x="16" y="6"/>
              </a:cxn>
              <a:cxn ang="0">
                <a:pos x="10" y="2"/>
              </a:cxn>
            </a:cxnLst>
            <a:rect l="0" t="0" r="r" b="b"/>
            <a:pathLst>
              <a:path w="122" h="105">
                <a:moveTo>
                  <a:pt x="10" y="2"/>
                </a:moveTo>
                <a:lnTo>
                  <a:pt x="4" y="9"/>
                </a:lnTo>
                <a:lnTo>
                  <a:pt x="5" y="15"/>
                </a:lnTo>
                <a:lnTo>
                  <a:pt x="1" y="21"/>
                </a:lnTo>
                <a:lnTo>
                  <a:pt x="0" y="30"/>
                </a:lnTo>
                <a:lnTo>
                  <a:pt x="5" y="35"/>
                </a:lnTo>
                <a:lnTo>
                  <a:pt x="4" y="38"/>
                </a:lnTo>
                <a:lnTo>
                  <a:pt x="7" y="39"/>
                </a:lnTo>
                <a:lnTo>
                  <a:pt x="3" y="45"/>
                </a:lnTo>
                <a:lnTo>
                  <a:pt x="4" y="52"/>
                </a:lnTo>
                <a:lnTo>
                  <a:pt x="10" y="56"/>
                </a:lnTo>
                <a:lnTo>
                  <a:pt x="12" y="50"/>
                </a:lnTo>
                <a:lnTo>
                  <a:pt x="16" y="49"/>
                </a:lnTo>
                <a:lnTo>
                  <a:pt x="16" y="52"/>
                </a:lnTo>
                <a:lnTo>
                  <a:pt x="20" y="56"/>
                </a:lnTo>
                <a:lnTo>
                  <a:pt x="25" y="52"/>
                </a:lnTo>
                <a:lnTo>
                  <a:pt x="34" y="53"/>
                </a:lnTo>
                <a:lnTo>
                  <a:pt x="50" y="60"/>
                </a:lnTo>
                <a:lnTo>
                  <a:pt x="53" y="66"/>
                </a:lnTo>
                <a:lnTo>
                  <a:pt x="60" y="62"/>
                </a:lnTo>
                <a:lnTo>
                  <a:pt x="60" y="68"/>
                </a:lnTo>
                <a:lnTo>
                  <a:pt x="58" y="71"/>
                </a:lnTo>
                <a:lnTo>
                  <a:pt x="62" y="72"/>
                </a:lnTo>
                <a:lnTo>
                  <a:pt x="69" y="71"/>
                </a:lnTo>
                <a:lnTo>
                  <a:pt x="71" y="75"/>
                </a:lnTo>
                <a:lnTo>
                  <a:pt x="71" y="83"/>
                </a:lnTo>
                <a:lnTo>
                  <a:pt x="78" y="85"/>
                </a:lnTo>
                <a:lnTo>
                  <a:pt x="84" y="89"/>
                </a:lnTo>
                <a:lnTo>
                  <a:pt x="87" y="91"/>
                </a:lnTo>
                <a:lnTo>
                  <a:pt x="93" y="92"/>
                </a:lnTo>
                <a:lnTo>
                  <a:pt x="102" y="100"/>
                </a:lnTo>
                <a:lnTo>
                  <a:pt x="111" y="102"/>
                </a:lnTo>
                <a:lnTo>
                  <a:pt x="113" y="105"/>
                </a:lnTo>
                <a:lnTo>
                  <a:pt x="120" y="102"/>
                </a:lnTo>
                <a:lnTo>
                  <a:pt x="122" y="97"/>
                </a:lnTo>
                <a:lnTo>
                  <a:pt x="118" y="92"/>
                </a:lnTo>
                <a:lnTo>
                  <a:pt x="116" y="84"/>
                </a:lnTo>
                <a:lnTo>
                  <a:pt x="107" y="76"/>
                </a:lnTo>
                <a:lnTo>
                  <a:pt x="103" y="72"/>
                </a:lnTo>
                <a:lnTo>
                  <a:pt x="103" y="68"/>
                </a:lnTo>
                <a:lnTo>
                  <a:pt x="108" y="63"/>
                </a:lnTo>
                <a:lnTo>
                  <a:pt x="106" y="59"/>
                </a:lnTo>
                <a:lnTo>
                  <a:pt x="100" y="51"/>
                </a:lnTo>
                <a:lnTo>
                  <a:pt x="97" y="49"/>
                </a:lnTo>
                <a:lnTo>
                  <a:pt x="96" y="46"/>
                </a:lnTo>
                <a:lnTo>
                  <a:pt x="100" y="43"/>
                </a:lnTo>
                <a:lnTo>
                  <a:pt x="97" y="34"/>
                </a:lnTo>
                <a:lnTo>
                  <a:pt x="91" y="27"/>
                </a:lnTo>
                <a:lnTo>
                  <a:pt x="88" y="30"/>
                </a:lnTo>
                <a:lnTo>
                  <a:pt x="79" y="29"/>
                </a:lnTo>
                <a:lnTo>
                  <a:pt x="79" y="26"/>
                </a:lnTo>
                <a:lnTo>
                  <a:pt x="85" y="23"/>
                </a:lnTo>
                <a:lnTo>
                  <a:pt x="83" y="19"/>
                </a:lnTo>
                <a:lnTo>
                  <a:pt x="74" y="19"/>
                </a:lnTo>
                <a:lnTo>
                  <a:pt x="72" y="16"/>
                </a:lnTo>
                <a:lnTo>
                  <a:pt x="72" y="15"/>
                </a:lnTo>
                <a:lnTo>
                  <a:pt x="69" y="13"/>
                </a:lnTo>
                <a:lnTo>
                  <a:pt x="66" y="13"/>
                </a:lnTo>
                <a:lnTo>
                  <a:pt x="64" y="11"/>
                </a:lnTo>
                <a:lnTo>
                  <a:pt x="58" y="11"/>
                </a:lnTo>
                <a:lnTo>
                  <a:pt x="58" y="7"/>
                </a:lnTo>
                <a:lnTo>
                  <a:pt x="55" y="6"/>
                </a:lnTo>
                <a:lnTo>
                  <a:pt x="43" y="6"/>
                </a:lnTo>
                <a:lnTo>
                  <a:pt x="33" y="4"/>
                </a:lnTo>
                <a:lnTo>
                  <a:pt x="27" y="0"/>
                </a:lnTo>
                <a:lnTo>
                  <a:pt x="22" y="0"/>
                </a:lnTo>
                <a:lnTo>
                  <a:pt x="21" y="3"/>
                </a:lnTo>
                <a:lnTo>
                  <a:pt x="20" y="8"/>
                </a:lnTo>
                <a:lnTo>
                  <a:pt x="18" y="11"/>
                </a:lnTo>
                <a:lnTo>
                  <a:pt x="16" y="6"/>
                </a:lnTo>
                <a:lnTo>
                  <a:pt x="13" y="3"/>
                </a:lnTo>
                <a:lnTo>
                  <a:pt x="10" y="2"/>
                </a:lnTo>
                <a:lnTo>
                  <a:pt x="10" y="2"/>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55" name="Freeform 107"/>
          <p:cNvSpPr>
            <a:spLocks noChangeArrowheads="1"/>
          </p:cNvSpPr>
          <p:nvPr/>
        </p:nvSpPr>
        <p:spPr bwMode="auto">
          <a:xfrm>
            <a:off x="2228850" y="4430714"/>
            <a:ext cx="14288" cy="15875"/>
          </a:xfrm>
          <a:custGeom>
            <a:avLst/>
            <a:gdLst/>
            <a:ahLst/>
            <a:cxnLst>
              <a:cxn ang="0">
                <a:pos x="5" y="0"/>
              </a:cxn>
              <a:cxn ang="0">
                <a:pos x="2" y="3"/>
              </a:cxn>
              <a:cxn ang="0">
                <a:pos x="2" y="6"/>
              </a:cxn>
              <a:cxn ang="0">
                <a:pos x="0" y="8"/>
              </a:cxn>
              <a:cxn ang="0">
                <a:pos x="0" y="10"/>
              </a:cxn>
              <a:cxn ang="0">
                <a:pos x="9" y="6"/>
              </a:cxn>
              <a:cxn ang="0">
                <a:pos x="8" y="4"/>
              </a:cxn>
              <a:cxn ang="0">
                <a:pos x="5" y="0"/>
              </a:cxn>
              <a:cxn ang="0">
                <a:pos x="5" y="0"/>
              </a:cxn>
            </a:cxnLst>
            <a:rect l="0" t="0" r="r" b="b"/>
            <a:pathLst>
              <a:path w="9" h="10">
                <a:moveTo>
                  <a:pt x="5" y="0"/>
                </a:moveTo>
                <a:lnTo>
                  <a:pt x="2" y="3"/>
                </a:lnTo>
                <a:lnTo>
                  <a:pt x="2" y="6"/>
                </a:lnTo>
                <a:lnTo>
                  <a:pt x="0" y="8"/>
                </a:lnTo>
                <a:lnTo>
                  <a:pt x="0" y="10"/>
                </a:lnTo>
                <a:lnTo>
                  <a:pt x="9" y="6"/>
                </a:lnTo>
                <a:lnTo>
                  <a:pt x="8" y="4"/>
                </a:lnTo>
                <a:lnTo>
                  <a:pt x="5" y="0"/>
                </a:lnTo>
                <a:lnTo>
                  <a:pt x="5"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56" name="Freeform 108"/>
          <p:cNvSpPr>
            <a:spLocks noChangeArrowheads="1"/>
          </p:cNvSpPr>
          <p:nvPr/>
        </p:nvSpPr>
        <p:spPr bwMode="auto">
          <a:xfrm>
            <a:off x="2457450" y="4530726"/>
            <a:ext cx="25400" cy="22225"/>
          </a:xfrm>
          <a:custGeom>
            <a:avLst/>
            <a:gdLst/>
            <a:ahLst/>
            <a:cxnLst>
              <a:cxn ang="0">
                <a:pos x="0" y="0"/>
              </a:cxn>
              <a:cxn ang="0">
                <a:pos x="0" y="4"/>
              </a:cxn>
              <a:cxn ang="0">
                <a:pos x="5" y="7"/>
              </a:cxn>
              <a:cxn ang="0">
                <a:pos x="7" y="12"/>
              </a:cxn>
              <a:cxn ang="0">
                <a:pos x="13" y="13"/>
              </a:cxn>
              <a:cxn ang="0">
                <a:pos x="16" y="14"/>
              </a:cxn>
              <a:cxn ang="0">
                <a:pos x="16" y="12"/>
              </a:cxn>
              <a:cxn ang="0">
                <a:pos x="11" y="7"/>
              </a:cxn>
              <a:cxn ang="0">
                <a:pos x="7" y="4"/>
              </a:cxn>
              <a:cxn ang="0">
                <a:pos x="3" y="2"/>
              </a:cxn>
              <a:cxn ang="0">
                <a:pos x="0" y="0"/>
              </a:cxn>
              <a:cxn ang="0">
                <a:pos x="0" y="0"/>
              </a:cxn>
            </a:cxnLst>
            <a:rect l="0" t="0" r="r" b="b"/>
            <a:pathLst>
              <a:path w="16" h="14">
                <a:moveTo>
                  <a:pt x="0" y="0"/>
                </a:moveTo>
                <a:lnTo>
                  <a:pt x="0" y="4"/>
                </a:lnTo>
                <a:lnTo>
                  <a:pt x="5" y="7"/>
                </a:lnTo>
                <a:lnTo>
                  <a:pt x="7" y="12"/>
                </a:lnTo>
                <a:lnTo>
                  <a:pt x="13" y="13"/>
                </a:lnTo>
                <a:lnTo>
                  <a:pt x="16" y="14"/>
                </a:lnTo>
                <a:lnTo>
                  <a:pt x="16" y="12"/>
                </a:lnTo>
                <a:lnTo>
                  <a:pt x="11" y="7"/>
                </a:lnTo>
                <a:lnTo>
                  <a:pt x="7" y="4"/>
                </a:lnTo>
                <a:lnTo>
                  <a:pt x="3" y="2"/>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57" name="Freeform 109"/>
          <p:cNvSpPr>
            <a:spLocks noChangeArrowheads="1"/>
          </p:cNvSpPr>
          <p:nvPr/>
        </p:nvSpPr>
        <p:spPr bwMode="auto">
          <a:xfrm>
            <a:off x="2527301" y="4511675"/>
            <a:ext cx="119063" cy="228600"/>
          </a:xfrm>
          <a:custGeom>
            <a:avLst/>
            <a:gdLst/>
            <a:ahLst/>
            <a:cxnLst>
              <a:cxn ang="0">
                <a:pos x="0" y="0"/>
              </a:cxn>
              <a:cxn ang="0">
                <a:pos x="0" y="5"/>
              </a:cxn>
              <a:cxn ang="0">
                <a:pos x="3" y="14"/>
              </a:cxn>
              <a:cxn ang="0">
                <a:pos x="10" y="24"/>
              </a:cxn>
              <a:cxn ang="0">
                <a:pos x="16" y="34"/>
              </a:cxn>
              <a:cxn ang="0">
                <a:pos x="22" y="44"/>
              </a:cxn>
              <a:cxn ang="0">
                <a:pos x="29" y="56"/>
              </a:cxn>
              <a:cxn ang="0">
                <a:pos x="30" y="65"/>
              </a:cxn>
              <a:cxn ang="0">
                <a:pos x="32" y="72"/>
              </a:cxn>
              <a:cxn ang="0">
                <a:pos x="44" y="97"/>
              </a:cxn>
              <a:cxn ang="0">
                <a:pos x="54" y="110"/>
              </a:cxn>
              <a:cxn ang="0">
                <a:pos x="58" y="126"/>
              </a:cxn>
              <a:cxn ang="0">
                <a:pos x="67" y="138"/>
              </a:cxn>
              <a:cxn ang="0">
                <a:pos x="75" y="144"/>
              </a:cxn>
              <a:cxn ang="0">
                <a:pos x="70" y="125"/>
              </a:cxn>
              <a:cxn ang="0">
                <a:pos x="54" y="84"/>
              </a:cxn>
              <a:cxn ang="0">
                <a:pos x="34" y="45"/>
              </a:cxn>
              <a:cxn ang="0">
                <a:pos x="12" y="14"/>
              </a:cxn>
              <a:cxn ang="0">
                <a:pos x="3" y="4"/>
              </a:cxn>
              <a:cxn ang="0">
                <a:pos x="0" y="0"/>
              </a:cxn>
              <a:cxn ang="0">
                <a:pos x="0" y="0"/>
              </a:cxn>
            </a:cxnLst>
            <a:rect l="0" t="0" r="r" b="b"/>
            <a:pathLst>
              <a:path w="75" h="144">
                <a:moveTo>
                  <a:pt x="0" y="0"/>
                </a:moveTo>
                <a:lnTo>
                  <a:pt x="0" y="5"/>
                </a:lnTo>
                <a:lnTo>
                  <a:pt x="3" y="14"/>
                </a:lnTo>
                <a:lnTo>
                  <a:pt x="10" y="24"/>
                </a:lnTo>
                <a:lnTo>
                  <a:pt x="16" y="34"/>
                </a:lnTo>
                <a:lnTo>
                  <a:pt x="22" y="44"/>
                </a:lnTo>
                <a:lnTo>
                  <a:pt x="29" y="56"/>
                </a:lnTo>
                <a:lnTo>
                  <a:pt x="30" y="65"/>
                </a:lnTo>
                <a:lnTo>
                  <a:pt x="32" y="72"/>
                </a:lnTo>
                <a:lnTo>
                  <a:pt x="44" y="97"/>
                </a:lnTo>
                <a:lnTo>
                  <a:pt x="54" y="110"/>
                </a:lnTo>
                <a:lnTo>
                  <a:pt x="58" y="126"/>
                </a:lnTo>
                <a:lnTo>
                  <a:pt x="67" y="138"/>
                </a:lnTo>
                <a:lnTo>
                  <a:pt x="75" y="144"/>
                </a:lnTo>
                <a:lnTo>
                  <a:pt x="70" y="125"/>
                </a:lnTo>
                <a:lnTo>
                  <a:pt x="54" y="84"/>
                </a:lnTo>
                <a:lnTo>
                  <a:pt x="34" y="45"/>
                </a:lnTo>
                <a:lnTo>
                  <a:pt x="12" y="14"/>
                </a:lnTo>
                <a:lnTo>
                  <a:pt x="3" y="4"/>
                </a:lnTo>
                <a:lnTo>
                  <a:pt x="0" y="0"/>
                </a:lnTo>
                <a:lnTo>
                  <a:pt x="0"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58" name="Freeform 110"/>
          <p:cNvSpPr>
            <a:spLocks noChangeArrowheads="1"/>
          </p:cNvSpPr>
          <p:nvPr/>
        </p:nvSpPr>
        <p:spPr bwMode="auto">
          <a:xfrm>
            <a:off x="1766889" y="4481514"/>
            <a:ext cx="73025" cy="34925"/>
          </a:xfrm>
          <a:custGeom>
            <a:avLst/>
            <a:gdLst/>
            <a:ahLst/>
            <a:cxnLst>
              <a:cxn ang="0">
                <a:pos x="0" y="21"/>
              </a:cxn>
              <a:cxn ang="0">
                <a:pos x="9" y="13"/>
              </a:cxn>
              <a:cxn ang="0">
                <a:pos x="22" y="8"/>
              </a:cxn>
              <a:cxn ang="0">
                <a:pos x="26" y="6"/>
              </a:cxn>
              <a:cxn ang="0">
                <a:pos x="34" y="3"/>
              </a:cxn>
              <a:cxn ang="0">
                <a:pos x="37" y="2"/>
              </a:cxn>
              <a:cxn ang="0">
                <a:pos x="42" y="0"/>
              </a:cxn>
              <a:cxn ang="0">
                <a:pos x="46" y="1"/>
              </a:cxn>
              <a:cxn ang="0">
                <a:pos x="42" y="7"/>
              </a:cxn>
              <a:cxn ang="0">
                <a:pos x="36" y="8"/>
              </a:cxn>
              <a:cxn ang="0">
                <a:pos x="27" y="14"/>
              </a:cxn>
              <a:cxn ang="0">
                <a:pos x="16" y="15"/>
              </a:cxn>
              <a:cxn ang="0">
                <a:pos x="10" y="17"/>
              </a:cxn>
              <a:cxn ang="0">
                <a:pos x="1" y="22"/>
              </a:cxn>
              <a:cxn ang="0">
                <a:pos x="0" y="21"/>
              </a:cxn>
              <a:cxn ang="0">
                <a:pos x="0" y="21"/>
              </a:cxn>
            </a:cxnLst>
            <a:rect l="0" t="0" r="r" b="b"/>
            <a:pathLst>
              <a:path w="46" h="22">
                <a:moveTo>
                  <a:pt x="0" y="21"/>
                </a:moveTo>
                <a:lnTo>
                  <a:pt x="9" y="13"/>
                </a:lnTo>
                <a:lnTo>
                  <a:pt x="22" y="8"/>
                </a:lnTo>
                <a:lnTo>
                  <a:pt x="26" y="6"/>
                </a:lnTo>
                <a:lnTo>
                  <a:pt x="34" y="3"/>
                </a:lnTo>
                <a:lnTo>
                  <a:pt x="37" y="2"/>
                </a:lnTo>
                <a:lnTo>
                  <a:pt x="42" y="0"/>
                </a:lnTo>
                <a:lnTo>
                  <a:pt x="46" y="1"/>
                </a:lnTo>
                <a:lnTo>
                  <a:pt x="42" y="7"/>
                </a:lnTo>
                <a:lnTo>
                  <a:pt x="36" y="8"/>
                </a:lnTo>
                <a:lnTo>
                  <a:pt x="27" y="14"/>
                </a:lnTo>
                <a:lnTo>
                  <a:pt x="16" y="15"/>
                </a:lnTo>
                <a:lnTo>
                  <a:pt x="10" y="17"/>
                </a:lnTo>
                <a:lnTo>
                  <a:pt x="1" y="22"/>
                </a:lnTo>
                <a:lnTo>
                  <a:pt x="0" y="21"/>
                </a:lnTo>
                <a:lnTo>
                  <a:pt x="0" y="21"/>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59" name="Freeform 111"/>
          <p:cNvSpPr>
            <a:spLocks noChangeArrowheads="1"/>
          </p:cNvSpPr>
          <p:nvPr/>
        </p:nvSpPr>
        <p:spPr bwMode="auto">
          <a:xfrm>
            <a:off x="1795463" y="4351339"/>
            <a:ext cx="749300" cy="255587"/>
          </a:xfrm>
          <a:custGeom>
            <a:avLst/>
            <a:gdLst/>
            <a:ahLst/>
            <a:cxnLst>
              <a:cxn ang="0">
                <a:pos x="7" y="81"/>
              </a:cxn>
              <a:cxn ang="0">
                <a:pos x="30" y="77"/>
              </a:cxn>
              <a:cxn ang="0">
                <a:pos x="50" y="64"/>
              </a:cxn>
              <a:cxn ang="0">
                <a:pos x="55" y="75"/>
              </a:cxn>
              <a:cxn ang="0">
                <a:pos x="41" y="87"/>
              </a:cxn>
              <a:cxn ang="0">
                <a:pos x="41" y="103"/>
              </a:cxn>
              <a:cxn ang="0">
                <a:pos x="30" y="100"/>
              </a:cxn>
              <a:cxn ang="0">
                <a:pos x="2" y="115"/>
              </a:cxn>
              <a:cxn ang="0">
                <a:pos x="24" y="115"/>
              </a:cxn>
              <a:cxn ang="0">
                <a:pos x="33" y="120"/>
              </a:cxn>
              <a:cxn ang="0">
                <a:pos x="47" y="126"/>
              </a:cxn>
              <a:cxn ang="0">
                <a:pos x="55" y="130"/>
              </a:cxn>
              <a:cxn ang="0">
                <a:pos x="63" y="123"/>
              </a:cxn>
              <a:cxn ang="0">
                <a:pos x="61" y="133"/>
              </a:cxn>
              <a:cxn ang="0">
                <a:pos x="73" y="142"/>
              </a:cxn>
              <a:cxn ang="0">
                <a:pos x="79" y="125"/>
              </a:cxn>
              <a:cxn ang="0">
                <a:pos x="91" y="109"/>
              </a:cxn>
              <a:cxn ang="0">
                <a:pos x="84" y="101"/>
              </a:cxn>
              <a:cxn ang="0">
                <a:pos x="85" y="91"/>
              </a:cxn>
              <a:cxn ang="0">
                <a:pos x="111" y="50"/>
              </a:cxn>
              <a:cxn ang="0">
                <a:pos x="187" y="30"/>
              </a:cxn>
              <a:cxn ang="0">
                <a:pos x="191" y="14"/>
              </a:cxn>
              <a:cxn ang="0">
                <a:pos x="200" y="16"/>
              </a:cxn>
              <a:cxn ang="0">
                <a:pos x="225" y="20"/>
              </a:cxn>
              <a:cxn ang="0">
                <a:pos x="216" y="10"/>
              </a:cxn>
              <a:cxn ang="0">
                <a:pos x="225" y="8"/>
              </a:cxn>
              <a:cxn ang="0">
                <a:pos x="254" y="20"/>
              </a:cxn>
              <a:cxn ang="0">
                <a:pos x="258" y="11"/>
              </a:cxn>
              <a:cxn ang="0">
                <a:pos x="279" y="24"/>
              </a:cxn>
              <a:cxn ang="0">
                <a:pos x="305" y="20"/>
              </a:cxn>
              <a:cxn ang="0">
                <a:pos x="310" y="27"/>
              </a:cxn>
              <a:cxn ang="0">
                <a:pos x="298" y="26"/>
              </a:cxn>
              <a:cxn ang="0">
                <a:pos x="296" y="39"/>
              </a:cxn>
              <a:cxn ang="0">
                <a:pos x="311" y="40"/>
              </a:cxn>
              <a:cxn ang="0">
                <a:pos x="390" y="61"/>
              </a:cxn>
              <a:cxn ang="0">
                <a:pos x="349" y="52"/>
              </a:cxn>
              <a:cxn ang="0">
                <a:pos x="334" y="40"/>
              </a:cxn>
              <a:cxn ang="0">
                <a:pos x="399" y="62"/>
              </a:cxn>
              <a:cxn ang="0">
                <a:pos x="393" y="69"/>
              </a:cxn>
              <a:cxn ang="0">
                <a:pos x="417" y="85"/>
              </a:cxn>
              <a:cxn ang="0">
                <a:pos x="429" y="96"/>
              </a:cxn>
              <a:cxn ang="0">
                <a:pos x="435" y="111"/>
              </a:cxn>
              <a:cxn ang="0">
                <a:pos x="443" y="124"/>
              </a:cxn>
              <a:cxn ang="0">
                <a:pos x="464" y="142"/>
              </a:cxn>
              <a:cxn ang="0">
                <a:pos x="472" y="127"/>
              </a:cxn>
              <a:cxn ang="0">
                <a:pos x="461" y="123"/>
              </a:cxn>
              <a:cxn ang="0">
                <a:pos x="446" y="85"/>
              </a:cxn>
              <a:cxn ang="0">
                <a:pos x="380" y="40"/>
              </a:cxn>
              <a:cxn ang="0">
                <a:pos x="208" y="0"/>
              </a:cxn>
              <a:cxn ang="0">
                <a:pos x="0" y="85"/>
              </a:cxn>
            </a:cxnLst>
            <a:rect l="0" t="0" r="r" b="b"/>
            <a:pathLst>
              <a:path w="472" h="161">
                <a:moveTo>
                  <a:pt x="0" y="85"/>
                </a:moveTo>
                <a:lnTo>
                  <a:pt x="7" y="81"/>
                </a:lnTo>
                <a:lnTo>
                  <a:pt x="14" y="77"/>
                </a:lnTo>
                <a:lnTo>
                  <a:pt x="30" y="77"/>
                </a:lnTo>
                <a:lnTo>
                  <a:pt x="45" y="69"/>
                </a:lnTo>
                <a:lnTo>
                  <a:pt x="50" y="64"/>
                </a:lnTo>
                <a:lnTo>
                  <a:pt x="54" y="64"/>
                </a:lnTo>
                <a:lnTo>
                  <a:pt x="55" y="75"/>
                </a:lnTo>
                <a:lnTo>
                  <a:pt x="45" y="84"/>
                </a:lnTo>
                <a:lnTo>
                  <a:pt x="41" y="87"/>
                </a:lnTo>
                <a:lnTo>
                  <a:pt x="47" y="96"/>
                </a:lnTo>
                <a:lnTo>
                  <a:pt x="41" y="103"/>
                </a:lnTo>
                <a:lnTo>
                  <a:pt x="35" y="107"/>
                </a:lnTo>
                <a:lnTo>
                  <a:pt x="30" y="100"/>
                </a:lnTo>
                <a:lnTo>
                  <a:pt x="15" y="104"/>
                </a:lnTo>
                <a:lnTo>
                  <a:pt x="2" y="115"/>
                </a:lnTo>
                <a:lnTo>
                  <a:pt x="10" y="117"/>
                </a:lnTo>
                <a:lnTo>
                  <a:pt x="24" y="115"/>
                </a:lnTo>
                <a:lnTo>
                  <a:pt x="32" y="109"/>
                </a:lnTo>
                <a:lnTo>
                  <a:pt x="33" y="120"/>
                </a:lnTo>
                <a:lnTo>
                  <a:pt x="40" y="126"/>
                </a:lnTo>
                <a:lnTo>
                  <a:pt x="47" y="126"/>
                </a:lnTo>
                <a:lnTo>
                  <a:pt x="51" y="131"/>
                </a:lnTo>
                <a:lnTo>
                  <a:pt x="55" y="130"/>
                </a:lnTo>
                <a:lnTo>
                  <a:pt x="56" y="125"/>
                </a:lnTo>
                <a:lnTo>
                  <a:pt x="63" y="123"/>
                </a:lnTo>
                <a:lnTo>
                  <a:pt x="65" y="125"/>
                </a:lnTo>
                <a:lnTo>
                  <a:pt x="61" y="133"/>
                </a:lnTo>
                <a:lnTo>
                  <a:pt x="69" y="139"/>
                </a:lnTo>
                <a:lnTo>
                  <a:pt x="73" y="142"/>
                </a:lnTo>
                <a:lnTo>
                  <a:pt x="80" y="134"/>
                </a:lnTo>
                <a:lnTo>
                  <a:pt x="79" y="125"/>
                </a:lnTo>
                <a:lnTo>
                  <a:pt x="83" y="117"/>
                </a:lnTo>
                <a:lnTo>
                  <a:pt x="91" y="109"/>
                </a:lnTo>
                <a:lnTo>
                  <a:pt x="90" y="101"/>
                </a:lnTo>
                <a:lnTo>
                  <a:pt x="84" y="101"/>
                </a:lnTo>
                <a:lnTo>
                  <a:pt x="83" y="103"/>
                </a:lnTo>
                <a:lnTo>
                  <a:pt x="85" y="91"/>
                </a:lnTo>
                <a:lnTo>
                  <a:pt x="100" y="71"/>
                </a:lnTo>
                <a:lnTo>
                  <a:pt x="111" y="50"/>
                </a:lnTo>
                <a:lnTo>
                  <a:pt x="171" y="28"/>
                </a:lnTo>
                <a:lnTo>
                  <a:pt x="187" y="30"/>
                </a:lnTo>
                <a:lnTo>
                  <a:pt x="200" y="19"/>
                </a:lnTo>
                <a:lnTo>
                  <a:pt x="191" y="14"/>
                </a:lnTo>
                <a:lnTo>
                  <a:pt x="196" y="9"/>
                </a:lnTo>
                <a:lnTo>
                  <a:pt x="200" y="16"/>
                </a:lnTo>
                <a:lnTo>
                  <a:pt x="217" y="18"/>
                </a:lnTo>
                <a:lnTo>
                  <a:pt x="225" y="20"/>
                </a:lnTo>
                <a:lnTo>
                  <a:pt x="229" y="11"/>
                </a:lnTo>
                <a:lnTo>
                  <a:pt x="216" y="10"/>
                </a:lnTo>
                <a:lnTo>
                  <a:pt x="213" y="8"/>
                </a:lnTo>
                <a:lnTo>
                  <a:pt x="225" y="8"/>
                </a:lnTo>
                <a:lnTo>
                  <a:pt x="248" y="16"/>
                </a:lnTo>
                <a:lnTo>
                  <a:pt x="254" y="20"/>
                </a:lnTo>
                <a:lnTo>
                  <a:pt x="252" y="15"/>
                </a:lnTo>
                <a:lnTo>
                  <a:pt x="258" y="11"/>
                </a:lnTo>
                <a:lnTo>
                  <a:pt x="277" y="19"/>
                </a:lnTo>
                <a:lnTo>
                  <a:pt x="279" y="24"/>
                </a:lnTo>
                <a:lnTo>
                  <a:pt x="291" y="20"/>
                </a:lnTo>
                <a:lnTo>
                  <a:pt x="305" y="20"/>
                </a:lnTo>
                <a:lnTo>
                  <a:pt x="313" y="27"/>
                </a:lnTo>
                <a:lnTo>
                  <a:pt x="310" y="27"/>
                </a:lnTo>
                <a:lnTo>
                  <a:pt x="300" y="26"/>
                </a:lnTo>
                <a:lnTo>
                  <a:pt x="298" y="26"/>
                </a:lnTo>
                <a:lnTo>
                  <a:pt x="300" y="33"/>
                </a:lnTo>
                <a:lnTo>
                  <a:pt x="296" y="39"/>
                </a:lnTo>
                <a:lnTo>
                  <a:pt x="297" y="43"/>
                </a:lnTo>
                <a:lnTo>
                  <a:pt x="311" y="40"/>
                </a:lnTo>
                <a:lnTo>
                  <a:pt x="351" y="58"/>
                </a:lnTo>
                <a:lnTo>
                  <a:pt x="390" y="61"/>
                </a:lnTo>
                <a:lnTo>
                  <a:pt x="367" y="52"/>
                </a:lnTo>
                <a:lnTo>
                  <a:pt x="349" y="52"/>
                </a:lnTo>
                <a:lnTo>
                  <a:pt x="339" y="45"/>
                </a:lnTo>
                <a:lnTo>
                  <a:pt x="334" y="40"/>
                </a:lnTo>
                <a:lnTo>
                  <a:pt x="364" y="35"/>
                </a:lnTo>
                <a:lnTo>
                  <a:pt x="399" y="62"/>
                </a:lnTo>
                <a:lnTo>
                  <a:pt x="397" y="69"/>
                </a:lnTo>
                <a:lnTo>
                  <a:pt x="393" y="69"/>
                </a:lnTo>
                <a:lnTo>
                  <a:pt x="393" y="74"/>
                </a:lnTo>
                <a:lnTo>
                  <a:pt x="417" y="85"/>
                </a:lnTo>
                <a:lnTo>
                  <a:pt x="418" y="91"/>
                </a:lnTo>
                <a:lnTo>
                  <a:pt x="429" y="96"/>
                </a:lnTo>
                <a:lnTo>
                  <a:pt x="432" y="103"/>
                </a:lnTo>
                <a:lnTo>
                  <a:pt x="435" y="111"/>
                </a:lnTo>
                <a:lnTo>
                  <a:pt x="442" y="115"/>
                </a:lnTo>
                <a:lnTo>
                  <a:pt x="443" y="124"/>
                </a:lnTo>
                <a:lnTo>
                  <a:pt x="464" y="128"/>
                </a:lnTo>
                <a:lnTo>
                  <a:pt x="464" y="142"/>
                </a:lnTo>
                <a:lnTo>
                  <a:pt x="466" y="161"/>
                </a:lnTo>
                <a:lnTo>
                  <a:pt x="472" y="127"/>
                </a:lnTo>
                <a:lnTo>
                  <a:pt x="464" y="123"/>
                </a:lnTo>
                <a:lnTo>
                  <a:pt x="461" y="123"/>
                </a:lnTo>
                <a:lnTo>
                  <a:pt x="443" y="103"/>
                </a:lnTo>
                <a:lnTo>
                  <a:pt x="446" y="85"/>
                </a:lnTo>
                <a:lnTo>
                  <a:pt x="426" y="71"/>
                </a:lnTo>
                <a:lnTo>
                  <a:pt x="380" y="40"/>
                </a:lnTo>
                <a:lnTo>
                  <a:pt x="307" y="9"/>
                </a:lnTo>
                <a:lnTo>
                  <a:pt x="208" y="0"/>
                </a:lnTo>
                <a:lnTo>
                  <a:pt x="70" y="38"/>
                </a:lnTo>
                <a:lnTo>
                  <a:pt x="0" y="85"/>
                </a:lnTo>
                <a:lnTo>
                  <a:pt x="0" y="85"/>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7760" name="Freeform 112"/>
          <p:cNvSpPr>
            <a:spLocks noChangeArrowheads="1"/>
          </p:cNvSpPr>
          <p:nvPr/>
        </p:nvSpPr>
        <p:spPr bwMode="auto">
          <a:xfrm>
            <a:off x="1844676" y="4572000"/>
            <a:ext cx="785813" cy="768350"/>
          </a:xfrm>
          <a:custGeom>
            <a:avLst/>
            <a:gdLst/>
            <a:ahLst/>
            <a:cxnLst>
              <a:cxn ang="0">
                <a:pos x="448" y="347"/>
              </a:cxn>
              <a:cxn ang="0">
                <a:pos x="413" y="363"/>
              </a:cxn>
              <a:cxn ang="0">
                <a:pos x="370" y="381"/>
              </a:cxn>
              <a:cxn ang="0">
                <a:pos x="341" y="401"/>
              </a:cxn>
              <a:cxn ang="0">
                <a:pos x="306" y="413"/>
              </a:cxn>
              <a:cxn ang="0">
                <a:pos x="284" y="386"/>
              </a:cxn>
              <a:cxn ang="0">
                <a:pos x="276" y="370"/>
              </a:cxn>
              <a:cxn ang="0">
                <a:pos x="257" y="368"/>
              </a:cxn>
              <a:cxn ang="0">
                <a:pos x="237" y="388"/>
              </a:cxn>
              <a:cxn ang="0">
                <a:pos x="208" y="359"/>
              </a:cxn>
              <a:cxn ang="0">
                <a:pos x="230" y="317"/>
              </a:cxn>
              <a:cxn ang="0">
                <a:pos x="274" y="301"/>
              </a:cxn>
              <a:cxn ang="0">
                <a:pos x="297" y="321"/>
              </a:cxn>
              <a:cxn ang="0">
                <a:pos x="308" y="313"/>
              </a:cxn>
              <a:cxn ang="0">
                <a:pos x="317" y="257"/>
              </a:cxn>
              <a:cxn ang="0">
                <a:pos x="326" y="212"/>
              </a:cxn>
              <a:cxn ang="0">
                <a:pos x="331" y="185"/>
              </a:cxn>
              <a:cxn ang="0">
                <a:pos x="344" y="152"/>
              </a:cxn>
              <a:cxn ang="0">
                <a:pos x="325" y="143"/>
              </a:cxn>
              <a:cxn ang="0">
                <a:pos x="346" y="98"/>
              </a:cxn>
              <a:cxn ang="0">
                <a:pos x="299" y="83"/>
              </a:cxn>
              <a:cxn ang="0">
                <a:pos x="270" y="74"/>
              </a:cxn>
              <a:cxn ang="0">
                <a:pos x="277" y="118"/>
              </a:cxn>
              <a:cxn ang="0">
                <a:pos x="261" y="134"/>
              </a:cxn>
              <a:cxn ang="0">
                <a:pos x="214" y="89"/>
              </a:cxn>
              <a:cxn ang="0">
                <a:pos x="230" y="42"/>
              </a:cxn>
              <a:cxn ang="0">
                <a:pos x="206" y="33"/>
              </a:cxn>
              <a:cxn ang="0">
                <a:pos x="197" y="58"/>
              </a:cxn>
              <a:cxn ang="0">
                <a:pos x="174" y="58"/>
              </a:cxn>
              <a:cxn ang="0">
                <a:pos x="152" y="43"/>
              </a:cxn>
              <a:cxn ang="0">
                <a:pos x="103" y="25"/>
              </a:cxn>
              <a:cxn ang="0">
                <a:pos x="74" y="0"/>
              </a:cxn>
              <a:cxn ang="0">
                <a:pos x="50" y="5"/>
              </a:cxn>
              <a:cxn ang="0">
                <a:pos x="36" y="24"/>
              </a:cxn>
              <a:cxn ang="0">
                <a:pos x="20" y="48"/>
              </a:cxn>
              <a:cxn ang="0">
                <a:pos x="25" y="56"/>
              </a:cxn>
              <a:cxn ang="0">
                <a:pos x="22" y="69"/>
              </a:cxn>
              <a:cxn ang="0">
                <a:pos x="65" y="78"/>
              </a:cxn>
              <a:cxn ang="0">
                <a:pos x="72" y="96"/>
              </a:cxn>
              <a:cxn ang="0">
                <a:pos x="81" y="120"/>
              </a:cxn>
              <a:cxn ang="0">
                <a:pos x="83" y="152"/>
              </a:cxn>
              <a:cxn ang="0">
                <a:pos x="86" y="181"/>
              </a:cxn>
              <a:cxn ang="0">
                <a:pos x="76" y="248"/>
              </a:cxn>
              <a:cxn ang="0">
                <a:pos x="105" y="305"/>
              </a:cxn>
              <a:cxn ang="0">
                <a:pos x="117" y="345"/>
              </a:cxn>
              <a:cxn ang="0">
                <a:pos x="128" y="343"/>
              </a:cxn>
              <a:cxn ang="0">
                <a:pos x="117" y="299"/>
              </a:cxn>
              <a:cxn ang="0">
                <a:pos x="139" y="332"/>
              </a:cxn>
              <a:cxn ang="0">
                <a:pos x="172" y="386"/>
              </a:cxn>
              <a:cxn ang="0">
                <a:pos x="237" y="399"/>
              </a:cxn>
              <a:cxn ang="0">
                <a:pos x="312" y="424"/>
              </a:cxn>
              <a:cxn ang="0">
                <a:pos x="315" y="456"/>
              </a:cxn>
              <a:cxn ang="0">
                <a:pos x="372" y="466"/>
              </a:cxn>
              <a:cxn ang="0">
                <a:pos x="493" y="313"/>
              </a:cxn>
            </a:cxnLst>
            <a:rect l="0" t="0" r="r" b="b"/>
            <a:pathLst>
              <a:path w="495" h="484">
                <a:moveTo>
                  <a:pt x="482" y="321"/>
                </a:moveTo>
                <a:lnTo>
                  <a:pt x="466" y="350"/>
                </a:lnTo>
                <a:lnTo>
                  <a:pt x="460" y="354"/>
                </a:lnTo>
                <a:lnTo>
                  <a:pt x="453" y="347"/>
                </a:lnTo>
                <a:lnTo>
                  <a:pt x="448" y="347"/>
                </a:lnTo>
                <a:lnTo>
                  <a:pt x="440" y="359"/>
                </a:lnTo>
                <a:lnTo>
                  <a:pt x="435" y="359"/>
                </a:lnTo>
                <a:lnTo>
                  <a:pt x="430" y="363"/>
                </a:lnTo>
                <a:lnTo>
                  <a:pt x="421" y="361"/>
                </a:lnTo>
                <a:lnTo>
                  <a:pt x="413" y="363"/>
                </a:lnTo>
                <a:lnTo>
                  <a:pt x="406" y="363"/>
                </a:lnTo>
                <a:lnTo>
                  <a:pt x="390" y="373"/>
                </a:lnTo>
                <a:lnTo>
                  <a:pt x="382" y="379"/>
                </a:lnTo>
                <a:lnTo>
                  <a:pt x="374" y="377"/>
                </a:lnTo>
                <a:lnTo>
                  <a:pt x="370" y="381"/>
                </a:lnTo>
                <a:lnTo>
                  <a:pt x="368" y="392"/>
                </a:lnTo>
                <a:lnTo>
                  <a:pt x="364" y="396"/>
                </a:lnTo>
                <a:lnTo>
                  <a:pt x="362" y="383"/>
                </a:lnTo>
                <a:lnTo>
                  <a:pt x="351" y="394"/>
                </a:lnTo>
                <a:lnTo>
                  <a:pt x="341" y="401"/>
                </a:lnTo>
                <a:lnTo>
                  <a:pt x="337" y="410"/>
                </a:lnTo>
                <a:lnTo>
                  <a:pt x="334" y="415"/>
                </a:lnTo>
                <a:lnTo>
                  <a:pt x="325" y="411"/>
                </a:lnTo>
                <a:lnTo>
                  <a:pt x="315" y="415"/>
                </a:lnTo>
                <a:lnTo>
                  <a:pt x="306" y="413"/>
                </a:lnTo>
                <a:lnTo>
                  <a:pt x="301" y="406"/>
                </a:lnTo>
                <a:lnTo>
                  <a:pt x="295" y="401"/>
                </a:lnTo>
                <a:lnTo>
                  <a:pt x="297" y="392"/>
                </a:lnTo>
                <a:lnTo>
                  <a:pt x="293" y="386"/>
                </a:lnTo>
                <a:lnTo>
                  <a:pt x="284" y="386"/>
                </a:lnTo>
                <a:lnTo>
                  <a:pt x="274" y="392"/>
                </a:lnTo>
                <a:lnTo>
                  <a:pt x="268" y="390"/>
                </a:lnTo>
                <a:lnTo>
                  <a:pt x="266" y="384"/>
                </a:lnTo>
                <a:lnTo>
                  <a:pt x="277" y="375"/>
                </a:lnTo>
                <a:lnTo>
                  <a:pt x="276" y="370"/>
                </a:lnTo>
                <a:lnTo>
                  <a:pt x="281" y="368"/>
                </a:lnTo>
                <a:lnTo>
                  <a:pt x="279" y="363"/>
                </a:lnTo>
                <a:lnTo>
                  <a:pt x="274" y="361"/>
                </a:lnTo>
                <a:lnTo>
                  <a:pt x="261" y="363"/>
                </a:lnTo>
                <a:lnTo>
                  <a:pt x="257" y="368"/>
                </a:lnTo>
                <a:lnTo>
                  <a:pt x="255" y="372"/>
                </a:lnTo>
                <a:lnTo>
                  <a:pt x="254" y="381"/>
                </a:lnTo>
                <a:lnTo>
                  <a:pt x="246" y="383"/>
                </a:lnTo>
                <a:lnTo>
                  <a:pt x="242" y="388"/>
                </a:lnTo>
                <a:lnTo>
                  <a:pt x="237" y="388"/>
                </a:lnTo>
                <a:lnTo>
                  <a:pt x="237" y="388"/>
                </a:lnTo>
                <a:lnTo>
                  <a:pt x="232" y="386"/>
                </a:lnTo>
                <a:lnTo>
                  <a:pt x="223" y="379"/>
                </a:lnTo>
                <a:lnTo>
                  <a:pt x="214" y="368"/>
                </a:lnTo>
                <a:lnTo>
                  <a:pt x="208" y="359"/>
                </a:lnTo>
                <a:lnTo>
                  <a:pt x="214" y="355"/>
                </a:lnTo>
                <a:lnTo>
                  <a:pt x="208" y="347"/>
                </a:lnTo>
                <a:lnTo>
                  <a:pt x="212" y="334"/>
                </a:lnTo>
                <a:lnTo>
                  <a:pt x="218" y="321"/>
                </a:lnTo>
                <a:lnTo>
                  <a:pt x="230" y="317"/>
                </a:lnTo>
                <a:lnTo>
                  <a:pt x="241" y="317"/>
                </a:lnTo>
                <a:lnTo>
                  <a:pt x="252" y="315"/>
                </a:lnTo>
                <a:lnTo>
                  <a:pt x="254" y="303"/>
                </a:lnTo>
                <a:lnTo>
                  <a:pt x="263" y="303"/>
                </a:lnTo>
                <a:lnTo>
                  <a:pt x="274" y="301"/>
                </a:lnTo>
                <a:lnTo>
                  <a:pt x="277" y="305"/>
                </a:lnTo>
                <a:lnTo>
                  <a:pt x="288" y="303"/>
                </a:lnTo>
                <a:lnTo>
                  <a:pt x="292" y="301"/>
                </a:lnTo>
                <a:lnTo>
                  <a:pt x="293" y="313"/>
                </a:lnTo>
                <a:lnTo>
                  <a:pt x="297" y="321"/>
                </a:lnTo>
                <a:lnTo>
                  <a:pt x="301" y="323"/>
                </a:lnTo>
                <a:lnTo>
                  <a:pt x="304" y="328"/>
                </a:lnTo>
                <a:lnTo>
                  <a:pt x="308" y="326"/>
                </a:lnTo>
                <a:lnTo>
                  <a:pt x="310" y="319"/>
                </a:lnTo>
                <a:lnTo>
                  <a:pt x="308" y="313"/>
                </a:lnTo>
                <a:lnTo>
                  <a:pt x="299" y="299"/>
                </a:lnTo>
                <a:lnTo>
                  <a:pt x="297" y="287"/>
                </a:lnTo>
                <a:lnTo>
                  <a:pt x="299" y="283"/>
                </a:lnTo>
                <a:lnTo>
                  <a:pt x="310" y="272"/>
                </a:lnTo>
                <a:lnTo>
                  <a:pt x="317" y="257"/>
                </a:lnTo>
                <a:lnTo>
                  <a:pt x="315" y="241"/>
                </a:lnTo>
                <a:lnTo>
                  <a:pt x="314" y="232"/>
                </a:lnTo>
                <a:lnTo>
                  <a:pt x="321" y="232"/>
                </a:lnTo>
                <a:lnTo>
                  <a:pt x="323" y="228"/>
                </a:lnTo>
                <a:lnTo>
                  <a:pt x="326" y="212"/>
                </a:lnTo>
                <a:lnTo>
                  <a:pt x="335" y="207"/>
                </a:lnTo>
                <a:lnTo>
                  <a:pt x="335" y="201"/>
                </a:lnTo>
                <a:lnTo>
                  <a:pt x="333" y="198"/>
                </a:lnTo>
                <a:lnTo>
                  <a:pt x="330" y="194"/>
                </a:lnTo>
                <a:lnTo>
                  <a:pt x="331" y="185"/>
                </a:lnTo>
                <a:lnTo>
                  <a:pt x="342" y="172"/>
                </a:lnTo>
                <a:lnTo>
                  <a:pt x="351" y="178"/>
                </a:lnTo>
                <a:lnTo>
                  <a:pt x="359" y="167"/>
                </a:lnTo>
                <a:lnTo>
                  <a:pt x="361" y="157"/>
                </a:lnTo>
                <a:lnTo>
                  <a:pt x="344" y="152"/>
                </a:lnTo>
                <a:lnTo>
                  <a:pt x="344" y="146"/>
                </a:lnTo>
                <a:lnTo>
                  <a:pt x="335" y="143"/>
                </a:lnTo>
                <a:lnTo>
                  <a:pt x="334" y="152"/>
                </a:lnTo>
                <a:lnTo>
                  <a:pt x="326" y="161"/>
                </a:lnTo>
                <a:lnTo>
                  <a:pt x="325" y="143"/>
                </a:lnTo>
                <a:lnTo>
                  <a:pt x="334" y="132"/>
                </a:lnTo>
                <a:lnTo>
                  <a:pt x="350" y="127"/>
                </a:lnTo>
                <a:lnTo>
                  <a:pt x="353" y="118"/>
                </a:lnTo>
                <a:lnTo>
                  <a:pt x="353" y="105"/>
                </a:lnTo>
                <a:lnTo>
                  <a:pt x="346" y="98"/>
                </a:lnTo>
                <a:lnTo>
                  <a:pt x="321" y="92"/>
                </a:lnTo>
                <a:lnTo>
                  <a:pt x="314" y="87"/>
                </a:lnTo>
                <a:lnTo>
                  <a:pt x="304" y="78"/>
                </a:lnTo>
                <a:lnTo>
                  <a:pt x="299" y="76"/>
                </a:lnTo>
                <a:lnTo>
                  <a:pt x="299" y="83"/>
                </a:lnTo>
                <a:lnTo>
                  <a:pt x="293" y="92"/>
                </a:lnTo>
                <a:lnTo>
                  <a:pt x="284" y="85"/>
                </a:lnTo>
                <a:lnTo>
                  <a:pt x="279" y="83"/>
                </a:lnTo>
                <a:lnTo>
                  <a:pt x="277" y="80"/>
                </a:lnTo>
                <a:lnTo>
                  <a:pt x="270" y="74"/>
                </a:lnTo>
                <a:lnTo>
                  <a:pt x="259" y="74"/>
                </a:lnTo>
                <a:lnTo>
                  <a:pt x="257" y="83"/>
                </a:lnTo>
                <a:lnTo>
                  <a:pt x="265" y="102"/>
                </a:lnTo>
                <a:lnTo>
                  <a:pt x="277" y="110"/>
                </a:lnTo>
                <a:lnTo>
                  <a:pt x="277" y="118"/>
                </a:lnTo>
                <a:lnTo>
                  <a:pt x="274" y="134"/>
                </a:lnTo>
                <a:lnTo>
                  <a:pt x="281" y="143"/>
                </a:lnTo>
                <a:lnTo>
                  <a:pt x="277" y="152"/>
                </a:lnTo>
                <a:lnTo>
                  <a:pt x="272" y="148"/>
                </a:lnTo>
                <a:lnTo>
                  <a:pt x="261" y="134"/>
                </a:lnTo>
                <a:lnTo>
                  <a:pt x="250" y="134"/>
                </a:lnTo>
                <a:lnTo>
                  <a:pt x="241" y="123"/>
                </a:lnTo>
                <a:lnTo>
                  <a:pt x="216" y="114"/>
                </a:lnTo>
                <a:lnTo>
                  <a:pt x="210" y="107"/>
                </a:lnTo>
                <a:lnTo>
                  <a:pt x="214" y="89"/>
                </a:lnTo>
                <a:lnTo>
                  <a:pt x="216" y="72"/>
                </a:lnTo>
                <a:lnTo>
                  <a:pt x="227" y="63"/>
                </a:lnTo>
                <a:lnTo>
                  <a:pt x="237" y="60"/>
                </a:lnTo>
                <a:lnTo>
                  <a:pt x="237" y="54"/>
                </a:lnTo>
                <a:lnTo>
                  <a:pt x="230" y="42"/>
                </a:lnTo>
                <a:lnTo>
                  <a:pt x="227" y="39"/>
                </a:lnTo>
                <a:lnTo>
                  <a:pt x="221" y="52"/>
                </a:lnTo>
                <a:lnTo>
                  <a:pt x="218" y="45"/>
                </a:lnTo>
                <a:lnTo>
                  <a:pt x="208" y="39"/>
                </a:lnTo>
                <a:lnTo>
                  <a:pt x="206" y="33"/>
                </a:lnTo>
                <a:lnTo>
                  <a:pt x="203" y="31"/>
                </a:lnTo>
                <a:lnTo>
                  <a:pt x="201" y="42"/>
                </a:lnTo>
                <a:lnTo>
                  <a:pt x="206" y="52"/>
                </a:lnTo>
                <a:lnTo>
                  <a:pt x="203" y="56"/>
                </a:lnTo>
                <a:lnTo>
                  <a:pt x="197" y="58"/>
                </a:lnTo>
                <a:lnTo>
                  <a:pt x="197" y="56"/>
                </a:lnTo>
                <a:lnTo>
                  <a:pt x="186" y="54"/>
                </a:lnTo>
                <a:lnTo>
                  <a:pt x="179" y="54"/>
                </a:lnTo>
                <a:lnTo>
                  <a:pt x="179" y="58"/>
                </a:lnTo>
                <a:lnTo>
                  <a:pt x="174" y="58"/>
                </a:lnTo>
                <a:lnTo>
                  <a:pt x="165" y="54"/>
                </a:lnTo>
                <a:lnTo>
                  <a:pt x="159" y="56"/>
                </a:lnTo>
                <a:lnTo>
                  <a:pt x="152" y="50"/>
                </a:lnTo>
                <a:lnTo>
                  <a:pt x="154" y="47"/>
                </a:lnTo>
                <a:lnTo>
                  <a:pt x="152" y="43"/>
                </a:lnTo>
                <a:lnTo>
                  <a:pt x="139" y="36"/>
                </a:lnTo>
                <a:lnTo>
                  <a:pt x="121" y="31"/>
                </a:lnTo>
                <a:lnTo>
                  <a:pt x="116" y="34"/>
                </a:lnTo>
                <a:lnTo>
                  <a:pt x="109" y="33"/>
                </a:lnTo>
                <a:lnTo>
                  <a:pt x="103" y="25"/>
                </a:lnTo>
                <a:lnTo>
                  <a:pt x="99" y="18"/>
                </a:lnTo>
                <a:lnTo>
                  <a:pt x="92" y="16"/>
                </a:lnTo>
                <a:lnTo>
                  <a:pt x="92" y="9"/>
                </a:lnTo>
                <a:lnTo>
                  <a:pt x="89" y="3"/>
                </a:lnTo>
                <a:lnTo>
                  <a:pt x="74" y="0"/>
                </a:lnTo>
                <a:lnTo>
                  <a:pt x="65" y="3"/>
                </a:lnTo>
                <a:lnTo>
                  <a:pt x="60" y="12"/>
                </a:lnTo>
                <a:lnTo>
                  <a:pt x="58" y="12"/>
                </a:lnTo>
                <a:lnTo>
                  <a:pt x="56" y="7"/>
                </a:lnTo>
                <a:lnTo>
                  <a:pt x="50" y="5"/>
                </a:lnTo>
                <a:lnTo>
                  <a:pt x="45" y="9"/>
                </a:lnTo>
                <a:lnTo>
                  <a:pt x="45" y="16"/>
                </a:lnTo>
                <a:lnTo>
                  <a:pt x="50" y="24"/>
                </a:lnTo>
                <a:lnTo>
                  <a:pt x="49" y="27"/>
                </a:lnTo>
                <a:lnTo>
                  <a:pt x="36" y="24"/>
                </a:lnTo>
                <a:lnTo>
                  <a:pt x="34" y="24"/>
                </a:lnTo>
                <a:lnTo>
                  <a:pt x="25" y="29"/>
                </a:lnTo>
                <a:lnTo>
                  <a:pt x="27" y="31"/>
                </a:lnTo>
                <a:lnTo>
                  <a:pt x="23" y="39"/>
                </a:lnTo>
                <a:lnTo>
                  <a:pt x="20" y="48"/>
                </a:lnTo>
                <a:lnTo>
                  <a:pt x="23" y="48"/>
                </a:lnTo>
                <a:lnTo>
                  <a:pt x="23" y="52"/>
                </a:lnTo>
                <a:lnTo>
                  <a:pt x="36" y="56"/>
                </a:lnTo>
                <a:lnTo>
                  <a:pt x="29" y="61"/>
                </a:lnTo>
                <a:lnTo>
                  <a:pt x="25" y="56"/>
                </a:lnTo>
                <a:lnTo>
                  <a:pt x="20" y="60"/>
                </a:lnTo>
                <a:lnTo>
                  <a:pt x="14" y="65"/>
                </a:lnTo>
                <a:lnTo>
                  <a:pt x="0" y="67"/>
                </a:lnTo>
                <a:lnTo>
                  <a:pt x="2" y="69"/>
                </a:lnTo>
                <a:lnTo>
                  <a:pt x="22" y="69"/>
                </a:lnTo>
                <a:lnTo>
                  <a:pt x="32" y="67"/>
                </a:lnTo>
                <a:lnTo>
                  <a:pt x="43" y="63"/>
                </a:lnTo>
                <a:lnTo>
                  <a:pt x="49" y="63"/>
                </a:lnTo>
                <a:lnTo>
                  <a:pt x="58" y="71"/>
                </a:lnTo>
                <a:lnTo>
                  <a:pt x="65" y="78"/>
                </a:lnTo>
                <a:lnTo>
                  <a:pt x="65" y="82"/>
                </a:lnTo>
                <a:lnTo>
                  <a:pt x="65" y="92"/>
                </a:lnTo>
                <a:lnTo>
                  <a:pt x="71" y="92"/>
                </a:lnTo>
                <a:lnTo>
                  <a:pt x="76" y="91"/>
                </a:lnTo>
                <a:lnTo>
                  <a:pt x="72" y="96"/>
                </a:lnTo>
                <a:lnTo>
                  <a:pt x="67" y="96"/>
                </a:lnTo>
                <a:lnTo>
                  <a:pt x="69" y="102"/>
                </a:lnTo>
                <a:lnTo>
                  <a:pt x="76" y="108"/>
                </a:lnTo>
                <a:lnTo>
                  <a:pt x="77" y="120"/>
                </a:lnTo>
                <a:lnTo>
                  <a:pt x="81" y="120"/>
                </a:lnTo>
                <a:lnTo>
                  <a:pt x="81" y="123"/>
                </a:lnTo>
                <a:lnTo>
                  <a:pt x="79" y="129"/>
                </a:lnTo>
                <a:lnTo>
                  <a:pt x="79" y="138"/>
                </a:lnTo>
                <a:lnTo>
                  <a:pt x="77" y="146"/>
                </a:lnTo>
                <a:lnTo>
                  <a:pt x="83" y="152"/>
                </a:lnTo>
                <a:lnTo>
                  <a:pt x="89" y="167"/>
                </a:lnTo>
                <a:lnTo>
                  <a:pt x="92" y="178"/>
                </a:lnTo>
                <a:lnTo>
                  <a:pt x="89" y="176"/>
                </a:lnTo>
                <a:lnTo>
                  <a:pt x="85" y="176"/>
                </a:lnTo>
                <a:lnTo>
                  <a:pt x="86" y="181"/>
                </a:lnTo>
                <a:lnTo>
                  <a:pt x="81" y="192"/>
                </a:lnTo>
                <a:lnTo>
                  <a:pt x="77" y="211"/>
                </a:lnTo>
                <a:lnTo>
                  <a:pt x="76" y="216"/>
                </a:lnTo>
                <a:lnTo>
                  <a:pt x="72" y="230"/>
                </a:lnTo>
                <a:lnTo>
                  <a:pt x="76" y="248"/>
                </a:lnTo>
                <a:lnTo>
                  <a:pt x="77" y="263"/>
                </a:lnTo>
                <a:lnTo>
                  <a:pt x="85" y="279"/>
                </a:lnTo>
                <a:lnTo>
                  <a:pt x="92" y="283"/>
                </a:lnTo>
                <a:lnTo>
                  <a:pt x="96" y="292"/>
                </a:lnTo>
                <a:lnTo>
                  <a:pt x="105" y="305"/>
                </a:lnTo>
                <a:lnTo>
                  <a:pt x="109" y="317"/>
                </a:lnTo>
                <a:lnTo>
                  <a:pt x="107" y="326"/>
                </a:lnTo>
                <a:lnTo>
                  <a:pt x="114" y="332"/>
                </a:lnTo>
                <a:lnTo>
                  <a:pt x="117" y="337"/>
                </a:lnTo>
                <a:lnTo>
                  <a:pt x="117" y="345"/>
                </a:lnTo>
                <a:lnTo>
                  <a:pt x="123" y="348"/>
                </a:lnTo>
                <a:lnTo>
                  <a:pt x="132" y="354"/>
                </a:lnTo>
                <a:lnTo>
                  <a:pt x="134" y="357"/>
                </a:lnTo>
                <a:lnTo>
                  <a:pt x="135" y="354"/>
                </a:lnTo>
                <a:lnTo>
                  <a:pt x="128" y="343"/>
                </a:lnTo>
                <a:lnTo>
                  <a:pt x="125" y="334"/>
                </a:lnTo>
                <a:lnTo>
                  <a:pt x="116" y="312"/>
                </a:lnTo>
                <a:lnTo>
                  <a:pt x="112" y="297"/>
                </a:lnTo>
                <a:lnTo>
                  <a:pt x="114" y="296"/>
                </a:lnTo>
                <a:lnTo>
                  <a:pt x="117" y="299"/>
                </a:lnTo>
                <a:lnTo>
                  <a:pt x="120" y="306"/>
                </a:lnTo>
                <a:lnTo>
                  <a:pt x="123" y="313"/>
                </a:lnTo>
                <a:lnTo>
                  <a:pt x="125" y="323"/>
                </a:lnTo>
                <a:lnTo>
                  <a:pt x="132" y="328"/>
                </a:lnTo>
                <a:lnTo>
                  <a:pt x="139" y="332"/>
                </a:lnTo>
                <a:lnTo>
                  <a:pt x="139" y="341"/>
                </a:lnTo>
                <a:lnTo>
                  <a:pt x="146" y="348"/>
                </a:lnTo>
                <a:lnTo>
                  <a:pt x="157" y="357"/>
                </a:lnTo>
                <a:lnTo>
                  <a:pt x="163" y="373"/>
                </a:lnTo>
                <a:lnTo>
                  <a:pt x="172" y="386"/>
                </a:lnTo>
                <a:lnTo>
                  <a:pt x="199" y="403"/>
                </a:lnTo>
                <a:lnTo>
                  <a:pt x="212" y="405"/>
                </a:lnTo>
                <a:lnTo>
                  <a:pt x="218" y="403"/>
                </a:lnTo>
                <a:lnTo>
                  <a:pt x="223" y="396"/>
                </a:lnTo>
                <a:lnTo>
                  <a:pt x="237" y="399"/>
                </a:lnTo>
                <a:lnTo>
                  <a:pt x="263" y="410"/>
                </a:lnTo>
                <a:lnTo>
                  <a:pt x="283" y="415"/>
                </a:lnTo>
                <a:lnTo>
                  <a:pt x="295" y="417"/>
                </a:lnTo>
                <a:lnTo>
                  <a:pt x="306" y="424"/>
                </a:lnTo>
                <a:lnTo>
                  <a:pt x="312" y="424"/>
                </a:lnTo>
                <a:lnTo>
                  <a:pt x="323" y="419"/>
                </a:lnTo>
                <a:lnTo>
                  <a:pt x="330" y="422"/>
                </a:lnTo>
                <a:lnTo>
                  <a:pt x="331" y="426"/>
                </a:lnTo>
                <a:lnTo>
                  <a:pt x="330" y="441"/>
                </a:lnTo>
                <a:lnTo>
                  <a:pt x="315" y="456"/>
                </a:lnTo>
                <a:lnTo>
                  <a:pt x="308" y="469"/>
                </a:lnTo>
                <a:lnTo>
                  <a:pt x="312" y="477"/>
                </a:lnTo>
                <a:lnTo>
                  <a:pt x="325" y="482"/>
                </a:lnTo>
                <a:lnTo>
                  <a:pt x="341" y="484"/>
                </a:lnTo>
                <a:lnTo>
                  <a:pt x="372" y="466"/>
                </a:lnTo>
                <a:lnTo>
                  <a:pt x="395" y="448"/>
                </a:lnTo>
                <a:lnTo>
                  <a:pt x="422" y="424"/>
                </a:lnTo>
                <a:lnTo>
                  <a:pt x="453" y="386"/>
                </a:lnTo>
                <a:lnTo>
                  <a:pt x="477" y="350"/>
                </a:lnTo>
                <a:lnTo>
                  <a:pt x="493" y="313"/>
                </a:lnTo>
                <a:lnTo>
                  <a:pt x="495" y="306"/>
                </a:lnTo>
                <a:lnTo>
                  <a:pt x="482" y="321"/>
                </a:lnTo>
                <a:lnTo>
                  <a:pt x="482" y="321"/>
                </a:lnTo>
                <a:close/>
              </a:path>
            </a:pathLst>
          </a:custGeom>
          <a:gradFill rotWithShape="0">
            <a:gsLst>
              <a:gs pos="0">
                <a:srgbClr val="0FFFC3"/>
              </a:gs>
              <a:gs pos="100000">
                <a:srgbClr val="00A800"/>
              </a:gs>
            </a:gsLst>
            <a:lin ang="5400000" scaled="1"/>
          </a:gradFill>
          <a:ln w="9525">
            <a:noFill/>
            <a:round/>
            <a:headEnd/>
            <a:tailEnd/>
          </a:ln>
        </p:spPr>
        <p:txBody>
          <a:bodyPr/>
          <a:lstStyle/>
          <a:p>
            <a:endParaRPr lang="en-US"/>
          </a:p>
        </p:txBody>
      </p:sp>
      <p:sp>
        <p:nvSpPr>
          <p:cNvPr id="27761" name="Freeform 113"/>
          <p:cNvSpPr>
            <a:spLocks noChangeArrowheads="1"/>
          </p:cNvSpPr>
          <p:nvPr/>
        </p:nvSpPr>
        <p:spPr bwMode="auto">
          <a:xfrm>
            <a:off x="2300289" y="5108575"/>
            <a:ext cx="92075" cy="25400"/>
          </a:xfrm>
          <a:custGeom>
            <a:avLst/>
            <a:gdLst/>
            <a:ahLst/>
            <a:cxnLst>
              <a:cxn ang="0">
                <a:pos x="0" y="14"/>
              </a:cxn>
              <a:cxn ang="0">
                <a:pos x="5" y="7"/>
              </a:cxn>
              <a:cxn ang="0">
                <a:pos x="11" y="4"/>
              </a:cxn>
              <a:cxn ang="0">
                <a:pos x="17" y="1"/>
              </a:cxn>
              <a:cxn ang="0">
                <a:pos x="25" y="1"/>
              </a:cxn>
              <a:cxn ang="0">
                <a:pos x="35" y="0"/>
              </a:cxn>
              <a:cxn ang="0">
                <a:pos x="40" y="4"/>
              </a:cxn>
              <a:cxn ang="0">
                <a:pos x="55" y="4"/>
              </a:cxn>
              <a:cxn ang="0">
                <a:pos x="58" y="7"/>
              </a:cxn>
              <a:cxn ang="0">
                <a:pos x="51" y="11"/>
              </a:cxn>
              <a:cxn ang="0">
                <a:pos x="40" y="13"/>
              </a:cxn>
              <a:cxn ang="0">
                <a:pos x="39" y="16"/>
              </a:cxn>
              <a:cxn ang="0">
                <a:pos x="37" y="10"/>
              </a:cxn>
              <a:cxn ang="0">
                <a:pos x="33" y="9"/>
              </a:cxn>
              <a:cxn ang="0">
                <a:pos x="27" y="10"/>
              </a:cxn>
              <a:cxn ang="0">
                <a:pos x="22" y="13"/>
              </a:cxn>
              <a:cxn ang="0">
                <a:pos x="15" y="9"/>
              </a:cxn>
              <a:cxn ang="0">
                <a:pos x="12" y="11"/>
              </a:cxn>
              <a:cxn ang="0">
                <a:pos x="5" y="14"/>
              </a:cxn>
              <a:cxn ang="0">
                <a:pos x="2" y="14"/>
              </a:cxn>
              <a:cxn ang="0">
                <a:pos x="0" y="14"/>
              </a:cxn>
              <a:cxn ang="0">
                <a:pos x="0" y="14"/>
              </a:cxn>
            </a:cxnLst>
            <a:rect l="0" t="0" r="r" b="b"/>
            <a:pathLst>
              <a:path w="58" h="16">
                <a:moveTo>
                  <a:pt x="0" y="14"/>
                </a:moveTo>
                <a:lnTo>
                  <a:pt x="5" y="7"/>
                </a:lnTo>
                <a:lnTo>
                  <a:pt x="11" y="4"/>
                </a:lnTo>
                <a:lnTo>
                  <a:pt x="17" y="1"/>
                </a:lnTo>
                <a:lnTo>
                  <a:pt x="25" y="1"/>
                </a:lnTo>
                <a:lnTo>
                  <a:pt x="35" y="0"/>
                </a:lnTo>
                <a:lnTo>
                  <a:pt x="40" y="4"/>
                </a:lnTo>
                <a:lnTo>
                  <a:pt x="55" y="4"/>
                </a:lnTo>
                <a:lnTo>
                  <a:pt x="58" y="7"/>
                </a:lnTo>
                <a:lnTo>
                  <a:pt x="51" y="11"/>
                </a:lnTo>
                <a:lnTo>
                  <a:pt x="40" y="13"/>
                </a:lnTo>
                <a:lnTo>
                  <a:pt x="39" y="16"/>
                </a:lnTo>
                <a:lnTo>
                  <a:pt x="37" y="10"/>
                </a:lnTo>
                <a:lnTo>
                  <a:pt x="33" y="9"/>
                </a:lnTo>
                <a:lnTo>
                  <a:pt x="27" y="10"/>
                </a:lnTo>
                <a:lnTo>
                  <a:pt x="22" y="13"/>
                </a:lnTo>
                <a:lnTo>
                  <a:pt x="15" y="9"/>
                </a:lnTo>
                <a:lnTo>
                  <a:pt x="12" y="11"/>
                </a:lnTo>
                <a:lnTo>
                  <a:pt x="5" y="14"/>
                </a:lnTo>
                <a:lnTo>
                  <a:pt x="2" y="14"/>
                </a:lnTo>
                <a:lnTo>
                  <a:pt x="0" y="14"/>
                </a:lnTo>
                <a:lnTo>
                  <a:pt x="0" y="14"/>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7762" name="Freeform 114"/>
          <p:cNvSpPr>
            <a:spLocks noChangeArrowheads="1"/>
          </p:cNvSpPr>
          <p:nvPr/>
        </p:nvSpPr>
        <p:spPr bwMode="auto">
          <a:xfrm>
            <a:off x="2352675" y="5078413"/>
            <a:ext cx="12700" cy="6350"/>
          </a:xfrm>
          <a:custGeom>
            <a:avLst/>
            <a:gdLst/>
            <a:ahLst/>
            <a:cxnLst>
              <a:cxn ang="0">
                <a:pos x="2" y="0"/>
              </a:cxn>
              <a:cxn ang="0">
                <a:pos x="0" y="1"/>
              </a:cxn>
              <a:cxn ang="0">
                <a:pos x="2" y="4"/>
              </a:cxn>
              <a:cxn ang="0">
                <a:pos x="4" y="2"/>
              </a:cxn>
              <a:cxn ang="0">
                <a:pos x="6" y="4"/>
              </a:cxn>
              <a:cxn ang="0">
                <a:pos x="8" y="4"/>
              </a:cxn>
              <a:cxn ang="0">
                <a:pos x="7" y="2"/>
              </a:cxn>
              <a:cxn ang="0">
                <a:pos x="5" y="0"/>
              </a:cxn>
              <a:cxn ang="0">
                <a:pos x="2" y="0"/>
              </a:cxn>
              <a:cxn ang="0">
                <a:pos x="2" y="0"/>
              </a:cxn>
            </a:cxnLst>
            <a:rect l="0" t="0" r="r" b="b"/>
            <a:pathLst>
              <a:path w="8" h="4">
                <a:moveTo>
                  <a:pt x="2" y="0"/>
                </a:moveTo>
                <a:lnTo>
                  <a:pt x="0" y="1"/>
                </a:lnTo>
                <a:lnTo>
                  <a:pt x="2" y="4"/>
                </a:lnTo>
                <a:lnTo>
                  <a:pt x="4" y="2"/>
                </a:lnTo>
                <a:lnTo>
                  <a:pt x="6" y="4"/>
                </a:lnTo>
                <a:lnTo>
                  <a:pt x="8" y="4"/>
                </a:lnTo>
                <a:lnTo>
                  <a:pt x="7" y="2"/>
                </a:lnTo>
                <a:lnTo>
                  <a:pt x="5" y="0"/>
                </a:lnTo>
                <a:lnTo>
                  <a:pt x="2" y="0"/>
                </a:lnTo>
                <a:lnTo>
                  <a:pt x="2"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7763" name="Freeform 115"/>
          <p:cNvSpPr>
            <a:spLocks noChangeArrowheads="1"/>
          </p:cNvSpPr>
          <p:nvPr/>
        </p:nvSpPr>
        <p:spPr bwMode="auto">
          <a:xfrm>
            <a:off x="2359025" y="5140326"/>
            <a:ext cx="12700" cy="4763"/>
          </a:xfrm>
          <a:custGeom>
            <a:avLst/>
            <a:gdLst/>
            <a:ahLst/>
            <a:cxnLst>
              <a:cxn ang="0">
                <a:pos x="3" y="0"/>
              </a:cxn>
              <a:cxn ang="0">
                <a:pos x="0" y="1"/>
              </a:cxn>
              <a:cxn ang="0">
                <a:pos x="2" y="3"/>
              </a:cxn>
              <a:cxn ang="0">
                <a:pos x="7" y="3"/>
              </a:cxn>
              <a:cxn ang="0">
                <a:pos x="8" y="0"/>
              </a:cxn>
              <a:cxn ang="0">
                <a:pos x="6" y="0"/>
              </a:cxn>
              <a:cxn ang="0">
                <a:pos x="3" y="0"/>
              </a:cxn>
              <a:cxn ang="0">
                <a:pos x="3" y="0"/>
              </a:cxn>
            </a:cxnLst>
            <a:rect l="0" t="0" r="r" b="b"/>
            <a:pathLst>
              <a:path w="8" h="3">
                <a:moveTo>
                  <a:pt x="3" y="0"/>
                </a:moveTo>
                <a:lnTo>
                  <a:pt x="0" y="1"/>
                </a:lnTo>
                <a:lnTo>
                  <a:pt x="2" y="3"/>
                </a:lnTo>
                <a:lnTo>
                  <a:pt x="7" y="3"/>
                </a:lnTo>
                <a:lnTo>
                  <a:pt x="8" y="0"/>
                </a:lnTo>
                <a:lnTo>
                  <a:pt x="6" y="0"/>
                </a:lnTo>
                <a:lnTo>
                  <a:pt x="3" y="0"/>
                </a:lnTo>
                <a:lnTo>
                  <a:pt x="3"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7764" name="Freeform 116"/>
          <p:cNvSpPr>
            <a:spLocks noChangeArrowheads="1"/>
          </p:cNvSpPr>
          <p:nvPr/>
        </p:nvSpPr>
        <p:spPr bwMode="auto">
          <a:xfrm>
            <a:off x="2406650" y="5100638"/>
            <a:ext cx="33338" cy="30162"/>
          </a:xfrm>
          <a:custGeom>
            <a:avLst/>
            <a:gdLst/>
            <a:ahLst/>
            <a:cxnLst>
              <a:cxn ang="0">
                <a:pos x="18" y="0"/>
              </a:cxn>
              <a:cxn ang="0">
                <a:pos x="6" y="5"/>
              </a:cxn>
              <a:cxn ang="0">
                <a:pos x="1" y="8"/>
              </a:cxn>
              <a:cxn ang="0">
                <a:pos x="0" y="12"/>
              </a:cxn>
              <a:cxn ang="0">
                <a:pos x="3" y="13"/>
              </a:cxn>
              <a:cxn ang="0">
                <a:pos x="0" y="19"/>
              </a:cxn>
              <a:cxn ang="0">
                <a:pos x="8" y="17"/>
              </a:cxn>
              <a:cxn ang="0">
                <a:pos x="9" y="12"/>
              </a:cxn>
              <a:cxn ang="0">
                <a:pos x="16" y="11"/>
              </a:cxn>
              <a:cxn ang="0">
                <a:pos x="17" y="7"/>
              </a:cxn>
              <a:cxn ang="0">
                <a:pos x="21" y="2"/>
              </a:cxn>
              <a:cxn ang="0">
                <a:pos x="21" y="0"/>
              </a:cxn>
              <a:cxn ang="0">
                <a:pos x="18" y="0"/>
              </a:cxn>
              <a:cxn ang="0">
                <a:pos x="18" y="0"/>
              </a:cxn>
            </a:cxnLst>
            <a:rect l="0" t="0" r="r" b="b"/>
            <a:pathLst>
              <a:path w="21" h="19">
                <a:moveTo>
                  <a:pt x="18" y="0"/>
                </a:moveTo>
                <a:lnTo>
                  <a:pt x="6" y="5"/>
                </a:lnTo>
                <a:lnTo>
                  <a:pt x="1" y="8"/>
                </a:lnTo>
                <a:lnTo>
                  <a:pt x="0" y="12"/>
                </a:lnTo>
                <a:lnTo>
                  <a:pt x="3" y="13"/>
                </a:lnTo>
                <a:lnTo>
                  <a:pt x="0" y="19"/>
                </a:lnTo>
                <a:lnTo>
                  <a:pt x="8" y="17"/>
                </a:lnTo>
                <a:lnTo>
                  <a:pt x="9" y="12"/>
                </a:lnTo>
                <a:lnTo>
                  <a:pt x="16" y="11"/>
                </a:lnTo>
                <a:lnTo>
                  <a:pt x="17" y="7"/>
                </a:lnTo>
                <a:lnTo>
                  <a:pt x="21" y="2"/>
                </a:lnTo>
                <a:lnTo>
                  <a:pt x="21" y="0"/>
                </a:lnTo>
                <a:lnTo>
                  <a:pt x="18" y="0"/>
                </a:lnTo>
                <a:lnTo>
                  <a:pt x="18"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7765" name="Freeform 117"/>
          <p:cNvSpPr>
            <a:spLocks noChangeArrowheads="1"/>
          </p:cNvSpPr>
          <p:nvPr/>
        </p:nvSpPr>
        <p:spPr bwMode="auto">
          <a:xfrm>
            <a:off x="2451100" y="5095875"/>
            <a:ext cx="12700" cy="7938"/>
          </a:xfrm>
          <a:custGeom>
            <a:avLst/>
            <a:gdLst/>
            <a:ahLst/>
            <a:cxnLst>
              <a:cxn ang="0">
                <a:pos x="4" y="1"/>
              </a:cxn>
              <a:cxn ang="0">
                <a:pos x="0" y="3"/>
              </a:cxn>
              <a:cxn ang="0">
                <a:pos x="0" y="5"/>
              </a:cxn>
              <a:cxn ang="0">
                <a:pos x="3" y="5"/>
              </a:cxn>
              <a:cxn ang="0">
                <a:pos x="8" y="1"/>
              </a:cxn>
              <a:cxn ang="0">
                <a:pos x="8" y="0"/>
              </a:cxn>
              <a:cxn ang="0">
                <a:pos x="4" y="1"/>
              </a:cxn>
              <a:cxn ang="0">
                <a:pos x="4" y="1"/>
              </a:cxn>
            </a:cxnLst>
            <a:rect l="0" t="0" r="r" b="b"/>
            <a:pathLst>
              <a:path w="8" h="5">
                <a:moveTo>
                  <a:pt x="4" y="1"/>
                </a:moveTo>
                <a:lnTo>
                  <a:pt x="0" y="3"/>
                </a:lnTo>
                <a:lnTo>
                  <a:pt x="0" y="5"/>
                </a:lnTo>
                <a:lnTo>
                  <a:pt x="3" y="5"/>
                </a:lnTo>
                <a:lnTo>
                  <a:pt x="8" y="1"/>
                </a:lnTo>
                <a:lnTo>
                  <a:pt x="8" y="0"/>
                </a:lnTo>
                <a:lnTo>
                  <a:pt x="4" y="1"/>
                </a:lnTo>
                <a:lnTo>
                  <a:pt x="4" y="1"/>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7766" name="Freeform 118"/>
          <p:cNvSpPr>
            <a:spLocks noChangeArrowheads="1"/>
          </p:cNvSpPr>
          <p:nvPr/>
        </p:nvSpPr>
        <p:spPr bwMode="auto">
          <a:xfrm>
            <a:off x="1712913" y="5013325"/>
            <a:ext cx="12700" cy="7938"/>
          </a:xfrm>
          <a:custGeom>
            <a:avLst/>
            <a:gdLst/>
            <a:ahLst/>
            <a:cxnLst>
              <a:cxn ang="0">
                <a:pos x="3" y="0"/>
              </a:cxn>
              <a:cxn ang="0">
                <a:pos x="0" y="1"/>
              </a:cxn>
              <a:cxn ang="0">
                <a:pos x="3" y="5"/>
              </a:cxn>
              <a:cxn ang="0">
                <a:pos x="8" y="5"/>
              </a:cxn>
              <a:cxn ang="0">
                <a:pos x="7" y="2"/>
              </a:cxn>
              <a:cxn ang="0">
                <a:pos x="3" y="0"/>
              </a:cxn>
              <a:cxn ang="0">
                <a:pos x="3" y="0"/>
              </a:cxn>
            </a:cxnLst>
            <a:rect l="0" t="0" r="r" b="b"/>
            <a:pathLst>
              <a:path w="8" h="5">
                <a:moveTo>
                  <a:pt x="3" y="0"/>
                </a:moveTo>
                <a:lnTo>
                  <a:pt x="0" y="1"/>
                </a:lnTo>
                <a:lnTo>
                  <a:pt x="3" y="5"/>
                </a:lnTo>
                <a:lnTo>
                  <a:pt x="8" y="5"/>
                </a:lnTo>
                <a:lnTo>
                  <a:pt x="7" y="2"/>
                </a:lnTo>
                <a:lnTo>
                  <a:pt x="3" y="0"/>
                </a:lnTo>
                <a:lnTo>
                  <a:pt x="3"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7767" name="Freeform 119"/>
          <p:cNvSpPr>
            <a:spLocks noChangeArrowheads="1"/>
          </p:cNvSpPr>
          <p:nvPr/>
        </p:nvSpPr>
        <p:spPr bwMode="auto">
          <a:xfrm>
            <a:off x="1704975" y="4994275"/>
            <a:ext cx="6350" cy="7938"/>
          </a:xfrm>
          <a:custGeom>
            <a:avLst/>
            <a:gdLst/>
            <a:ahLst/>
            <a:cxnLst>
              <a:cxn ang="0">
                <a:pos x="1" y="0"/>
              </a:cxn>
              <a:cxn ang="0">
                <a:pos x="0" y="2"/>
              </a:cxn>
              <a:cxn ang="0">
                <a:pos x="2" y="5"/>
              </a:cxn>
              <a:cxn ang="0">
                <a:pos x="4" y="2"/>
              </a:cxn>
              <a:cxn ang="0">
                <a:pos x="1" y="0"/>
              </a:cxn>
              <a:cxn ang="0">
                <a:pos x="1" y="0"/>
              </a:cxn>
            </a:cxnLst>
            <a:rect l="0" t="0" r="r" b="b"/>
            <a:pathLst>
              <a:path w="4" h="5">
                <a:moveTo>
                  <a:pt x="1" y="0"/>
                </a:moveTo>
                <a:lnTo>
                  <a:pt x="0" y="2"/>
                </a:lnTo>
                <a:lnTo>
                  <a:pt x="2" y="5"/>
                </a:lnTo>
                <a:lnTo>
                  <a:pt x="4" y="2"/>
                </a:lnTo>
                <a:lnTo>
                  <a:pt x="1" y="0"/>
                </a:lnTo>
                <a:lnTo>
                  <a:pt x="1"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7768" name="Freeform 120"/>
          <p:cNvSpPr>
            <a:spLocks noChangeArrowheads="1"/>
          </p:cNvSpPr>
          <p:nvPr/>
        </p:nvSpPr>
        <p:spPr bwMode="auto">
          <a:xfrm>
            <a:off x="1704975" y="4983163"/>
            <a:ext cx="1588" cy="4762"/>
          </a:xfrm>
          <a:custGeom>
            <a:avLst/>
            <a:gdLst/>
            <a:ahLst/>
            <a:cxnLst>
              <a:cxn ang="0">
                <a:pos x="0" y="0"/>
              </a:cxn>
              <a:cxn ang="0">
                <a:pos x="0" y="1"/>
              </a:cxn>
              <a:cxn ang="0">
                <a:pos x="1" y="3"/>
              </a:cxn>
              <a:cxn ang="0">
                <a:pos x="1" y="1"/>
              </a:cxn>
              <a:cxn ang="0">
                <a:pos x="0" y="0"/>
              </a:cxn>
              <a:cxn ang="0">
                <a:pos x="0" y="0"/>
              </a:cxn>
            </a:cxnLst>
            <a:rect l="0" t="0" r="r" b="b"/>
            <a:pathLst>
              <a:path w="1" h="3">
                <a:moveTo>
                  <a:pt x="0" y="0"/>
                </a:moveTo>
                <a:lnTo>
                  <a:pt x="0" y="1"/>
                </a:lnTo>
                <a:lnTo>
                  <a:pt x="1" y="3"/>
                </a:lnTo>
                <a:lnTo>
                  <a:pt x="1" y="1"/>
                </a:lnTo>
                <a:lnTo>
                  <a:pt x="0" y="0"/>
                </a:lnTo>
                <a:lnTo>
                  <a:pt x="0"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7769" name="Freeform 121"/>
          <p:cNvSpPr>
            <a:spLocks noChangeArrowheads="1"/>
          </p:cNvSpPr>
          <p:nvPr/>
        </p:nvSpPr>
        <p:spPr bwMode="auto">
          <a:xfrm>
            <a:off x="1962151" y="4819651"/>
            <a:ext cx="15875" cy="23813"/>
          </a:xfrm>
          <a:custGeom>
            <a:avLst/>
            <a:gdLst/>
            <a:ahLst/>
            <a:cxnLst>
              <a:cxn ang="0">
                <a:pos x="2" y="0"/>
              </a:cxn>
              <a:cxn ang="0">
                <a:pos x="0" y="5"/>
              </a:cxn>
              <a:cxn ang="0">
                <a:pos x="6" y="8"/>
              </a:cxn>
              <a:cxn ang="0">
                <a:pos x="6" y="13"/>
              </a:cxn>
              <a:cxn ang="0">
                <a:pos x="8" y="15"/>
              </a:cxn>
              <a:cxn ang="0">
                <a:pos x="10" y="11"/>
              </a:cxn>
              <a:cxn ang="0">
                <a:pos x="8" y="5"/>
              </a:cxn>
              <a:cxn ang="0">
                <a:pos x="3" y="0"/>
              </a:cxn>
              <a:cxn ang="0">
                <a:pos x="2" y="0"/>
              </a:cxn>
              <a:cxn ang="0">
                <a:pos x="2" y="0"/>
              </a:cxn>
            </a:cxnLst>
            <a:rect l="0" t="0" r="r" b="b"/>
            <a:pathLst>
              <a:path w="10" h="15">
                <a:moveTo>
                  <a:pt x="2" y="0"/>
                </a:moveTo>
                <a:lnTo>
                  <a:pt x="0" y="5"/>
                </a:lnTo>
                <a:lnTo>
                  <a:pt x="6" y="8"/>
                </a:lnTo>
                <a:lnTo>
                  <a:pt x="6" y="13"/>
                </a:lnTo>
                <a:lnTo>
                  <a:pt x="8" y="15"/>
                </a:lnTo>
                <a:lnTo>
                  <a:pt x="10" y="11"/>
                </a:lnTo>
                <a:lnTo>
                  <a:pt x="8" y="5"/>
                </a:lnTo>
                <a:lnTo>
                  <a:pt x="3" y="0"/>
                </a:lnTo>
                <a:lnTo>
                  <a:pt x="2" y="0"/>
                </a:lnTo>
                <a:lnTo>
                  <a:pt x="2"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7770" name="Freeform 122"/>
          <p:cNvSpPr>
            <a:spLocks noChangeArrowheads="1"/>
          </p:cNvSpPr>
          <p:nvPr/>
        </p:nvSpPr>
        <p:spPr bwMode="auto">
          <a:xfrm>
            <a:off x="1874839" y="4692650"/>
            <a:ext cx="9525" cy="7938"/>
          </a:xfrm>
          <a:custGeom>
            <a:avLst/>
            <a:gdLst/>
            <a:ahLst/>
            <a:cxnLst>
              <a:cxn ang="0">
                <a:pos x="4" y="0"/>
              </a:cxn>
              <a:cxn ang="0">
                <a:pos x="0" y="2"/>
              </a:cxn>
              <a:cxn ang="0">
                <a:pos x="2" y="5"/>
              </a:cxn>
              <a:cxn ang="0">
                <a:pos x="6" y="2"/>
              </a:cxn>
              <a:cxn ang="0">
                <a:pos x="6" y="0"/>
              </a:cxn>
              <a:cxn ang="0">
                <a:pos x="4" y="0"/>
              </a:cxn>
              <a:cxn ang="0">
                <a:pos x="4" y="0"/>
              </a:cxn>
            </a:cxnLst>
            <a:rect l="0" t="0" r="r" b="b"/>
            <a:pathLst>
              <a:path w="6" h="5">
                <a:moveTo>
                  <a:pt x="4" y="0"/>
                </a:moveTo>
                <a:lnTo>
                  <a:pt x="0" y="2"/>
                </a:lnTo>
                <a:lnTo>
                  <a:pt x="2" y="5"/>
                </a:lnTo>
                <a:lnTo>
                  <a:pt x="6" y="2"/>
                </a:lnTo>
                <a:lnTo>
                  <a:pt x="6" y="0"/>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71" name="Freeform 123"/>
          <p:cNvSpPr>
            <a:spLocks noChangeArrowheads="1"/>
          </p:cNvSpPr>
          <p:nvPr/>
        </p:nvSpPr>
        <p:spPr bwMode="auto">
          <a:xfrm>
            <a:off x="1827213" y="4672013"/>
            <a:ext cx="11112" cy="6350"/>
          </a:xfrm>
          <a:custGeom>
            <a:avLst/>
            <a:gdLst/>
            <a:ahLst/>
            <a:cxnLst>
              <a:cxn ang="0">
                <a:pos x="7" y="1"/>
              </a:cxn>
              <a:cxn ang="0">
                <a:pos x="3" y="0"/>
              </a:cxn>
              <a:cxn ang="0">
                <a:pos x="0" y="2"/>
              </a:cxn>
              <a:cxn ang="0">
                <a:pos x="2" y="4"/>
              </a:cxn>
              <a:cxn ang="0">
                <a:pos x="6" y="4"/>
              </a:cxn>
              <a:cxn ang="0">
                <a:pos x="7" y="2"/>
              </a:cxn>
              <a:cxn ang="0">
                <a:pos x="7" y="1"/>
              </a:cxn>
              <a:cxn ang="0">
                <a:pos x="7" y="1"/>
              </a:cxn>
            </a:cxnLst>
            <a:rect l="0" t="0" r="r" b="b"/>
            <a:pathLst>
              <a:path w="7" h="4">
                <a:moveTo>
                  <a:pt x="7" y="1"/>
                </a:moveTo>
                <a:lnTo>
                  <a:pt x="3" y="0"/>
                </a:lnTo>
                <a:lnTo>
                  <a:pt x="0" y="2"/>
                </a:lnTo>
                <a:lnTo>
                  <a:pt x="2" y="4"/>
                </a:lnTo>
                <a:lnTo>
                  <a:pt x="6" y="4"/>
                </a:lnTo>
                <a:lnTo>
                  <a:pt x="7" y="2"/>
                </a:lnTo>
                <a:lnTo>
                  <a:pt x="7" y="1"/>
                </a:lnTo>
                <a:lnTo>
                  <a:pt x="7" y="1"/>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72" name="Freeform 124"/>
          <p:cNvSpPr>
            <a:spLocks noChangeArrowheads="1"/>
          </p:cNvSpPr>
          <p:nvPr/>
        </p:nvSpPr>
        <p:spPr bwMode="auto">
          <a:xfrm>
            <a:off x="2381250" y="4786314"/>
            <a:ext cx="14288" cy="9525"/>
          </a:xfrm>
          <a:custGeom>
            <a:avLst/>
            <a:gdLst/>
            <a:ahLst/>
            <a:cxnLst>
              <a:cxn ang="0">
                <a:pos x="7" y="0"/>
              </a:cxn>
              <a:cxn ang="0">
                <a:pos x="0" y="3"/>
              </a:cxn>
              <a:cxn ang="0">
                <a:pos x="2" y="6"/>
              </a:cxn>
              <a:cxn ang="0">
                <a:pos x="6" y="6"/>
              </a:cxn>
              <a:cxn ang="0">
                <a:pos x="9" y="2"/>
              </a:cxn>
              <a:cxn ang="0">
                <a:pos x="7" y="0"/>
              </a:cxn>
              <a:cxn ang="0">
                <a:pos x="7" y="0"/>
              </a:cxn>
            </a:cxnLst>
            <a:rect l="0" t="0" r="r" b="b"/>
            <a:pathLst>
              <a:path w="9" h="6">
                <a:moveTo>
                  <a:pt x="7" y="0"/>
                </a:moveTo>
                <a:lnTo>
                  <a:pt x="0" y="3"/>
                </a:lnTo>
                <a:lnTo>
                  <a:pt x="2" y="6"/>
                </a:lnTo>
                <a:lnTo>
                  <a:pt x="6" y="6"/>
                </a:lnTo>
                <a:lnTo>
                  <a:pt x="9" y="2"/>
                </a:lnTo>
                <a:lnTo>
                  <a:pt x="7" y="0"/>
                </a:lnTo>
                <a:lnTo>
                  <a:pt x="7"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7773" name="Freeform 125"/>
          <p:cNvSpPr>
            <a:spLocks noChangeArrowheads="1"/>
          </p:cNvSpPr>
          <p:nvPr/>
        </p:nvSpPr>
        <p:spPr bwMode="auto">
          <a:xfrm>
            <a:off x="2401889" y="4762500"/>
            <a:ext cx="34925" cy="39688"/>
          </a:xfrm>
          <a:custGeom>
            <a:avLst/>
            <a:gdLst/>
            <a:ahLst/>
            <a:cxnLst>
              <a:cxn ang="0">
                <a:pos x="7" y="5"/>
              </a:cxn>
              <a:cxn ang="0">
                <a:pos x="4" y="5"/>
              </a:cxn>
              <a:cxn ang="0">
                <a:pos x="4" y="13"/>
              </a:cxn>
              <a:cxn ang="0">
                <a:pos x="0" y="19"/>
              </a:cxn>
              <a:cxn ang="0">
                <a:pos x="2" y="25"/>
              </a:cxn>
              <a:cxn ang="0">
                <a:pos x="8" y="20"/>
              </a:cxn>
              <a:cxn ang="0">
                <a:pos x="12" y="15"/>
              </a:cxn>
              <a:cxn ang="0">
                <a:pos x="16" y="17"/>
              </a:cxn>
              <a:cxn ang="0">
                <a:pos x="18" y="22"/>
              </a:cxn>
              <a:cxn ang="0">
                <a:pos x="22" y="19"/>
              </a:cxn>
              <a:cxn ang="0">
                <a:pos x="22" y="13"/>
              </a:cxn>
              <a:cxn ang="0">
                <a:pos x="20" y="9"/>
              </a:cxn>
              <a:cxn ang="0">
                <a:pos x="21" y="6"/>
              </a:cxn>
              <a:cxn ang="0">
                <a:pos x="18" y="5"/>
              </a:cxn>
              <a:cxn ang="0">
                <a:pos x="15" y="0"/>
              </a:cxn>
              <a:cxn ang="0">
                <a:pos x="12" y="0"/>
              </a:cxn>
              <a:cxn ang="0">
                <a:pos x="10" y="3"/>
              </a:cxn>
              <a:cxn ang="0">
                <a:pos x="7" y="5"/>
              </a:cxn>
              <a:cxn ang="0">
                <a:pos x="7" y="5"/>
              </a:cxn>
            </a:cxnLst>
            <a:rect l="0" t="0" r="r" b="b"/>
            <a:pathLst>
              <a:path w="22" h="25">
                <a:moveTo>
                  <a:pt x="7" y="5"/>
                </a:moveTo>
                <a:lnTo>
                  <a:pt x="4" y="5"/>
                </a:lnTo>
                <a:lnTo>
                  <a:pt x="4" y="13"/>
                </a:lnTo>
                <a:lnTo>
                  <a:pt x="0" y="19"/>
                </a:lnTo>
                <a:lnTo>
                  <a:pt x="2" y="25"/>
                </a:lnTo>
                <a:lnTo>
                  <a:pt x="8" y="20"/>
                </a:lnTo>
                <a:lnTo>
                  <a:pt x="12" y="15"/>
                </a:lnTo>
                <a:lnTo>
                  <a:pt x="16" y="17"/>
                </a:lnTo>
                <a:lnTo>
                  <a:pt x="18" y="22"/>
                </a:lnTo>
                <a:lnTo>
                  <a:pt x="22" y="19"/>
                </a:lnTo>
                <a:lnTo>
                  <a:pt x="22" y="13"/>
                </a:lnTo>
                <a:lnTo>
                  <a:pt x="20" y="9"/>
                </a:lnTo>
                <a:lnTo>
                  <a:pt x="21" y="6"/>
                </a:lnTo>
                <a:lnTo>
                  <a:pt x="18" y="5"/>
                </a:lnTo>
                <a:lnTo>
                  <a:pt x="15" y="0"/>
                </a:lnTo>
                <a:lnTo>
                  <a:pt x="12" y="0"/>
                </a:lnTo>
                <a:lnTo>
                  <a:pt x="10" y="3"/>
                </a:lnTo>
                <a:lnTo>
                  <a:pt x="7" y="5"/>
                </a:lnTo>
                <a:lnTo>
                  <a:pt x="7" y="5"/>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7774" name="Freeform 126"/>
          <p:cNvSpPr>
            <a:spLocks noChangeArrowheads="1"/>
          </p:cNvSpPr>
          <p:nvPr/>
        </p:nvSpPr>
        <p:spPr bwMode="auto">
          <a:xfrm>
            <a:off x="2070101" y="4603750"/>
            <a:ext cx="11113" cy="6350"/>
          </a:xfrm>
          <a:custGeom>
            <a:avLst/>
            <a:gdLst/>
            <a:ahLst/>
            <a:cxnLst>
              <a:cxn ang="0">
                <a:pos x="5" y="0"/>
              </a:cxn>
              <a:cxn ang="0">
                <a:pos x="0" y="2"/>
              </a:cxn>
              <a:cxn ang="0">
                <a:pos x="4" y="4"/>
              </a:cxn>
              <a:cxn ang="0">
                <a:pos x="7" y="2"/>
              </a:cxn>
              <a:cxn ang="0">
                <a:pos x="5" y="0"/>
              </a:cxn>
              <a:cxn ang="0">
                <a:pos x="5" y="0"/>
              </a:cxn>
            </a:cxnLst>
            <a:rect l="0" t="0" r="r" b="b"/>
            <a:pathLst>
              <a:path w="7" h="4">
                <a:moveTo>
                  <a:pt x="5" y="0"/>
                </a:moveTo>
                <a:lnTo>
                  <a:pt x="0" y="2"/>
                </a:lnTo>
                <a:lnTo>
                  <a:pt x="4" y="4"/>
                </a:lnTo>
                <a:lnTo>
                  <a:pt x="7" y="2"/>
                </a:lnTo>
                <a:lnTo>
                  <a:pt x="5" y="0"/>
                </a:lnTo>
                <a:lnTo>
                  <a:pt x="5"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75" name="Freeform 127"/>
          <p:cNvSpPr>
            <a:spLocks noChangeArrowheads="1"/>
          </p:cNvSpPr>
          <p:nvPr/>
        </p:nvSpPr>
        <p:spPr bwMode="auto">
          <a:xfrm>
            <a:off x="2076450" y="4610100"/>
            <a:ext cx="58738" cy="38100"/>
          </a:xfrm>
          <a:custGeom>
            <a:avLst/>
            <a:gdLst/>
            <a:ahLst/>
            <a:cxnLst>
              <a:cxn ang="0">
                <a:pos x="2" y="0"/>
              </a:cxn>
              <a:cxn ang="0">
                <a:pos x="0" y="4"/>
              </a:cxn>
              <a:cxn ang="0">
                <a:pos x="3" y="9"/>
              </a:cxn>
              <a:cxn ang="0">
                <a:pos x="9" y="13"/>
              </a:cxn>
              <a:cxn ang="0">
                <a:pos x="13" y="13"/>
              </a:cxn>
              <a:cxn ang="0">
                <a:pos x="15" y="17"/>
              </a:cxn>
              <a:cxn ang="0">
                <a:pos x="9" y="18"/>
              </a:cxn>
              <a:cxn ang="0">
                <a:pos x="12" y="21"/>
              </a:cxn>
              <a:cxn ang="0">
                <a:pos x="14" y="24"/>
              </a:cxn>
              <a:cxn ang="0">
                <a:pos x="20" y="24"/>
              </a:cxn>
              <a:cxn ang="0">
                <a:pos x="24" y="21"/>
              </a:cxn>
              <a:cxn ang="0">
                <a:pos x="33" y="23"/>
              </a:cxn>
              <a:cxn ang="0">
                <a:pos x="37" y="20"/>
              </a:cxn>
              <a:cxn ang="0">
                <a:pos x="33" y="14"/>
              </a:cxn>
              <a:cxn ang="0">
                <a:pos x="25" y="12"/>
              </a:cxn>
              <a:cxn ang="0">
                <a:pos x="23" y="7"/>
              </a:cxn>
              <a:cxn ang="0">
                <a:pos x="20" y="5"/>
              </a:cxn>
              <a:cxn ang="0">
                <a:pos x="19" y="3"/>
              </a:cxn>
              <a:cxn ang="0">
                <a:pos x="12" y="3"/>
              </a:cxn>
              <a:cxn ang="0">
                <a:pos x="9" y="0"/>
              </a:cxn>
              <a:cxn ang="0">
                <a:pos x="8" y="0"/>
              </a:cxn>
              <a:cxn ang="0">
                <a:pos x="2" y="0"/>
              </a:cxn>
              <a:cxn ang="0">
                <a:pos x="2" y="0"/>
              </a:cxn>
            </a:cxnLst>
            <a:rect l="0" t="0" r="r" b="b"/>
            <a:pathLst>
              <a:path w="37" h="24">
                <a:moveTo>
                  <a:pt x="2" y="0"/>
                </a:moveTo>
                <a:lnTo>
                  <a:pt x="0" y="4"/>
                </a:lnTo>
                <a:lnTo>
                  <a:pt x="3" y="9"/>
                </a:lnTo>
                <a:lnTo>
                  <a:pt x="9" y="13"/>
                </a:lnTo>
                <a:lnTo>
                  <a:pt x="13" y="13"/>
                </a:lnTo>
                <a:lnTo>
                  <a:pt x="15" y="17"/>
                </a:lnTo>
                <a:lnTo>
                  <a:pt x="9" y="18"/>
                </a:lnTo>
                <a:lnTo>
                  <a:pt x="12" y="21"/>
                </a:lnTo>
                <a:lnTo>
                  <a:pt x="14" y="24"/>
                </a:lnTo>
                <a:lnTo>
                  <a:pt x="20" y="24"/>
                </a:lnTo>
                <a:lnTo>
                  <a:pt x="24" y="21"/>
                </a:lnTo>
                <a:lnTo>
                  <a:pt x="33" y="23"/>
                </a:lnTo>
                <a:lnTo>
                  <a:pt x="37" y="20"/>
                </a:lnTo>
                <a:lnTo>
                  <a:pt x="33" y="14"/>
                </a:lnTo>
                <a:lnTo>
                  <a:pt x="25" y="12"/>
                </a:lnTo>
                <a:lnTo>
                  <a:pt x="23" y="7"/>
                </a:lnTo>
                <a:lnTo>
                  <a:pt x="20" y="5"/>
                </a:lnTo>
                <a:lnTo>
                  <a:pt x="19" y="3"/>
                </a:lnTo>
                <a:lnTo>
                  <a:pt x="12" y="3"/>
                </a:lnTo>
                <a:lnTo>
                  <a:pt x="9" y="0"/>
                </a:lnTo>
                <a:lnTo>
                  <a:pt x="8" y="0"/>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76" name="Freeform 128"/>
          <p:cNvSpPr>
            <a:spLocks noChangeArrowheads="1"/>
          </p:cNvSpPr>
          <p:nvPr/>
        </p:nvSpPr>
        <p:spPr bwMode="auto">
          <a:xfrm>
            <a:off x="2090739" y="4579939"/>
            <a:ext cx="15875" cy="14287"/>
          </a:xfrm>
          <a:custGeom>
            <a:avLst/>
            <a:gdLst/>
            <a:ahLst/>
            <a:cxnLst>
              <a:cxn ang="0">
                <a:pos x="8" y="0"/>
              </a:cxn>
              <a:cxn ang="0">
                <a:pos x="2" y="5"/>
              </a:cxn>
              <a:cxn ang="0">
                <a:pos x="0" y="9"/>
              </a:cxn>
              <a:cxn ang="0">
                <a:pos x="3" y="8"/>
              </a:cxn>
              <a:cxn ang="0">
                <a:pos x="7" y="4"/>
              </a:cxn>
              <a:cxn ang="0">
                <a:pos x="10" y="2"/>
              </a:cxn>
              <a:cxn ang="0">
                <a:pos x="8" y="0"/>
              </a:cxn>
              <a:cxn ang="0">
                <a:pos x="8" y="0"/>
              </a:cxn>
            </a:cxnLst>
            <a:rect l="0" t="0" r="r" b="b"/>
            <a:pathLst>
              <a:path w="10" h="9">
                <a:moveTo>
                  <a:pt x="8" y="0"/>
                </a:moveTo>
                <a:lnTo>
                  <a:pt x="2" y="5"/>
                </a:lnTo>
                <a:lnTo>
                  <a:pt x="0" y="9"/>
                </a:lnTo>
                <a:lnTo>
                  <a:pt x="3" y="8"/>
                </a:lnTo>
                <a:lnTo>
                  <a:pt x="7" y="4"/>
                </a:lnTo>
                <a:lnTo>
                  <a:pt x="10" y="2"/>
                </a:lnTo>
                <a:lnTo>
                  <a:pt x="8" y="0"/>
                </a:lnTo>
                <a:lnTo>
                  <a:pt x="8"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77" name="Freeform 129"/>
          <p:cNvSpPr>
            <a:spLocks noChangeArrowheads="1"/>
          </p:cNvSpPr>
          <p:nvPr/>
        </p:nvSpPr>
        <p:spPr bwMode="auto">
          <a:xfrm>
            <a:off x="2081213" y="4575175"/>
            <a:ext cx="11112" cy="7938"/>
          </a:xfrm>
          <a:custGeom>
            <a:avLst/>
            <a:gdLst/>
            <a:ahLst/>
            <a:cxnLst>
              <a:cxn ang="0">
                <a:pos x="7" y="0"/>
              </a:cxn>
              <a:cxn ang="0">
                <a:pos x="0" y="2"/>
              </a:cxn>
              <a:cxn ang="0">
                <a:pos x="0" y="5"/>
              </a:cxn>
              <a:cxn ang="0">
                <a:pos x="4" y="5"/>
              </a:cxn>
              <a:cxn ang="0">
                <a:pos x="6" y="2"/>
              </a:cxn>
              <a:cxn ang="0">
                <a:pos x="7" y="0"/>
              </a:cxn>
              <a:cxn ang="0">
                <a:pos x="7" y="0"/>
              </a:cxn>
            </a:cxnLst>
            <a:rect l="0" t="0" r="r" b="b"/>
            <a:pathLst>
              <a:path w="7" h="5">
                <a:moveTo>
                  <a:pt x="7" y="0"/>
                </a:moveTo>
                <a:lnTo>
                  <a:pt x="0" y="2"/>
                </a:lnTo>
                <a:lnTo>
                  <a:pt x="0" y="5"/>
                </a:lnTo>
                <a:lnTo>
                  <a:pt x="4" y="5"/>
                </a:lnTo>
                <a:lnTo>
                  <a:pt x="6" y="2"/>
                </a:lnTo>
                <a:lnTo>
                  <a:pt x="7" y="0"/>
                </a:lnTo>
                <a:lnTo>
                  <a:pt x="7"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78" name="Freeform 130"/>
          <p:cNvSpPr>
            <a:spLocks noChangeArrowheads="1"/>
          </p:cNvSpPr>
          <p:nvPr/>
        </p:nvSpPr>
        <p:spPr bwMode="auto">
          <a:xfrm>
            <a:off x="2130426" y="4581525"/>
            <a:ext cx="17463" cy="19050"/>
          </a:xfrm>
          <a:custGeom>
            <a:avLst/>
            <a:gdLst/>
            <a:ahLst/>
            <a:cxnLst>
              <a:cxn ang="0">
                <a:pos x="9" y="3"/>
              </a:cxn>
              <a:cxn ang="0">
                <a:pos x="4" y="0"/>
              </a:cxn>
              <a:cxn ang="0">
                <a:pos x="0" y="0"/>
              </a:cxn>
              <a:cxn ang="0">
                <a:pos x="4" y="6"/>
              </a:cxn>
              <a:cxn ang="0">
                <a:pos x="4" y="10"/>
              </a:cxn>
              <a:cxn ang="0">
                <a:pos x="8" y="12"/>
              </a:cxn>
              <a:cxn ang="0">
                <a:pos x="11" y="8"/>
              </a:cxn>
              <a:cxn ang="0">
                <a:pos x="9" y="3"/>
              </a:cxn>
              <a:cxn ang="0">
                <a:pos x="9" y="3"/>
              </a:cxn>
            </a:cxnLst>
            <a:rect l="0" t="0" r="r" b="b"/>
            <a:pathLst>
              <a:path w="11" h="12">
                <a:moveTo>
                  <a:pt x="9" y="3"/>
                </a:moveTo>
                <a:lnTo>
                  <a:pt x="4" y="0"/>
                </a:lnTo>
                <a:lnTo>
                  <a:pt x="0" y="0"/>
                </a:lnTo>
                <a:lnTo>
                  <a:pt x="4" y="6"/>
                </a:lnTo>
                <a:lnTo>
                  <a:pt x="4" y="10"/>
                </a:lnTo>
                <a:lnTo>
                  <a:pt x="8" y="12"/>
                </a:lnTo>
                <a:lnTo>
                  <a:pt x="11" y="8"/>
                </a:lnTo>
                <a:lnTo>
                  <a:pt x="9" y="3"/>
                </a:lnTo>
                <a:lnTo>
                  <a:pt x="9" y="3"/>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79" name="Freeform 131"/>
          <p:cNvSpPr>
            <a:spLocks noChangeArrowheads="1"/>
          </p:cNvSpPr>
          <p:nvPr/>
        </p:nvSpPr>
        <p:spPr bwMode="auto">
          <a:xfrm>
            <a:off x="2154238" y="4602164"/>
            <a:ext cx="11112" cy="14287"/>
          </a:xfrm>
          <a:custGeom>
            <a:avLst/>
            <a:gdLst/>
            <a:ahLst/>
            <a:cxnLst>
              <a:cxn ang="0">
                <a:pos x="1" y="0"/>
              </a:cxn>
              <a:cxn ang="0">
                <a:pos x="0" y="5"/>
              </a:cxn>
              <a:cxn ang="0">
                <a:pos x="3" y="9"/>
              </a:cxn>
              <a:cxn ang="0">
                <a:pos x="6" y="4"/>
              </a:cxn>
              <a:cxn ang="0">
                <a:pos x="7" y="0"/>
              </a:cxn>
              <a:cxn ang="0">
                <a:pos x="1" y="0"/>
              </a:cxn>
              <a:cxn ang="0">
                <a:pos x="1" y="0"/>
              </a:cxn>
            </a:cxnLst>
            <a:rect l="0" t="0" r="r" b="b"/>
            <a:pathLst>
              <a:path w="7" h="9">
                <a:moveTo>
                  <a:pt x="1" y="0"/>
                </a:moveTo>
                <a:lnTo>
                  <a:pt x="0" y="5"/>
                </a:lnTo>
                <a:lnTo>
                  <a:pt x="3" y="9"/>
                </a:lnTo>
                <a:lnTo>
                  <a:pt x="6" y="4"/>
                </a:lnTo>
                <a:lnTo>
                  <a:pt x="7" y="0"/>
                </a:lnTo>
                <a:lnTo>
                  <a:pt x="1" y="0"/>
                </a:lnTo>
                <a:lnTo>
                  <a:pt x="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0" name="Freeform 132"/>
          <p:cNvSpPr>
            <a:spLocks noChangeArrowheads="1"/>
          </p:cNvSpPr>
          <p:nvPr/>
        </p:nvSpPr>
        <p:spPr bwMode="auto">
          <a:xfrm>
            <a:off x="2146301" y="4562475"/>
            <a:ext cx="4763" cy="6350"/>
          </a:xfrm>
          <a:custGeom>
            <a:avLst/>
            <a:gdLst/>
            <a:ahLst/>
            <a:cxnLst>
              <a:cxn ang="0">
                <a:pos x="2" y="0"/>
              </a:cxn>
              <a:cxn ang="0">
                <a:pos x="0" y="1"/>
              </a:cxn>
              <a:cxn ang="0">
                <a:pos x="1" y="4"/>
              </a:cxn>
              <a:cxn ang="0">
                <a:pos x="3" y="3"/>
              </a:cxn>
              <a:cxn ang="0">
                <a:pos x="2" y="0"/>
              </a:cxn>
              <a:cxn ang="0">
                <a:pos x="2" y="0"/>
              </a:cxn>
            </a:cxnLst>
            <a:rect l="0" t="0" r="r" b="b"/>
            <a:pathLst>
              <a:path w="3" h="4">
                <a:moveTo>
                  <a:pt x="2" y="0"/>
                </a:moveTo>
                <a:lnTo>
                  <a:pt x="0" y="1"/>
                </a:lnTo>
                <a:lnTo>
                  <a:pt x="1" y="4"/>
                </a:lnTo>
                <a:lnTo>
                  <a:pt x="3" y="3"/>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1" name="Freeform 133"/>
          <p:cNvSpPr>
            <a:spLocks noChangeArrowheads="1"/>
          </p:cNvSpPr>
          <p:nvPr/>
        </p:nvSpPr>
        <p:spPr bwMode="auto">
          <a:xfrm>
            <a:off x="2178051" y="4587875"/>
            <a:ext cx="130175" cy="95250"/>
          </a:xfrm>
          <a:custGeom>
            <a:avLst/>
            <a:gdLst/>
            <a:ahLst/>
            <a:cxnLst>
              <a:cxn ang="0">
                <a:pos x="6" y="0"/>
              </a:cxn>
              <a:cxn ang="0">
                <a:pos x="1" y="5"/>
              </a:cxn>
              <a:cxn ang="0">
                <a:pos x="0" y="12"/>
              </a:cxn>
              <a:cxn ang="0">
                <a:pos x="5" y="18"/>
              </a:cxn>
              <a:cxn ang="0">
                <a:pos x="6" y="26"/>
              </a:cxn>
              <a:cxn ang="0">
                <a:pos x="9" y="30"/>
              </a:cxn>
              <a:cxn ang="0">
                <a:pos x="21" y="24"/>
              </a:cxn>
              <a:cxn ang="0">
                <a:pos x="28" y="25"/>
              </a:cxn>
              <a:cxn ang="0">
                <a:pos x="42" y="32"/>
              </a:cxn>
              <a:cxn ang="0">
                <a:pos x="44" y="38"/>
              </a:cxn>
              <a:cxn ang="0">
                <a:pos x="49" y="41"/>
              </a:cxn>
              <a:cxn ang="0">
                <a:pos x="45" y="43"/>
              </a:cxn>
              <a:cxn ang="0">
                <a:pos x="39" y="42"/>
              </a:cxn>
              <a:cxn ang="0">
                <a:pos x="39" y="46"/>
              </a:cxn>
              <a:cxn ang="0">
                <a:pos x="36" y="49"/>
              </a:cxn>
              <a:cxn ang="0">
                <a:pos x="36" y="55"/>
              </a:cxn>
              <a:cxn ang="0">
                <a:pos x="40" y="58"/>
              </a:cxn>
              <a:cxn ang="0">
                <a:pos x="47" y="52"/>
              </a:cxn>
              <a:cxn ang="0">
                <a:pos x="50" y="55"/>
              </a:cxn>
              <a:cxn ang="0">
                <a:pos x="59" y="50"/>
              </a:cxn>
              <a:cxn ang="0">
                <a:pos x="62" y="59"/>
              </a:cxn>
              <a:cxn ang="0">
                <a:pos x="66" y="57"/>
              </a:cxn>
              <a:cxn ang="0">
                <a:pos x="74" y="60"/>
              </a:cxn>
              <a:cxn ang="0">
                <a:pos x="76" y="57"/>
              </a:cxn>
              <a:cxn ang="0">
                <a:pos x="72" y="51"/>
              </a:cxn>
              <a:cxn ang="0">
                <a:pos x="80" y="56"/>
              </a:cxn>
              <a:cxn ang="0">
                <a:pos x="82" y="53"/>
              </a:cxn>
              <a:cxn ang="0">
                <a:pos x="79" y="49"/>
              </a:cxn>
              <a:cxn ang="0">
                <a:pos x="64" y="42"/>
              </a:cxn>
              <a:cxn ang="0">
                <a:pos x="59" y="35"/>
              </a:cxn>
              <a:cxn ang="0">
                <a:pos x="71" y="38"/>
              </a:cxn>
              <a:cxn ang="0">
                <a:pos x="79" y="41"/>
              </a:cxn>
              <a:cxn ang="0">
                <a:pos x="80" y="38"/>
              </a:cxn>
              <a:cxn ang="0">
                <a:pos x="68" y="28"/>
              </a:cxn>
              <a:cxn ang="0">
                <a:pos x="59" y="28"/>
              </a:cxn>
              <a:cxn ang="0">
                <a:pos x="50" y="20"/>
              </a:cxn>
              <a:cxn ang="0">
                <a:pos x="32" y="10"/>
              </a:cxn>
              <a:cxn ang="0">
                <a:pos x="24" y="8"/>
              </a:cxn>
              <a:cxn ang="0">
                <a:pos x="20" y="11"/>
              </a:cxn>
              <a:cxn ang="0">
                <a:pos x="17" y="8"/>
              </a:cxn>
              <a:cxn ang="0">
                <a:pos x="16" y="10"/>
              </a:cxn>
              <a:cxn ang="0">
                <a:pos x="16" y="14"/>
              </a:cxn>
              <a:cxn ang="0">
                <a:pos x="15" y="14"/>
              </a:cxn>
              <a:cxn ang="0">
                <a:pos x="12" y="7"/>
              </a:cxn>
              <a:cxn ang="0">
                <a:pos x="9" y="8"/>
              </a:cxn>
              <a:cxn ang="0">
                <a:pos x="8" y="13"/>
              </a:cxn>
              <a:cxn ang="0">
                <a:pos x="8" y="16"/>
              </a:cxn>
              <a:cxn ang="0">
                <a:pos x="5" y="11"/>
              </a:cxn>
              <a:cxn ang="0">
                <a:pos x="4" y="6"/>
              </a:cxn>
              <a:cxn ang="0">
                <a:pos x="5" y="2"/>
              </a:cxn>
              <a:cxn ang="0">
                <a:pos x="6" y="0"/>
              </a:cxn>
              <a:cxn ang="0">
                <a:pos x="6" y="0"/>
              </a:cxn>
            </a:cxnLst>
            <a:rect l="0" t="0" r="r" b="b"/>
            <a:pathLst>
              <a:path w="82" h="60">
                <a:moveTo>
                  <a:pt x="6" y="0"/>
                </a:moveTo>
                <a:lnTo>
                  <a:pt x="1" y="5"/>
                </a:lnTo>
                <a:lnTo>
                  <a:pt x="0" y="12"/>
                </a:lnTo>
                <a:lnTo>
                  <a:pt x="5" y="18"/>
                </a:lnTo>
                <a:lnTo>
                  <a:pt x="6" y="26"/>
                </a:lnTo>
                <a:lnTo>
                  <a:pt x="9" y="30"/>
                </a:lnTo>
                <a:lnTo>
                  <a:pt x="21" y="24"/>
                </a:lnTo>
                <a:lnTo>
                  <a:pt x="28" y="25"/>
                </a:lnTo>
                <a:lnTo>
                  <a:pt x="42" y="32"/>
                </a:lnTo>
                <a:lnTo>
                  <a:pt x="44" y="38"/>
                </a:lnTo>
                <a:lnTo>
                  <a:pt x="49" y="41"/>
                </a:lnTo>
                <a:lnTo>
                  <a:pt x="45" y="43"/>
                </a:lnTo>
                <a:lnTo>
                  <a:pt x="39" y="42"/>
                </a:lnTo>
                <a:lnTo>
                  <a:pt x="39" y="46"/>
                </a:lnTo>
                <a:lnTo>
                  <a:pt x="36" y="49"/>
                </a:lnTo>
                <a:lnTo>
                  <a:pt x="36" y="55"/>
                </a:lnTo>
                <a:lnTo>
                  <a:pt x="40" y="58"/>
                </a:lnTo>
                <a:lnTo>
                  <a:pt x="47" y="52"/>
                </a:lnTo>
                <a:lnTo>
                  <a:pt x="50" y="55"/>
                </a:lnTo>
                <a:lnTo>
                  <a:pt x="59" y="50"/>
                </a:lnTo>
                <a:lnTo>
                  <a:pt x="62" y="59"/>
                </a:lnTo>
                <a:lnTo>
                  <a:pt x="66" y="57"/>
                </a:lnTo>
                <a:lnTo>
                  <a:pt x="74" y="60"/>
                </a:lnTo>
                <a:lnTo>
                  <a:pt x="76" y="57"/>
                </a:lnTo>
                <a:lnTo>
                  <a:pt x="72" y="51"/>
                </a:lnTo>
                <a:lnTo>
                  <a:pt x="80" y="56"/>
                </a:lnTo>
                <a:lnTo>
                  <a:pt x="82" y="53"/>
                </a:lnTo>
                <a:lnTo>
                  <a:pt x="79" y="49"/>
                </a:lnTo>
                <a:lnTo>
                  <a:pt x="64" y="42"/>
                </a:lnTo>
                <a:lnTo>
                  <a:pt x="59" y="35"/>
                </a:lnTo>
                <a:lnTo>
                  <a:pt x="71" y="38"/>
                </a:lnTo>
                <a:lnTo>
                  <a:pt x="79" y="41"/>
                </a:lnTo>
                <a:lnTo>
                  <a:pt x="80" y="38"/>
                </a:lnTo>
                <a:lnTo>
                  <a:pt x="68" y="28"/>
                </a:lnTo>
                <a:lnTo>
                  <a:pt x="59" y="28"/>
                </a:lnTo>
                <a:lnTo>
                  <a:pt x="50" y="20"/>
                </a:lnTo>
                <a:lnTo>
                  <a:pt x="32" y="10"/>
                </a:lnTo>
                <a:lnTo>
                  <a:pt x="24" y="8"/>
                </a:lnTo>
                <a:lnTo>
                  <a:pt x="20" y="11"/>
                </a:lnTo>
                <a:lnTo>
                  <a:pt x="17" y="8"/>
                </a:lnTo>
                <a:lnTo>
                  <a:pt x="16" y="10"/>
                </a:lnTo>
                <a:lnTo>
                  <a:pt x="16" y="14"/>
                </a:lnTo>
                <a:lnTo>
                  <a:pt x="15" y="14"/>
                </a:lnTo>
                <a:lnTo>
                  <a:pt x="12" y="7"/>
                </a:lnTo>
                <a:lnTo>
                  <a:pt x="9" y="8"/>
                </a:lnTo>
                <a:lnTo>
                  <a:pt x="8" y="13"/>
                </a:lnTo>
                <a:lnTo>
                  <a:pt x="8" y="16"/>
                </a:lnTo>
                <a:lnTo>
                  <a:pt x="5" y="11"/>
                </a:lnTo>
                <a:lnTo>
                  <a:pt x="4" y="6"/>
                </a:lnTo>
                <a:lnTo>
                  <a:pt x="5" y="2"/>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2" name="Freeform 134"/>
          <p:cNvSpPr>
            <a:spLocks noChangeArrowheads="1"/>
          </p:cNvSpPr>
          <p:nvPr/>
        </p:nvSpPr>
        <p:spPr bwMode="auto">
          <a:xfrm>
            <a:off x="2206626" y="4678364"/>
            <a:ext cx="22225" cy="15875"/>
          </a:xfrm>
          <a:custGeom>
            <a:avLst/>
            <a:gdLst/>
            <a:ahLst/>
            <a:cxnLst>
              <a:cxn ang="0">
                <a:pos x="4" y="0"/>
              </a:cxn>
              <a:cxn ang="0">
                <a:pos x="2" y="3"/>
              </a:cxn>
              <a:cxn ang="0">
                <a:pos x="3" y="5"/>
              </a:cxn>
              <a:cxn ang="0">
                <a:pos x="0" y="10"/>
              </a:cxn>
              <a:cxn ang="0">
                <a:pos x="6" y="9"/>
              </a:cxn>
              <a:cxn ang="0">
                <a:pos x="11" y="10"/>
              </a:cxn>
              <a:cxn ang="0">
                <a:pos x="14" y="10"/>
              </a:cxn>
              <a:cxn ang="0">
                <a:pos x="13" y="5"/>
              </a:cxn>
              <a:cxn ang="0">
                <a:pos x="7" y="1"/>
              </a:cxn>
              <a:cxn ang="0">
                <a:pos x="4" y="0"/>
              </a:cxn>
              <a:cxn ang="0">
                <a:pos x="4" y="0"/>
              </a:cxn>
            </a:cxnLst>
            <a:rect l="0" t="0" r="r" b="b"/>
            <a:pathLst>
              <a:path w="14" h="10">
                <a:moveTo>
                  <a:pt x="4" y="0"/>
                </a:moveTo>
                <a:lnTo>
                  <a:pt x="2" y="3"/>
                </a:lnTo>
                <a:lnTo>
                  <a:pt x="3" y="5"/>
                </a:lnTo>
                <a:lnTo>
                  <a:pt x="0" y="10"/>
                </a:lnTo>
                <a:lnTo>
                  <a:pt x="6" y="9"/>
                </a:lnTo>
                <a:lnTo>
                  <a:pt x="11" y="10"/>
                </a:lnTo>
                <a:lnTo>
                  <a:pt x="14" y="10"/>
                </a:lnTo>
                <a:lnTo>
                  <a:pt x="13" y="5"/>
                </a:lnTo>
                <a:lnTo>
                  <a:pt x="7" y="1"/>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3" name="Freeform 135"/>
          <p:cNvSpPr>
            <a:spLocks noChangeArrowheads="1"/>
          </p:cNvSpPr>
          <p:nvPr/>
        </p:nvSpPr>
        <p:spPr bwMode="auto">
          <a:xfrm>
            <a:off x="2193926" y="4479926"/>
            <a:ext cx="193675" cy="168275"/>
          </a:xfrm>
          <a:custGeom>
            <a:avLst/>
            <a:gdLst/>
            <a:ahLst/>
            <a:cxnLst>
              <a:cxn ang="0">
                <a:pos x="4" y="10"/>
              </a:cxn>
              <a:cxn ang="0">
                <a:pos x="1" y="22"/>
              </a:cxn>
              <a:cxn ang="0">
                <a:pos x="5" y="36"/>
              </a:cxn>
              <a:cxn ang="0">
                <a:pos x="7" y="40"/>
              </a:cxn>
              <a:cxn ang="0">
                <a:pos x="3" y="53"/>
              </a:cxn>
              <a:cxn ang="0">
                <a:pos x="11" y="51"/>
              </a:cxn>
              <a:cxn ang="0">
                <a:pos x="16" y="53"/>
              </a:cxn>
              <a:cxn ang="0">
                <a:pos x="25" y="53"/>
              </a:cxn>
              <a:cxn ang="0">
                <a:pos x="50" y="61"/>
              </a:cxn>
              <a:cxn ang="0">
                <a:pos x="60" y="63"/>
              </a:cxn>
              <a:cxn ang="0">
                <a:pos x="58" y="71"/>
              </a:cxn>
              <a:cxn ang="0">
                <a:pos x="69" y="72"/>
              </a:cxn>
              <a:cxn ang="0">
                <a:pos x="70" y="83"/>
              </a:cxn>
              <a:cxn ang="0">
                <a:pos x="83" y="90"/>
              </a:cxn>
              <a:cxn ang="0">
                <a:pos x="92" y="93"/>
              </a:cxn>
              <a:cxn ang="0">
                <a:pos x="111" y="103"/>
              </a:cxn>
              <a:cxn ang="0">
                <a:pos x="120" y="103"/>
              </a:cxn>
              <a:cxn ang="0">
                <a:pos x="118" y="93"/>
              </a:cxn>
              <a:cxn ang="0">
                <a:pos x="107" y="77"/>
              </a:cxn>
              <a:cxn ang="0">
                <a:pos x="103" y="68"/>
              </a:cxn>
              <a:cxn ang="0">
                <a:pos x="106" y="59"/>
              </a:cxn>
              <a:cxn ang="0">
                <a:pos x="97" y="50"/>
              </a:cxn>
              <a:cxn ang="0">
                <a:pos x="100" y="44"/>
              </a:cxn>
              <a:cxn ang="0">
                <a:pos x="90" y="28"/>
              </a:cxn>
              <a:cxn ang="0">
                <a:pos x="79" y="30"/>
              </a:cxn>
              <a:cxn ang="0">
                <a:pos x="85" y="24"/>
              </a:cxn>
              <a:cxn ang="0">
                <a:pos x="74" y="20"/>
              </a:cxn>
              <a:cxn ang="0">
                <a:pos x="71" y="16"/>
              </a:cxn>
              <a:cxn ang="0">
                <a:pos x="66" y="14"/>
              </a:cxn>
              <a:cxn ang="0">
                <a:pos x="58" y="11"/>
              </a:cxn>
              <a:cxn ang="0">
                <a:pos x="55" y="7"/>
              </a:cxn>
              <a:cxn ang="0">
                <a:pos x="33" y="4"/>
              </a:cxn>
              <a:cxn ang="0">
                <a:pos x="22" y="1"/>
              </a:cxn>
              <a:cxn ang="0">
                <a:pos x="20" y="9"/>
              </a:cxn>
              <a:cxn ang="0">
                <a:pos x="16" y="7"/>
              </a:cxn>
              <a:cxn ang="0">
                <a:pos x="10" y="3"/>
              </a:cxn>
            </a:cxnLst>
            <a:rect l="0" t="0" r="r" b="b"/>
            <a:pathLst>
              <a:path w="122" h="106">
                <a:moveTo>
                  <a:pt x="10" y="3"/>
                </a:moveTo>
                <a:lnTo>
                  <a:pt x="4" y="10"/>
                </a:lnTo>
                <a:lnTo>
                  <a:pt x="5" y="16"/>
                </a:lnTo>
                <a:lnTo>
                  <a:pt x="1" y="22"/>
                </a:lnTo>
                <a:lnTo>
                  <a:pt x="0" y="31"/>
                </a:lnTo>
                <a:lnTo>
                  <a:pt x="5" y="36"/>
                </a:lnTo>
                <a:lnTo>
                  <a:pt x="4" y="39"/>
                </a:lnTo>
                <a:lnTo>
                  <a:pt x="7" y="40"/>
                </a:lnTo>
                <a:lnTo>
                  <a:pt x="3" y="46"/>
                </a:lnTo>
                <a:lnTo>
                  <a:pt x="3" y="53"/>
                </a:lnTo>
                <a:lnTo>
                  <a:pt x="10" y="57"/>
                </a:lnTo>
                <a:lnTo>
                  <a:pt x="11" y="51"/>
                </a:lnTo>
                <a:lnTo>
                  <a:pt x="16" y="50"/>
                </a:lnTo>
                <a:lnTo>
                  <a:pt x="16" y="53"/>
                </a:lnTo>
                <a:lnTo>
                  <a:pt x="20" y="57"/>
                </a:lnTo>
                <a:lnTo>
                  <a:pt x="25" y="53"/>
                </a:lnTo>
                <a:lnTo>
                  <a:pt x="34" y="54"/>
                </a:lnTo>
                <a:lnTo>
                  <a:pt x="50" y="61"/>
                </a:lnTo>
                <a:lnTo>
                  <a:pt x="53" y="66"/>
                </a:lnTo>
                <a:lnTo>
                  <a:pt x="60" y="63"/>
                </a:lnTo>
                <a:lnTo>
                  <a:pt x="60" y="69"/>
                </a:lnTo>
                <a:lnTo>
                  <a:pt x="58" y="71"/>
                </a:lnTo>
                <a:lnTo>
                  <a:pt x="62" y="72"/>
                </a:lnTo>
                <a:lnTo>
                  <a:pt x="69" y="72"/>
                </a:lnTo>
                <a:lnTo>
                  <a:pt x="70" y="76"/>
                </a:lnTo>
                <a:lnTo>
                  <a:pt x="70" y="83"/>
                </a:lnTo>
                <a:lnTo>
                  <a:pt x="78" y="86"/>
                </a:lnTo>
                <a:lnTo>
                  <a:pt x="83" y="90"/>
                </a:lnTo>
                <a:lnTo>
                  <a:pt x="87" y="91"/>
                </a:lnTo>
                <a:lnTo>
                  <a:pt x="92" y="93"/>
                </a:lnTo>
                <a:lnTo>
                  <a:pt x="102" y="101"/>
                </a:lnTo>
                <a:lnTo>
                  <a:pt x="111" y="103"/>
                </a:lnTo>
                <a:lnTo>
                  <a:pt x="113" y="106"/>
                </a:lnTo>
                <a:lnTo>
                  <a:pt x="120" y="103"/>
                </a:lnTo>
                <a:lnTo>
                  <a:pt x="122" y="98"/>
                </a:lnTo>
                <a:lnTo>
                  <a:pt x="118" y="93"/>
                </a:lnTo>
                <a:lnTo>
                  <a:pt x="116" y="85"/>
                </a:lnTo>
                <a:lnTo>
                  <a:pt x="107" y="77"/>
                </a:lnTo>
                <a:lnTo>
                  <a:pt x="103" y="72"/>
                </a:lnTo>
                <a:lnTo>
                  <a:pt x="103" y="68"/>
                </a:lnTo>
                <a:lnTo>
                  <a:pt x="108" y="63"/>
                </a:lnTo>
                <a:lnTo>
                  <a:pt x="106" y="59"/>
                </a:lnTo>
                <a:lnTo>
                  <a:pt x="100" y="52"/>
                </a:lnTo>
                <a:lnTo>
                  <a:pt x="97" y="50"/>
                </a:lnTo>
                <a:lnTo>
                  <a:pt x="95" y="46"/>
                </a:lnTo>
                <a:lnTo>
                  <a:pt x="100" y="44"/>
                </a:lnTo>
                <a:lnTo>
                  <a:pt x="97" y="35"/>
                </a:lnTo>
                <a:lnTo>
                  <a:pt x="90" y="28"/>
                </a:lnTo>
                <a:lnTo>
                  <a:pt x="87" y="31"/>
                </a:lnTo>
                <a:lnTo>
                  <a:pt x="79" y="30"/>
                </a:lnTo>
                <a:lnTo>
                  <a:pt x="79" y="27"/>
                </a:lnTo>
                <a:lnTo>
                  <a:pt x="85" y="24"/>
                </a:lnTo>
                <a:lnTo>
                  <a:pt x="83" y="20"/>
                </a:lnTo>
                <a:lnTo>
                  <a:pt x="74" y="20"/>
                </a:lnTo>
                <a:lnTo>
                  <a:pt x="71" y="17"/>
                </a:lnTo>
                <a:lnTo>
                  <a:pt x="71" y="16"/>
                </a:lnTo>
                <a:lnTo>
                  <a:pt x="69" y="14"/>
                </a:lnTo>
                <a:lnTo>
                  <a:pt x="66" y="14"/>
                </a:lnTo>
                <a:lnTo>
                  <a:pt x="64" y="12"/>
                </a:lnTo>
                <a:lnTo>
                  <a:pt x="58" y="11"/>
                </a:lnTo>
                <a:lnTo>
                  <a:pt x="58" y="8"/>
                </a:lnTo>
                <a:lnTo>
                  <a:pt x="55" y="7"/>
                </a:lnTo>
                <a:lnTo>
                  <a:pt x="43" y="7"/>
                </a:lnTo>
                <a:lnTo>
                  <a:pt x="33" y="4"/>
                </a:lnTo>
                <a:lnTo>
                  <a:pt x="27" y="0"/>
                </a:lnTo>
                <a:lnTo>
                  <a:pt x="22" y="1"/>
                </a:lnTo>
                <a:lnTo>
                  <a:pt x="21" y="3"/>
                </a:lnTo>
                <a:lnTo>
                  <a:pt x="20" y="9"/>
                </a:lnTo>
                <a:lnTo>
                  <a:pt x="17" y="12"/>
                </a:lnTo>
                <a:lnTo>
                  <a:pt x="16" y="7"/>
                </a:lnTo>
                <a:lnTo>
                  <a:pt x="13" y="4"/>
                </a:lnTo>
                <a:lnTo>
                  <a:pt x="10" y="3"/>
                </a:lnTo>
                <a:lnTo>
                  <a:pt x="10" y="3"/>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4" name="Freeform 136"/>
          <p:cNvSpPr>
            <a:spLocks noChangeArrowheads="1"/>
          </p:cNvSpPr>
          <p:nvPr/>
        </p:nvSpPr>
        <p:spPr bwMode="auto">
          <a:xfrm>
            <a:off x="2366963" y="4524376"/>
            <a:ext cx="23812" cy="23813"/>
          </a:xfrm>
          <a:custGeom>
            <a:avLst/>
            <a:gdLst/>
            <a:ahLst/>
            <a:cxnLst>
              <a:cxn ang="0">
                <a:pos x="8" y="0"/>
              </a:cxn>
              <a:cxn ang="0">
                <a:pos x="5" y="1"/>
              </a:cxn>
              <a:cxn ang="0">
                <a:pos x="5" y="5"/>
              </a:cxn>
              <a:cxn ang="0">
                <a:pos x="3" y="6"/>
              </a:cxn>
              <a:cxn ang="0">
                <a:pos x="3" y="10"/>
              </a:cxn>
              <a:cxn ang="0">
                <a:pos x="0" y="12"/>
              </a:cxn>
              <a:cxn ang="0">
                <a:pos x="0" y="15"/>
              </a:cxn>
              <a:cxn ang="0">
                <a:pos x="4" y="15"/>
              </a:cxn>
              <a:cxn ang="0">
                <a:pos x="8" y="11"/>
              </a:cxn>
              <a:cxn ang="0">
                <a:pos x="11" y="15"/>
              </a:cxn>
              <a:cxn ang="0">
                <a:pos x="14" y="15"/>
              </a:cxn>
              <a:cxn ang="0">
                <a:pos x="15" y="13"/>
              </a:cxn>
              <a:cxn ang="0">
                <a:pos x="14" y="7"/>
              </a:cxn>
              <a:cxn ang="0">
                <a:pos x="13" y="3"/>
              </a:cxn>
              <a:cxn ang="0">
                <a:pos x="8" y="0"/>
              </a:cxn>
              <a:cxn ang="0">
                <a:pos x="8" y="0"/>
              </a:cxn>
            </a:cxnLst>
            <a:rect l="0" t="0" r="r" b="b"/>
            <a:pathLst>
              <a:path w="15" h="15">
                <a:moveTo>
                  <a:pt x="8" y="0"/>
                </a:moveTo>
                <a:lnTo>
                  <a:pt x="5" y="1"/>
                </a:lnTo>
                <a:lnTo>
                  <a:pt x="5" y="5"/>
                </a:lnTo>
                <a:lnTo>
                  <a:pt x="3" y="6"/>
                </a:lnTo>
                <a:lnTo>
                  <a:pt x="3" y="10"/>
                </a:lnTo>
                <a:lnTo>
                  <a:pt x="0" y="12"/>
                </a:lnTo>
                <a:lnTo>
                  <a:pt x="0" y="15"/>
                </a:lnTo>
                <a:lnTo>
                  <a:pt x="4" y="15"/>
                </a:lnTo>
                <a:lnTo>
                  <a:pt x="8" y="11"/>
                </a:lnTo>
                <a:lnTo>
                  <a:pt x="11" y="15"/>
                </a:lnTo>
                <a:lnTo>
                  <a:pt x="14" y="15"/>
                </a:lnTo>
                <a:lnTo>
                  <a:pt x="15" y="13"/>
                </a:lnTo>
                <a:lnTo>
                  <a:pt x="14" y="7"/>
                </a:lnTo>
                <a:lnTo>
                  <a:pt x="13" y="3"/>
                </a:lnTo>
                <a:lnTo>
                  <a:pt x="8" y="0"/>
                </a:lnTo>
                <a:lnTo>
                  <a:pt x="8"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5" name="Freeform 137"/>
          <p:cNvSpPr>
            <a:spLocks noChangeArrowheads="1"/>
          </p:cNvSpPr>
          <p:nvPr/>
        </p:nvSpPr>
        <p:spPr bwMode="auto">
          <a:xfrm>
            <a:off x="2006601" y="4443413"/>
            <a:ext cx="11113" cy="6350"/>
          </a:xfrm>
          <a:custGeom>
            <a:avLst/>
            <a:gdLst/>
            <a:ahLst/>
            <a:cxnLst>
              <a:cxn ang="0">
                <a:pos x="4" y="0"/>
              </a:cxn>
              <a:cxn ang="0">
                <a:pos x="0" y="2"/>
              </a:cxn>
              <a:cxn ang="0">
                <a:pos x="0" y="4"/>
              </a:cxn>
              <a:cxn ang="0">
                <a:pos x="6" y="4"/>
              </a:cxn>
              <a:cxn ang="0">
                <a:pos x="7" y="0"/>
              </a:cxn>
              <a:cxn ang="0">
                <a:pos x="4" y="0"/>
              </a:cxn>
              <a:cxn ang="0">
                <a:pos x="4" y="0"/>
              </a:cxn>
            </a:cxnLst>
            <a:rect l="0" t="0" r="r" b="b"/>
            <a:pathLst>
              <a:path w="7" h="4">
                <a:moveTo>
                  <a:pt x="4" y="0"/>
                </a:moveTo>
                <a:lnTo>
                  <a:pt x="0" y="2"/>
                </a:lnTo>
                <a:lnTo>
                  <a:pt x="0" y="4"/>
                </a:lnTo>
                <a:lnTo>
                  <a:pt x="6" y="4"/>
                </a:lnTo>
                <a:lnTo>
                  <a:pt x="7" y="0"/>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6" name="Freeform 138"/>
          <p:cNvSpPr>
            <a:spLocks noChangeArrowheads="1"/>
          </p:cNvSpPr>
          <p:nvPr/>
        </p:nvSpPr>
        <p:spPr bwMode="auto">
          <a:xfrm>
            <a:off x="2024064" y="4449764"/>
            <a:ext cx="3175" cy="1587"/>
          </a:xfrm>
          <a:custGeom>
            <a:avLst/>
            <a:gdLst/>
            <a:ahLst/>
            <a:cxnLst>
              <a:cxn ang="0">
                <a:pos x="1" y="0"/>
              </a:cxn>
              <a:cxn ang="0">
                <a:pos x="0" y="1"/>
              </a:cxn>
              <a:cxn ang="0">
                <a:pos x="2" y="1"/>
              </a:cxn>
              <a:cxn ang="0">
                <a:pos x="2" y="0"/>
              </a:cxn>
              <a:cxn ang="0">
                <a:pos x="1" y="0"/>
              </a:cxn>
              <a:cxn ang="0">
                <a:pos x="1" y="0"/>
              </a:cxn>
            </a:cxnLst>
            <a:rect l="0" t="0" r="r" b="b"/>
            <a:pathLst>
              <a:path w="2" h="1">
                <a:moveTo>
                  <a:pt x="1" y="0"/>
                </a:moveTo>
                <a:lnTo>
                  <a:pt x="0" y="1"/>
                </a:lnTo>
                <a:lnTo>
                  <a:pt x="2" y="1"/>
                </a:lnTo>
                <a:lnTo>
                  <a:pt x="2" y="0"/>
                </a:lnTo>
                <a:lnTo>
                  <a:pt x="1" y="0"/>
                </a:lnTo>
                <a:lnTo>
                  <a:pt x="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7" name="Freeform 139"/>
          <p:cNvSpPr>
            <a:spLocks noChangeArrowheads="1"/>
          </p:cNvSpPr>
          <p:nvPr/>
        </p:nvSpPr>
        <p:spPr bwMode="auto">
          <a:xfrm>
            <a:off x="2430464" y="4510088"/>
            <a:ext cx="65087" cy="38100"/>
          </a:xfrm>
          <a:custGeom>
            <a:avLst/>
            <a:gdLst/>
            <a:ahLst/>
            <a:cxnLst>
              <a:cxn ang="0">
                <a:pos x="9" y="0"/>
              </a:cxn>
              <a:cxn ang="0">
                <a:pos x="3" y="0"/>
              </a:cxn>
              <a:cxn ang="0">
                <a:pos x="0" y="1"/>
              </a:cxn>
              <a:cxn ang="0">
                <a:pos x="0" y="6"/>
              </a:cxn>
              <a:cxn ang="0">
                <a:pos x="8" y="8"/>
              </a:cxn>
              <a:cxn ang="0">
                <a:pos x="12" y="8"/>
              </a:cxn>
              <a:cxn ang="0">
                <a:pos x="15" y="11"/>
              </a:cxn>
              <a:cxn ang="0">
                <a:pos x="23" y="11"/>
              </a:cxn>
              <a:cxn ang="0">
                <a:pos x="29" y="14"/>
              </a:cxn>
              <a:cxn ang="0">
                <a:pos x="35" y="22"/>
              </a:cxn>
              <a:cxn ang="0">
                <a:pos x="41" y="24"/>
              </a:cxn>
              <a:cxn ang="0">
                <a:pos x="39" y="21"/>
              </a:cxn>
              <a:cxn ang="0">
                <a:pos x="33" y="15"/>
              </a:cxn>
              <a:cxn ang="0">
                <a:pos x="33" y="11"/>
              </a:cxn>
              <a:cxn ang="0">
                <a:pos x="26" y="4"/>
              </a:cxn>
              <a:cxn ang="0">
                <a:pos x="21" y="4"/>
              </a:cxn>
              <a:cxn ang="0">
                <a:pos x="15" y="6"/>
              </a:cxn>
              <a:cxn ang="0">
                <a:pos x="11" y="2"/>
              </a:cxn>
              <a:cxn ang="0">
                <a:pos x="9" y="0"/>
              </a:cxn>
              <a:cxn ang="0">
                <a:pos x="9" y="0"/>
              </a:cxn>
            </a:cxnLst>
            <a:rect l="0" t="0" r="r" b="b"/>
            <a:pathLst>
              <a:path w="41" h="24">
                <a:moveTo>
                  <a:pt x="9" y="0"/>
                </a:moveTo>
                <a:lnTo>
                  <a:pt x="3" y="0"/>
                </a:lnTo>
                <a:lnTo>
                  <a:pt x="0" y="1"/>
                </a:lnTo>
                <a:lnTo>
                  <a:pt x="0" y="6"/>
                </a:lnTo>
                <a:lnTo>
                  <a:pt x="8" y="8"/>
                </a:lnTo>
                <a:lnTo>
                  <a:pt x="12" y="8"/>
                </a:lnTo>
                <a:lnTo>
                  <a:pt x="15" y="11"/>
                </a:lnTo>
                <a:lnTo>
                  <a:pt x="23" y="11"/>
                </a:lnTo>
                <a:lnTo>
                  <a:pt x="29" y="14"/>
                </a:lnTo>
                <a:lnTo>
                  <a:pt x="35" y="22"/>
                </a:lnTo>
                <a:lnTo>
                  <a:pt x="41" y="24"/>
                </a:lnTo>
                <a:lnTo>
                  <a:pt x="39" y="21"/>
                </a:lnTo>
                <a:lnTo>
                  <a:pt x="33" y="15"/>
                </a:lnTo>
                <a:lnTo>
                  <a:pt x="33" y="11"/>
                </a:lnTo>
                <a:lnTo>
                  <a:pt x="26" y="4"/>
                </a:lnTo>
                <a:lnTo>
                  <a:pt x="21" y="4"/>
                </a:lnTo>
                <a:lnTo>
                  <a:pt x="15" y="6"/>
                </a:lnTo>
                <a:lnTo>
                  <a:pt x="11" y="2"/>
                </a:lnTo>
                <a:lnTo>
                  <a:pt x="9" y="0"/>
                </a:lnTo>
                <a:lnTo>
                  <a:pt x="9"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8" name="Freeform 140"/>
          <p:cNvSpPr>
            <a:spLocks noChangeArrowheads="1"/>
          </p:cNvSpPr>
          <p:nvPr/>
        </p:nvSpPr>
        <p:spPr bwMode="auto">
          <a:xfrm>
            <a:off x="2460625" y="4533900"/>
            <a:ext cx="25400" cy="20638"/>
          </a:xfrm>
          <a:custGeom>
            <a:avLst/>
            <a:gdLst/>
            <a:ahLst/>
            <a:cxnLst>
              <a:cxn ang="0">
                <a:pos x="0" y="0"/>
              </a:cxn>
              <a:cxn ang="0">
                <a:pos x="0" y="3"/>
              </a:cxn>
              <a:cxn ang="0">
                <a:pos x="5" y="7"/>
              </a:cxn>
              <a:cxn ang="0">
                <a:pos x="7" y="12"/>
              </a:cxn>
              <a:cxn ang="0">
                <a:pos x="13" y="13"/>
              </a:cxn>
              <a:cxn ang="0">
                <a:pos x="16" y="13"/>
              </a:cxn>
              <a:cxn ang="0">
                <a:pos x="16" y="12"/>
              </a:cxn>
              <a:cxn ang="0">
                <a:pos x="10" y="7"/>
              </a:cxn>
              <a:cxn ang="0">
                <a:pos x="7" y="3"/>
              </a:cxn>
              <a:cxn ang="0">
                <a:pos x="3" y="2"/>
              </a:cxn>
              <a:cxn ang="0">
                <a:pos x="0" y="0"/>
              </a:cxn>
              <a:cxn ang="0">
                <a:pos x="0" y="0"/>
              </a:cxn>
            </a:cxnLst>
            <a:rect l="0" t="0" r="r" b="b"/>
            <a:pathLst>
              <a:path w="16" h="13">
                <a:moveTo>
                  <a:pt x="0" y="0"/>
                </a:moveTo>
                <a:lnTo>
                  <a:pt x="0" y="3"/>
                </a:lnTo>
                <a:lnTo>
                  <a:pt x="5" y="7"/>
                </a:lnTo>
                <a:lnTo>
                  <a:pt x="7" y="12"/>
                </a:lnTo>
                <a:lnTo>
                  <a:pt x="13" y="13"/>
                </a:lnTo>
                <a:lnTo>
                  <a:pt x="16" y="13"/>
                </a:lnTo>
                <a:lnTo>
                  <a:pt x="16" y="12"/>
                </a:lnTo>
                <a:lnTo>
                  <a:pt x="10" y="7"/>
                </a:lnTo>
                <a:lnTo>
                  <a:pt x="7" y="3"/>
                </a:lnTo>
                <a:lnTo>
                  <a:pt x="3" y="2"/>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89" name="Freeform 141"/>
          <p:cNvSpPr>
            <a:spLocks noChangeArrowheads="1"/>
          </p:cNvSpPr>
          <p:nvPr/>
        </p:nvSpPr>
        <p:spPr bwMode="auto">
          <a:xfrm>
            <a:off x="2530476" y="4514850"/>
            <a:ext cx="117475" cy="228600"/>
          </a:xfrm>
          <a:custGeom>
            <a:avLst/>
            <a:gdLst/>
            <a:ahLst/>
            <a:cxnLst>
              <a:cxn ang="0">
                <a:pos x="0" y="0"/>
              </a:cxn>
              <a:cxn ang="0">
                <a:pos x="0" y="5"/>
              </a:cxn>
              <a:cxn ang="0">
                <a:pos x="3" y="14"/>
              </a:cxn>
              <a:cxn ang="0">
                <a:pos x="10" y="23"/>
              </a:cxn>
              <a:cxn ang="0">
                <a:pos x="16" y="34"/>
              </a:cxn>
              <a:cxn ang="0">
                <a:pos x="22" y="44"/>
              </a:cxn>
              <a:cxn ang="0">
                <a:pos x="29" y="56"/>
              </a:cxn>
              <a:cxn ang="0">
                <a:pos x="30" y="65"/>
              </a:cxn>
              <a:cxn ang="0">
                <a:pos x="32" y="72"/>
              </a:cxn>
              <a:cxn ang="0">
                <a:pos x="44" y="96"/>
              </a:cxn>
              <a:cxn ang="0">
                <a:pos x="54" y="110"/>
              </a:cxn>
              <a:cxn ang="0">
                <a:pos x="58" y="126"/>
              </a:cxn>
              <a:cxn ang="0">
                <a:pos x="67" y="138"/>
              </a:cxn>
              <a:cxn ang="0">
                <a:pos x="74" y="144"/>
              </a:cxn>
              <a:cxn ang="0">
                <a:pos x="70" y="125"/>
              </a:cxn>
              <a:cxn ang="0">
                <a:pos x="54" y="84"/>
              </a:cxn>
              <a:cxn ang="0">
                <a:pos x="34" y="45"/>
              </a:cxn>
              <a:cxn ang="0">
                <a:pos x="12" y="14"/>
              </a:cxn>
              <a:cxn ang="0">
                <a:pos x="3" y="4"/>
              </a:cxn>
              <a:cxn ang="0">
                <a:pos x="0" y="0"/>
              </a:cxn>
              <a:cxn ang="0">
                <a:pos x="0" y="0"/>
              </a:cxn>
            </a:cxnLst>
            <a:rect l="0" t="0" r="r" b="b"/>
            <a:pathLst>
              <a:path w="74" h="144">
                <a:moveTo>
                  <a:pt x="0" y="0"/>
                </a:moveTo>
                <a:lnTo>
                  <a:pt x="0" y="5"/>
                </a:lnTo>
                <a:lnTo>
                  <a:pt x="3" y="14"/>
                </a:lnTo>
                <a:lnTo>
                  <a:pt x="10" y="23"/>
                </a:lnTo>
                <a:lnTo>
                  <a:pt x="16" y="34"/>
                </a:lnTo>
                <a:lnTo>
                  <a:pt x="22" y="44"/>
                </a:lnTo>
                <a:lnTo>
                  <a:pt x="29" y="56"/>
                </a:lnTo>
                <a:lnTo>
                  <a:pt x="30" y="65"/>
                </a:lnTo>
                <a:lnTo>
                  <a:pt x="32" y="72"/>
                </a:lnTo>
                <a:lnTo>
                  <a:pt x="44" y="96"/>
                </a:lnTo>
                <a:lnTo>
                  <a:pt x="54" y="110"/>
                </a:lnTo>
                <a:lnTo>
                  <a:pt x="58" y="126"/>
                </a:lnTo>
                <a:lnTo>
                  <a:pt x="67" y="138"/>
                </a:lnTo>
                <a:lnTo>
                  <a:pt x="74" y="144"/>
                </a:lnTo>
                <a:lnTo>
                  <a:pt x="70" y="125"/>
                </a:lnTo>
                <a:lnTo>
                  <a:pt x="54" y="84"/>
                </a:lnTo>
                <a:lnTo>
                  <a:pt x="34" y="45"/>
                </a:lnTo>
                <a:lnTo>
                  <a:pt x="12" y="14"/>
                </a:lnTo>
                <a:lnTo>
                  <a:pt x="3" y="4"/>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90" name="Freeform 142"/>
          <p:cNvSpPr>
            <a:spLocks noChangeArrowheads="1"/>
          </p:cNvSpPr>
          <p:nvPr/>
        </p:nvSpPr>
        <p:spPr bwMode="auto">
          <a:xfrm>
            <a:off x="1766889" y="4483100"/>
            <a:ext cx="73025" cy="33338"/>
          </a:xfrm>
          <a:custGeom>
            <a:avLst/>
            <a:gdLst/>
            <a:ahLst/>
            <a:cxnLst>
              <a:cxn ang="0">
                <a:pos x="0" y="20"/>
              </a:cxn>
              <a:cxn ang="0">
                <a:pos x="10" y="13"/>
              </a:cxn>
              <a:cxn ang="0">
                <a:pos x="24" y="7"/>
              </a:cxn>
              <a:cxn ang="0">
                <a:pos x="29" y="5"/>
              </a:cxn>
              <a:cxn ang="0">
                <a:pos x="35" y="3"/>
              </a:cxn>
              <a:cxn ang="0">
                <a:pos x="39" y="3"/>
              </a:cxn>
              <a:cxn ang="0">
                <a:pos x="43" y="0"/>
              </a:cxn>
              <a:cxn ang="0">
                <a:pos x="46" y="1"/>
              </a:cxn>
              <a:cxn ang="0">
                <a:pos x="44" y="8"/>
              </a:cxn>
              <a:cxn ang="0">
                <a:pos x="38" y="8"/>
              </a:cxn>
              <a:cxn ang="0">
                <a:pos x="29" y="15"/>
              </a:cxn>
              <a:cxn ang="0">
                <a:pos x="18" y="16"/>
              </a:cxn>
              <a:cxn ang="0">
                <a:pos x="11" y="18"/>
              </a:cxn>
              <a:cxn ang="0">
                <a:pos x="2" y="21"/>
              </a:cxn>
              <a:cxn ang="0">
                <a:pos x="0" y="20"/>
              </a:cxn>
              <a:cxn ang="0">
                <a:pos x="0" y="20"/>
              </a:cxn>
            </a:cxnLst>
            <a:rect l="0" t="0" r="r" b="b"/>
            <a:pathLst>
              <a:path w="46" h="21">
                <a:moveTo>
                  <a:pt x="0" y="20"/>
                </a:moveTo>
                <a:lnTo>
                  <a:pt x="10" y="13"/>
                </a:lnTo>
                <a:lnTo>
                  <a:pt x="24" y="7"/>
                </a:lnTo>
                <a:lnTo>
                  <a:pt x="29" y="5"/>
                </a:lnTo>
                <a:lnTo>
                  <a:pt x="35" y="3"/>
                </a:lnTo>
                <a:lnTo>
                  <a:pt x="39" y="3"/>
                </a:lnTo>
                <a:lnTo>
                  <a:pt x="43" y="0"/>
                </a:lnTo>
                <a:lnTo>
                  <a:pt x="46" y="1"/>
                </a:lnTo>
                <a:lnTo>
                  <a:pt x="44" y="8"/>
                </a:lnTo>
                <a:lnTo>
                  <a:pt x="38" y="8"/>
                </a:lnTo>
                <a:lnTo>
                  <a:pt x="29" y="15"/>
                </a:lnTo>
                <a:lnTo>
                  <a:pt x="18" y="16"/>
                </a:lnTo>
                <a:lnTo>
                  <a:pt x="11" y="18"/>
                </a:lnTo>
                <a:lnTo>
                  <a:pt x="2" y="21"/>
                </a:lnTo>
                <a:lnTo>
                  <a:pt x="0" y="20"/>
                </a:lnTo>
                <a:lnTo>
                  <a:pt x="0" y="2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91" name="Freeform 143"/>
          <p:cNvSpPr>
            <a:spLocks noChangeArrowheads="1"/>
          </p:cNvSpPr>
          <p:nvPr/>
        </p:nvSpPr>
        <p:spPr bwMode="auto">
          <a:xfrm>
            <a:off x="1795463" y="4343401"/>
            <a:ext cx="781050" cy="284163"/>
          </a:xfrm>
          <a:custGeom>
            <a:avLst/>
            <a:gdLst/>
            <a:ahLst/>
            <a:cxnLst>
              <a:cxn ang="0">
                <a:pos x="16" y="84"/>
              </a:cxn>
              <a:cxn ang="0">
                <a:pos x="52" y="70"/>
              </a:cxn>
              <a:cxn ang="0">
                <a:pos x="46" y="91"/>
              </a:cxn>
              <a:cxn ang="0">
                <a:pos x="43" y="110"/>
              </a:cxn>
              <a:cxn ang="0">
                <a:pos x="17" y="111"/>
              </a:cxn>
              <a:cxn ang="0">
                <a:pos x="26" y="121"/>
              </a:cxn>
              <a:cxn ang="0">
                <a:pos x="42" y="132"/>
              </a:cxn>
              <a:cxn ang="0">
                <a:pos x="57" y="137"/>
              </a:cxn>
              <a:cxn ang="0">
                <a:pos x="67" y="132"/>
              </a:cxn>
              <a:cxn ang="0">
                <a:pos x="75" y="148"/>
              </a:cxn>
              <a:cxn ang="0">
                <a:pos x="85" y="123"/>
              </a:cxn>
              <a:cxn ang="0">
                <a:pos x="86" y="108"/>
              </a:cxn>
              <a:cxn ang="0">
                <a:pos x="102" y="88"/>
              </a:cxn>
              <a:cxn ang="0">
                <a:pos x="118" y="67"/>
              </a:cxn>
              <a:cxn ang="0">
                <a:pos x="132" y="52"/>
              </a:cxn>
              <a:cxn ang="0">
                <a:pos x="156" y="46"/>
              </a:cxn>
              <a:cxn ang="0">
                <a:pos x="179" y="41"/>
              </a:cxn>
              <a:cxn ang="0">
                <a:pos x="193" y="20"/>
              </a:cxn>
              <a:cxn ang="0">
                <a:pos x="201" y="23"/>
              </a:cxn>
              <a:cxn ang="0">
                <a:pos x="231" y="18"/>
              </a:cxn>
              <a:cxn ang="0">
                <a:pos x="226" y="15"/>
              </a:cxn>
              <a:cxn ang="0">
                <a:pos x="254" y="22"/>
              </a:cxn>
              <a:cxn ang="0">
                <a:pos x="279" y="26"/>
              </a:cxn>
              <a:cxn ang="0">
                <a:pos x="307" y="27"/>
              </a:cxn>
              <a:cxn ang="0">
                <a:pos x="301" y="33"/>
              </a:cxn>
              <a:cxn ang="0">
                <a:pos x="298" y="46"/>
              </a:cxn>
              <a:cxn ang="0">
                <a:pos x="320" y="57"/>
              </a:cxn>
              <a:cxn ang="0">
                <a:pos x="355" y="69"/>
              </a:cxn>
              <a:cxn ang="0">
                <a:pos x="388" y="85"/>
              </a:cxn>
              <a:cxn ang="0">
                <a:pos x="382" y="74"/>
              </a:cxn>
              <a:cxn ang="0">
                <a:pos x="369" y="59"/>
              </a:cxn>
              <a:cxn ang="0">
                <a:pos x="335" y="47"/>
              </a:cxn>
              <a:cxn ang="0">
                <a:pos x="353" y="48"/>
              </a:cxn>
              <a:cxn ang="0">
                <a:pos x="373" y="52"/>
              </a:cxn>
              <a:cxn ang="0">
                <a:pos x="397" y="67"/>
              </a:cxn>
              <a:cxn ang="0">
                <a:pos x="394" y="76"/>
              </a:cxn>
              <a:cxn ang="0">
                <a:pos x="407" y="85"/>
              </a:cxn>
              <a:cxn ang="0">
                <a:pos x="420" y="97"/>
              </a:cxn>
              <a:cxn ang="0">
                <a:pos x="436" y="118"/>
              </a:cxn>
              <a:cxn ang="0">
                <a:pos x="453" y="132"/>
              </a:cxn>
              <a:cxn ang="0">
                <a:pos x="465" y="148"/>
              </a:cxn>
              <a:cxn ang="0">
                <a:pos x="483" y="178"/>
              </a:cxn>
              <a:cxn ang="0">
                <a:pos x="487" y="170"/>
              </a:cxn>
              <a:cxn ang="0">
                <a:pos x="474" y="144"/>
              </a:cxn>
              <a:cxn ang="0">
                <a:pos x="463" y="129"/>
              </a:cxn>
              <a:cxn ang="0">
                <a:pos x="446" y="100"/>
              </a:cxn>
              <a:cxn ang="0">
                <a:pos x="411" y="61"/>
              </a:cxn>
              <a:cxn ang="0">
                <a:pos x="317" y="14"/>
              </a:cxn>
              <a:cxn ang="0">
                <a:pos x="214" y="0"/>
              </a:cxn>
              <a:cxn ang="0">
                <a:pos x="117" y="18"/>
              </a:cxn>
              <a:cxn ang="0">
                <a:pos x="12" y="78"/>
              </a:cxn>
            </a:cxnLst>
            <a:rect l="0" t="0" r="r" b="b"/>
            <a:pathLst>
              <a:path w="492" h="179">
                <a:moveTo>
                  <a:pt x="0" y="90"/>
                </a:moveTo>
                <a:lnTo>
                  <a:pt x="9" y="88"/>
                </a:lnTo>
                <a:lnTo>
                  <a:pt x="16" y="84"/>
                </a:lnTo>
                <a:lnTo>
                  <a:pt x="32" y="84"/>
                </a:lnTo>
                <a:lnTo>
                  <a:pt x="46" y="76"/>
                </a:lnTo>
                <a:lnTo>
                  <a:pt x="52" y="70"/>
                </a:lnTo>
                <a:lnTo>
                  <a:pt x="56" y="70"/>
                </a:lnTo>
                <a:lnTo>
                  <a:pt x="57" y="82"/>
                </a:lnTo>
                <a:lnTo>
                  <a:pt x="46" y="91"/>
                </a:lnTo>
                <a:lnTo>
                  <a:pt x="43" y="94"/>
                </a:lnTo>
                <a:lnTo>
                  <a:pt x="48" y="103"/>
                </a:lnTo>
                <a:lnTo>
                  <a:pt x="43" y="110"/>
                </a:lnTo>
                <a:lnTo>
                  <a:pt x="37" y="113"/>
                </a:lnTo>
                <a:lnTo>
                  <a:pt x="32" y="107"/>
                </a:lnTo>
                <a:lnTo>
                  <a:pt x="17" y="111"/>
                </a:lnTo>
                <a:lnTo>
                  <a:pt x="4" y="120"/>
                </a:lnTo>
                <a:lnTo>
                  <a:pt x="12" y="123"/>
                </a:lnTo>
                <a:lnTo>
                  <a:pt x="26" y="121"/>
                </a:lnTo>
                <a:lnTo>
                  <a:pt x="34" y="116"/>
                </a:lnTo>
                <a:lnTo>
                  <a:pt x="35" y="127"/>
                </a:lnTo>
                <a:lnTo>
                  <a:pt x="42" y="132"/>
                </a:lnTo>
                <a:lnTo>
                  <a:pt x="48" y="132"/>
                </a:lnTo>
                <a:lnTo>
                  <a:pt x="53" y="138"/>
                </a:lnTo>
                <a:lnTo>
                  <a:pt x="57" y="137"/>
                </a:lnTo>
                <a:lnTo>
                  <a:pt x="57" y="132"/>
                </a:lnTo>
                <a:lnTo>
                  <a:pt x="65" y="129"/>
                </a:lnTo>
                <a:lnTo>
                  <a:pt x="67" y="132"/>
                </a:lnTo>
                <a:lnTo>
                  <a:pt x="63" y="139"/>
                </a:lnTo>
                <a:lnTo>
                  <a:pt x="71" y="146"/>
                </a:lnTo>
                <a:lnTo>
                  <a:pt x="75" y="148"/>
                </a:lnTo>
                <a:lnTo>
                  <a:pt x="81" y="141"/>
                </a:lnTo>
                <a:lnTo>
                  <a:pt x="81" y="132"/>
                </a:lnTo>
                <a:lnTo>
                  <a:pt x="85" y="123"/>
                </a:lnTo>
                <a:lnTo>
                  <a:pt x="93" y="116"/>
                </a:lnTo>
                <a:lnTo>
                  <a:pt x="92" y="108"/>
                </a:lnTo>
                <a:lnTo>
                  <a:pt x="86" y="108"/>
                </a:lnTo>
                <a:lnTo>
                  <a:pt x="85" y="110"/>
                </a:lnTo>
                <a:lnTo>
                  <a:pt x="87" y="97"/>
                </a:lnTo>
                <a:lnTo>
                  <a:pt x="102" y="88"/>
                </a:lnTo>
                <a:lnTo>
                  <a:pt x="102" y="78"/>
                </a:lnTo>
                <a:lnTo>
                  <a:pt x="113" y="72"/>
                </a:lnTo>
                <a:lnTo>
                  <a:pt x="118" y="67"/>
                </a:lnTo>
                <a:lnTo>
                  <a:pt x="113" y="57"/>
                </a:lnTo>
                <a:lnTo>
                  <a:pt x="122" y="52"/>
                </a:lnTo>
                <a:lnTo>
                  <a:pt x="132" y="52"/>
                </a:lnTo>
                <a:lnTo>
                  <a:pt x="137" y="57"/>
                </a:lnTo>
                <a:lnTo>
                  <a:pt x="146" y="47"/>
                </a:lnTo>
                <a:lnTo>
                  <a:pt x="156" y="46"/>
                </a:lnTo>
                <a:lnTo>
                  <a:pt x="165" y="44"/>
                </a:lnTo>
                <a:lnTo>
                  <a:pt x="172" y="35"/>
                </a:lnTo>
                <a:lnTo>
                  <a:pt x="179" y="41"/>
                </a:lnTo>
                <a:lnTo>
                  <a:pt x="189" y="36"/>
                </a:lnTo>
                <a:lnTo>
                  <a:pt x="201" y="26"/>
                </a:lnTo>
                <a:lnTo>
                  <a:pt x="193" y="20"/>
                </a:lnTo>
                <a:lnTo>
                  <a:pt x="193" y="16"/>
                </a:lnTo>
                <a:lnTo>
                  <a:pt x="198" y="16"/>
                </a:lnTo>
                <a:lnTo>
                  <a:pt x="201" y="23"/>
                </a:lnTo>
                <a:lnTo>
                  <a:pt x="219" y="25"/>
                </a:lnTo>
                <a:lnTo>
                  <a:pt x="226" y="27"/>
                </a:lnTo>
                <a:lnTo>
                  <a:pt x="231" y="18"/>
                </a:lnTo>
                <a:lnTo>
                  <a:pt x="217" y="17"/>
                </a:lnTo>
                <a:lnTo>
                  <a:pt x="214" y="15"/>
                </a:lnTo>
                <a:lnTo>
                  <a:pt x="226" y="15"/>
                </a:lnTo>
                <a:lnTo>
                  <a:pt x="249" y="23"/>
                </a:lnTo>
                <a:lnTo>
                  <a:pt x="256" y="27"/>
                </a:lnTo>
                <a:lnTo>
                  <a:pt x="254" y="22"/>
                </a:lnTo>
                <a:lnTo>
                  <a:pt x="260" y="18"/>
                </a:lnTo>
                <a:lnTo>
                  <a:pt x="270" y="23"/>
                </a:lnTo>
                <a:lnTo>
                  <a:pt x="279" y="26"/>
                </a:lnTo>
                <a:lnTo>
                  <a:pt x="281" y="31"/>
                </a:lnTo>
                <a:lnTo>
                  <a:pt x="292" y="27"/>
                </a:lnTo>
                <a:lnTo>
                  <a:pt x="307" y="27"/>
                </a:lnTo>
                <a:lnTo>
                  <a:pt x="315" y="34"/>
                </a:lnTo>
                <a:lnTo>
                  <a:pt x="311" y="34"/>
                </a:lnTo>
                <a:lnTo>
                  <a:pt x="301" y="33"/>
                </a:lnTo>
                <a:lnTo>
                  <a:pt x="300" y="33"/>
                </a:lnTo>
                <a:lnTo>
                  <a:pt x="301" y="39"/>
                </a:lnTo>
                <a:lnTo>
                  <a:pt x="298" y="46"/>
                </a:lnTo>
                <a:lnTo>
                  <a:pt x="299" y="48"/>
                </a:lnTo>
                <a:lnTo>
                  <a:pt x="313" y="48"/>
                </a:lnTo>
                <a:lnTo>
                  <a:pt x="320" y="57"/>
                </a:lnTo>
                <a:lnTo>
                  <a:pt x="334" y="58"/>
                </a:lnTo>
                <a:lnTo>
                  <a:pt x="344" y="63"/>
                </a:lnTo>
                <a:lnTo>
                  <a:pt x="355" y="69"/>
                </a:lnTo>
                <a:lnTo>
                  <a:pt x="362" y="70"/>
                </a:lnTo>
                <a:lnTo>
                  <a:pt x="376" y="78"/>
                </a:lnTo>
                <a:lnTo>
                  <a:pt x="388" y="85"/>
                </a:lnTo>
                <a:lnTo>
                  <a:pt x="392" y="85"/>
                </a:lnTo>
                <a:lnTo>
                  <a:pt x="392" y="82"/>
                </a:lnTo>
                <a:lnTo>
                  <a:pt x="382" y="74"/>
                </a:lnTo>
                <a:lnTo>
                  <a:pt x="388" y="70"/>
                </a:lnTo>
                <a:lnTo>
                  <a:pt x="388" y="66"/>
                </a:lnTo>
                <a:lnTo>
                  <a:pt x="369" y="59"/>
                </a:lnTo>
                <a:lnTo>
                  <a:pt x="351" y="59"/>
                </a:lnTo>
                <a:lnTo>
                  <a:pt x="341" y="52"/>
                </a:lnTo>
                <a:lnTo>
                  <a:pt x="335" y="47"/>
                </a:lnTo>
                <a:lnTo>
                  <a:pt x="338" y="47"/>
                </a:lnTo>
                <a:lnTo>
                  <a:pt x="355" y="53"/>
                </a:lnTo>
                <a:lnTo>
                  <a:pt x="353" y="48"/>
                </a:lnTo>
                <a:lnTo>
                  <a:pt x="356" y="48"/>
                </a:lnTo>
                <a:lnTo>
                  <a:pt x="362" y="52"/>
                </a:lnTo>
                <a:lnTo>
                  <a:pt x="373" y="52"/>
                </a:lnTo>
                <a:lnTo>
                  <a:pt x="377" y="57"/>
                </a:lnTo>
                <a:lnTo>
                  <a:pt x="389" y="61"/>
                </a:lnTo>
                <a:lnTo>
                  <a:pt x="397" y="67"/>
                </a:lnTo>
                <a:lnTo>
                  <a:pt x="400" y="72"/>
                </a:lnTo>
                <a:lnTo>
                  <a:pt x="399" y="76"/>
                </a:lnTo>
                <a:lnTo>
                  <a:pt x="394" y="76"/>
                </a:lnTo>
                <a:lnTo>
                  <a:pt x="394" y="81"/>
                </a:lnTo>
                <a:lnTo>
                  <a:pt x="405" y="84"/>
                </a:lnTo>
                <a:lnTo>
                  <a:pt x="407" y="85"/>
                </a:lnTo>
                <a:lnTo>
                  <a:pt x="410" y="91"/>
                </a:lnTo>
                <a:lnTo>
                  <a:pt x="418" y="92"/>
                </a:lnTo>
                <a:lnTo>
                  <a:pt x="420" y="97"/>
                </a:lnTo>
                <a:lnTo>
                  <a:pt x="431" y="103"/>
                </a:lnTo>
                <a:lnTo>
                  <a:pt x="434" y="110"/>
                </a:lnTo>
                <a:lnTo>
                  <a:pt x="436" y="118"/>
                </a:lnTo>
                <a:lnTo>
                  <a:pt x="444" y="122"/>
                </a:lnTo>
                <a:lnTo>
                  <a:pt x="445" y="131"/>
                </a:lnTo>
                <a:lnTo>
                  <a:pt x="453" y="132"/>
                </a:lnTo>
                <a:lnTo>
                  <a:pt x="460" y="132"/>
                </a:lnTo>
                <a:lnTo>
                  <a:pt x="465" y="136"/>
                </a:lnTo>
                <a:lnTo>
                  <a:pt x="465" y="148"/>
                </a:lnTo>
                <a:lnTo>
                  <a:pt x="468" y="168"/>
                </a:lnTo>
                <a:lnTo>
                  <a:pt x="477" y="172"/>
                </a:lnTo>
                <a:lnTo>
                  <a:pt x="483" y="178"/>
                </a:lnTo>
                <a:lnTo>
                  <a:pt x="492" y="179"/>
                </a:lnTo>
                <a:lnTo>
                  <a:pt x="492" y="177"/>
                </a:lnTo>
                <a:lnTo>
                  <a:pt x="487" y="170"/>
                </a:lnTo>
                <a:lnTo>
                  <a:pt x="484" y="161"/>
                </a:lnTo>
                <a:lnTo>
                  <a:pt x="476" y="152"/>
                </a:lnTo>
                <a:lnTo>
                  <a:pt x="474" y="144"/>
                </a:lnTo>
                <a:lnTo>
                  <a:pt x="474" y="134"/>
                </a:lnTo>
                <a:lnTo>
                  <a:pt x="465" y="129"/>
                </a:lnTo>
                <a:lnTo>
                  <a:pt x="463" y="129"/>
                </a:lnTo>
                <a:lnTo>
                  <a:pt x="454" y="118"/>
                </a:lnTo>
                <a:lnTo>
                  <a:pt x="450" y="109"/>
                </a:lnTo>
                <a:lnTo>
                  <a:pt x="446" y="100"/>
                </a:lnTo>
                <a:lnTo>
                  <a:pt x="446" y="90"/>
                </a:lnTo>
                <a:lnTo>
                  <a:pt x="429" y="76"/>
                </a:lnTo>
                <a:lnTo>
                  <a:pt x="411" y="61"/>
                </a:lnTo>
                <a:lnTo>
                  <a:pt x="382" y="42"/>
                </a:lnTo>
                <a:lnTo>
                  <a:pt x="350" y="26"/>
                </a:lnTo>
                <a:lnTo>
                  <a:pt x="317" y="14"/>
                </a:lnTo>
                <a:lnTo>
                  <a:pt x="279" y="4"/>
                </a:lnTo>
                <a:lnTo>
                  <a:pt x="233" y="0"/>
                </a:lnTo>
                <a:lnTo>
                  <a:pt x="214" y="0"/>
                </a:lnTo>
                <a:lnTo>
                  <a:pt x="187" y="2"/>
                </a:lnTo>
                <a:lnTo>
                  <a:pt x="154" y="7"/>
                </a:lnTo>
                <a:lnTo>
                  <a:pt x="117" y="18"/>
                </a:lnTo>
                <a:lnTo>
                  <a:pt x="84" y="32"/>
                </a:lnTo>
                <a:lnTo>
                  <a:pt x="47" y="52"/>
                </a:lnTo>
                <a:lnTo>
                  <a:pt x="12" y="78"/>
                </a:lnTo>
                <a:lnTo>
                  <a:pt x="0" y="90"/>
                </a:lnTo>
                <a:lnTo>
                  <a:pt x="0" y="9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7792" name="Freeform 144"/>
          <p:cNvSpPr>
            <a:spLocks noChangeArrowheads="1"/>
          </p:cNvSpPr>
          <p:nvPr/>
        </p:nvSpPr>
        <p:spPr bwMode="auto">
          <a:xfrm>
            <a:off x="2160588" y="4514851"/>
            <a:ext cx="31750" cy="66675"/>
          </a:xfrm>
          <a:custGeom>
            <a:avLst/>
            <a:gdLst/>
            <a:ahLst/>
            <a:cxnLst>
              <a:cxn ang="0">
                <a:pos x="7" y="0"/>
              </a:cxn>
              <a:cxn ang="0">
                <a:pos x="0" y="4"/>
              </a:cxn>
              <a:cxn ang="0">
                <a:pos x="0" y="9"/>
              </a:cxn>
              <a:cxn ang="0">
                <a:pos x="4" y="13"/>
              </a:cxn>
              <a:cxn ang="0">
                <a:pos x="3" y="20"/>
              </a:cxn>
              <a:cxn ang="0">
                <a:pos x="4" y="25"/>
              </a:cxn>
              <a:cxn ang="0">
                <a:pos x="2" y="28"/>
              </a:cxn>
              <a:cxn ang="0">
                <a:pos x="6" y="34"/>
              </a:cxn>
              <a:cxn ang="0">
                <a:pos x="4" y="39"/>
              </a:cxn>
              <a:cxn ang="0">
                <a:pos x="4" y="42"/>
              </a:cxn>
              <a:cxn ang="0">
                <a:pos x="11" y="38"/>
              </a:cxn>
              <a:cxn ang="0">
                <a:pos x="14" y="42"/>
              </a:cxn>
              <a:cxn ang="0">
                <a:pos x="17" y="38"/>
              </a:cxn>
              <a:cxn ang="0">
                <a:pos x="20" y="36"/>
              </a:cxn>
              <a:cxn ang="0">
                <a:pos x="16" y="33"/>
              </a:cxn>
              <a:cxn ang="0">
                <a:pos x="18" y="25"/>
              </a:cxn>
              <a:cxn ang="0">
                <a:pos x="16" y="18"/>
              </a:cxn>
              <a:cxn ang="0">
                <a:pos x="16" y="8"/>
              </a:cxn>
              <a:cxn ang="0">
                <a:pos x="11" y="4"/>
              </a:cxn>
              <a:cxn ang="0">
                <a:pos x="7" y="0"/>
              </a:cxn>
              <a:cxn ang="0">
                <a:pos x="7" y="0"/>
              </a:cxn>
            </a:cxnLst>
            <a:rect l="0" t="0" r="r" b="b"/>
            <a:pathLst>
              <a:path w="20" h="42">
                <a:moveTo>
                  <a:pt x="7" y="0"/>
                </a:moveTo>
                <a:lnTo>
                  <a:pt x="0" y="4"/>
                </a:lnTo>
                <a:lnTo>
                  <a:pt x="0" y="9"/>
                </a:lnTo>
                <a:lnTo>
                  <a:pt x="4" y="13"/>
                </a:lnTo>
                <a:lnTo>
                  <a:pt x="3" y="20"/>
                </a:lnTo>
                <a:lnTo>
                  <a:pt x="4" y="25"/>
                </a:lnTo>
                <a:lnTo>
                  <a:pt x="2" y="28"/>
                </a:lnTo>
                <a:lnTo>
                  <a:pt x="6" y="34"/>
                </a:lnTo>
                <a:lnTo>
                  <a:pt x="4" y="39"/>
                </a:lnTo>
                <a:lnTo>
                  <a:pt x="4" y="42"/>
                </a:lnTo>
                <a:lnTo>
                  <a:pt x="11" y="38"/>
                </a:lnTo>
                <a:lnTo>
                  <a:pt x="14" y="42"/>
                </a:lnTo>
                <a:lnTo>
                  <a:pt x="17" y="38"/>
                </a:lnTo>
                <a:lnTo>
                  <a:pt x="20" y="36"/>
                </a:lnTo>
                <a:lnTo>
                  <a:pt x="16" y="33"/>
                </a:lnTo>
                <a:lnTo>
                  <a:pt x="18" y="25"/>
                </a:lnTo>
                <a:lnTo>
                  <a:pt x="16" y="18"/>
                </a:lnTo>
                <a:lnTo>
                  <a:pt x="16" y="8"/>
                </a:lnTo>
                <a:lnTo>
                  <a:pt x="11" y="4"/>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7793" name="Freeform 145"/>
          <p:cNvSpPr>
            <a:spLocks noChangeArrowheads="1"/>
          </p:cNvSpPr>
          <p:nvPr/>
        </p:nvSpPr>
        <p:spPr bwMode="auto">
          <a:xfrm>
            <a:off x="2157414" y="4513264"/>
            <a:ext cx="33337" cy="66675"/>
          </a:xfrm>
          <a:custGeom>
            <a:avLst/>
            <a:gdLst/>
            <a:ahLst/>
            <a:cxnLst>
              <a:cxn ang="0">
                <a:pos x="7" y="0"/>
              </a:cxn>
              <a:cxn ang="0">
                <a:pos x="0" y="3"/>
              </a:cxn>
              <a:cxn ang="0">
                <a:pos x="0" y="8"/>
              </a:cxn>
              <a:cxn ang="0">
                <a:pos x="4" y="12"/>
              </a:cxn>
              <a:cxn ang="0">
                <a:pos x="3" y="20"/>
              </a:cxn>
              <a:cxn ang="0">
                <a:pos x="4" y="24"/>
              </a:cxn>
              <a:cxn ang="0">
                <a:pos x="3" y="27"/>
              </a:cxn>
              <a:cxn ang="0">
                <a:pos x="6" y="33"/>
              </a:cxn>
              <a:cxn ang="0">
                <a:pos x="4" y="38"/>
              </a:cxn>
              <a:cxn ang="0">
                <a:pos x="4" y="41"/>
              </a:cxn>
              <a:cxn ang="0">
                <a:pos x="11" y="37"/>
              </a:cxn>
              <a:cxn ang="0">
                <a:pos x="14" y="42"/>
              </a:cxn>
              <a:cxn ang="0">
                <a:pos x="17" y="37"/>
              </a:cxn>
              <a:cxn ang="0">
                <a:pos x="21" y="35"/>
              </a:cxn>
              <a:cxn ang="0">
                <a:pos x="16" y="32"/>
              </a:cxn>
              <a:cxn ang="0">
                <a:pos x="18" y="25"/>
              </a:cxn>
              <a:cxn ang="0">
                <a:pos x="16" y="17"/>
              </a:cxn>
              <a:cxn ang="0">
                <a:pos x="16" y="7"/>
              </a:cxn>
              <a:cxn ang="0">
                <a:pos x="11" y="3"/>
              </a:cxn>
              <a:cxn ang="0">
                <a:pos x="7" y="0"/>
              </a:cxn>
              <a:cxn ang="0">
                <a:pos x="7" y="0"/>
              </a:cxn>
            </a:cxnLst>
            <a:rect l="0" t="0" r="r" b="b"/>
            <a:pathLst>
              <a:path w="21" h="42">
                <a:moveTo>
                  <a:pt x="7" y="0"/>
                </a:moveTo>
                <a:lnTo>
                  <a:pt x="0" y="3"/>
                </a:lnTo>
                <a:lnTo>
                  <a:pt x="0" y="8"/>
                </a:lnTo>
                <a:lnTo>
                  <a:pt x="4" y="12"/>
                </a:lnTo>
                <a:lnTo>
                  <a:pt x="3" y="20"/>
                </a:lnTo>
                <a:lnTo>
                  <a:pt x="4" y="24"/>
                </a:lnTo>
                <a:lnTo>
                  <a:pt x="3" y="27"/>
                </a:lnTo>
                <a:lnTo>
                  <a:pt x="6" y="33"/>
                </a:lnTo>
                <a:lnTo>
                  <a:pt x="4" y="38"/>
                </a:lnTo>
                <a:lnTo>
                  <a:pt x="4" y="41"/>
                </a:lnTo>
                <a:lnTo>
                  <a:pt x="11" y="37"/>
                </a:lnTo>
                <a:lnTo>
                  <a:pt x="14" y="42"/>
                </a:lnTo>
                <a:lnTo>
                  <a:pt x="17" y="37"/>
                </a:lnTo>
                <a:lnTo>
                  <a:pt x="21" y="35"/>
                </a:lnTo>
                <a:lnTo>
                  <a:pt x="16" y="32"/>
                </a:lnTo>
                <a:lnTo>
                  <a:pt x="18" y="25"/>
                </a:lnTo>
                <a:lnTo>
                  <a:pt x="16" y="17"/>
                </a:lnTo>
                <a:lnTo>
                  <a:pt x="16" y="7"/>
                </a:lnTo>
                <a:lnTo>
                  <a:pt x="11" y="3"/>
                </a:lnTo>
                <a:lnTo>
                  <a:pt x="7" y="0"/>
                </a:lnTo>
                <a:lnTo>
                  <a:pt x="7"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graphicFrame>
        <p:nvGraphicFramePr>
          <p:cNvPr id="2" name="Object 1"/>
          <p:cNvGraphicFramePr>
            <a:graphicFrameLocks noChangeAspect="1"/>
          </p:cNvGraphicFramePr>
          <p:nvPr>
            <p:extLst>
              <p:ext uri="{D42A27DB-BD31-4B8C-83A1-F6EECF244321}">
                <p14:modId xmlns:p14="http://schemas.microsoft.com/office/powerpoint/2010/main" val="1329031748"/>
              </p:ext>
            </p:extLst>
          </p:nvPr>
        </p:nvGraphicFramePr>
        <p:xfrm>
          <a:off x="3822700" y="3178175"/>
          <a:ext cx="923925" cy="685800"/>
        </p:xfrm>
        <a:graphic>
          <a:graphicData uri="http://schemas.openxmlformats.org/presentationml/2006/ole">
            <mc:AlternateContent xmlns:mc="http://schemas.openxmlformats.org/markup-compatibility/2006">
              <mc:Choice xmlns:v="urn:schemas-microsoft-com:vml" Requires="v">
                <p:oleObj name="Drawing" r:id="rId3" imgW="923760" imgH="685800" progId="Presentations.Drawing.17">
                  <p:embed/>
                </p:oleObj>
              </mc:Choice>
              <mc:Fallback>
                <p:oleObj name="Drawing" r:id="rId3" imgW="923760" imgH="685800" progId="Presentations.Drawing.17">
                  <p:embed/>
                  <p:pic>
                    <p:nvPicPr>
                      <p:cNvPr id="0" name=""/>
                      <p:cNvPicPr/>
                      <p:nvPr/>
                    </p:nvPicPr>
                    <p:blipFill>
                      <a:blip r:embed="rId4"/>
                      <a:stretch>
                        <a:fillRect/>
                      </a:stretch>
                    </p:blipFill>
                    <p:spPr>
                      <a:xfrm>
                        <a:off x="3822700" y="3178175"/>
                        <a:ext cx="923925" cy="685800"/>
                      </a:xfrm>
                      <a:prstGeom prst="rect">
                        <a:avLst/>
                      </a:prstGeom>
                    </p:spPr>
                  </p:pic>
                </p:oleObj>
              </mc:Fallback>
            </mc:AlternateContent>
          </a:graphicData>
        </a:graphic>
      </p:graphicFrame>
    </p:spTree>
  </p:cSld>
  <p:clrMapOvr>
    <a:masterClrMapping/>
  </p:clrMapOvr>
  <p:transition spd="slow" advClick="0">
    <p:cut/>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p:cNvSpPr>
            <a:spLocks noGrp="1" noChangeArrowheads="1"/>
          </p:cNvSpPr>
          <p:nvPr>
            <p:ph type="title"/>
          </p:nvPr>
        </p:nvSpPr>
        <p:spPr>
          <a:xfrm>
            <a:off x="3130045" y="580708"/>
            <a:ext cx="5937755" cy="1188720"/>
          </a:xfrm>
        </p:spPr>
        <p:txBody>
          <a:bodyPr/>
          <a:lstStyle/>
          <a:p>
            <a:r>
              <a:rPr lang="en-US" dirty="0"/>
              <a:t>the Data Flow Model</a:t>
            </a:r>
          </a:p>
        </p:txBody>
      </p:sp>
      <p:sp>
        <p:nvSpPr>
          <p:cNvPr id="29724" name="Freeform 28"/>
          <p:cNvSpPr>
            <a:spLocks noChangeArrowheads="1"/>
          </p:cNvSpPr>
          <p:nvPr/>
        </p:nvSpPr>
        <p:spPr bwMode="auto">
          <a:xfrm>
            <a:off x="2895600" y="4343400"/>
            <a:ext cx="1714500" cy="2286000"/>
          </a:xfrm>
          <a:custGeom>
            <a:avLst/>
            <a:gdLst/>
            <a:ahLst/>
            <a:cxnLst>
              <a:cxn ang="0">
                <a:pos x="1080" y="1440"/>
              </a:cxn>
              <a:cxn ang="0">
                <a:pos x="1080" y="0"/>
              </a:cxn>
              <a:cxn ang="0">
                <a:pos x="0" y="0"/>
              </a:cxn>
              <a:cxn ang="0">
                <a:pos x="0" y="1440"/>
              </a:cxn>
            </a:cxnLst>
            <a:rect l="0" t="0" r="r" b="b"/>
            <a:pathLst>
              <a:path w="1080" h="1440">
                <a:moveTo>
                  <a:pt x="1080" y="1440"/>
                </a:moveTo>
                <a:lnTo>
                  <a:pt x="1080" y="0"/>
                </a:lnTo>
                <a:lnTo>
                  <a:pt x="0" y="0"/>
                </a:lnTo>
                <a:lnTo>
                  <a:pt x="0" y="1440"/>
                </a:lnTo>
              </a:path>
            </a:pathLst>
          </a:custGeom>
          <a:noFill/>
          <a:ln w="29942">
            <a:solidFill>
              <a:srgbClr val="000000"/>
            </a:solidFill>
            <a:prstDash val="solid"/>
            <a:round/>
            <a:headEnd/>
            <a:tailEnd/>
          </a:ln>
        </p:spPr>
        <p:txBody>
          <a:bodyPr/>
          <a:lstStyle/>
          <a:p>
            <a:endParaRPr lang="en-US"/>
          </a:p>
        </p:txBody>
      </p:sp>
      <p:sp>
        <p:nvSpPr>
          <p:cNvPr id="29725" name="Freeform 29"/>
          <p:cNvSpPr>
            <a:spLocks noChangeArrowheads="1"/>
          </p:cNvSpPr>
          <p:nvPr/>
        </p:nvSpPr>
        <p:spPr bwMode="auto">
          <a:xfrm>
            <a:off x="8505825" y="4340225"/>
            <a:ext cx="1714500" cy="2286000"/>
          </a:xfrm>
          <a:custGeom>
            <a:avLst/>
            <a:gdLst/>
            <a:ahLst/>
            <a:cxnLst>
              <a:cxn ang="0">
                <a:pos x="0" y="1440"/>
              </a:cxn>
              <a:cxn ang="0">
                <a:pos x="0" y="0"/>
              </a:cxn>
              <a:cxn ang="0">
                <a:pos x="1080" y="0"/>
              </a:cxn>
              <a:cxn ang="0">
                <a:pos x="1080" y="1440"/>
              </a:cxn>
            </a:cxnLst>
            <a:rect l="0" t="0" r="r" b="b"/>
            <a:pathLst>
              <a:path w="1080" h="1440">
                <a:moveTo>
                  <a:pt x="0" y="1440"/>
                </a:moveTo>
                <a:lnTo>
                  <a:pt x="0" y="0"/>
                </a:lnTo>
                <a:lnTo>
                  <a:pt x="1080" y="0"/>
                </a:lnTo>
                <a:lnTo>
                  <a:pt x="1080" y="1440"/>
                </a:lnTo>
              </a:path>
            </a:pathLst>
          </a:custGeom>
          <a:noFill/>
          <a:ln w="29942">
            <a:solidFill>
              <a:srgbClr val="000000"/>
            </a:solidFill>
            <a:prstDash val="solid"/>
            <a:round/>
            <a:headEnd/>
            <a:tailEnd/>
          </a:ln>
        </p:spPr>
        <p:txBody>
          <a:bodyPr/>
          <a:lstStyle/>
          <a:p>
            <a:endParaRPr lang="en-US"/>
          </a:p>
        </p:txBody>
      </p:sp>
      <p:sp>
        <p:nvSpPr>
          <p:cNvPr id="29726" name="Text Box 30"/>
          <p:cNvSpPr txBox="1">
            <a:spLocks noChangeArrowheads="1"/>
          </p:cNvSpPr>
          <p:nvPr/>
        </p:nvSpPr>
        <p:spPr bwMode="auto">
          <a:xfrm>
            <a:off x="5638801" y="5775325"/>
            <a:ext cx="2043113" cy="812530"/>
          </a:xfrm>
          <a:prstGeom prst="rect">
            <a:avLst/>
          </a:prstGeom>
          <a:noFill/>
          <a:ln w="9525">
            <a:noFill/>
            <a:miter lim="800000"/>
            <a:headEnd/>
            <a:tailEnd/>
          </a:ln>
        </p:spPr>
        <p:txBody>
          <a:bodyPr lIns="0" tIns="0" rIns="0" bIns="0">
            <a:spAutoFit/>
          </a:bodyPr>
          <a:lstStyle/>
          <a:p>
            <a:pPr algn="ctr" defTabSz="381000">
              <a:spcBef>
                <a:spcPct val="20000"/>
              </a:spcBef>
              <a:buClr>
                <a:srgbClr val="C0C0C0"/>
              </a:buClr>
            </a:pPr>
            <a:r>
              <a:rPr lang="en-US" sz="2400">
                <a:solidFill>
                  <a:srgbClr val="000000"/>
                </a:solidFill>
              </a:rPr>
              <a:t>Paradigm shift</a:t>
            </a:r>
          </a:p>
          <a:p>
            <a:pPr algn="ctr" defTabSz="381000">
              <a:spcBef>
                <a:spcPct val="20000"/>
              </a:spcBef>
              <a:buClr>
                <a:schemeClr val="bg1"/>
              </a:buClr>
            </a:pPr>
            <a:r>
              <a:rPr lang="en-US" sz="2400">
                <a:solidFill>
                  <a:srgbClr val="000000"/>
                </a:solidFill>
              </a:rPr>
              <a:t>(programming)</a:t>
            </a:r>
          </a:p>
        </p:txBody>
      </p:sp>
      <p:sp>
        <p:nvSpPr>
          <p:cNvPr id="29727" name="Text Box 31"/>
          <p:cNvSpPr txBox="1">
            <a:spLocks noChangeArrowheads="1"/>
          </p:cNvSpPr>
          <p:nvPr/>
        </p:nvSpPr>
        <p:spPr bwMode="auto">
          <a:xfrm rot="17839243">
            <a:off x="8219282" y="5115997"/>
            <a:ext cx="2171700" cy="369332"/>
          </a:xfrm>
          <a:prstGeom prst="rect">
            <a:avLst/>
          </a:prstGeom>
          <a:noFill/>
          <a:ln w="9525">
            <a:noFill/>
            <a:miter lim="800000"/>
            <a:headEnd/>
            <a:tailEnd/>
          </a:ln>
        </p:spPr>
        <p:txBody>
          <a:bodyPr lIns="0" tIns="0" rIns="0" bIns="0">
            <a:spAutoFit/>
          </a:bodyPr>
          <a:lstStyle/>
          <a:p>
            <a:pPr defTabSz="381000">
              <a:spcBef>
                <a:spcPct val="20000"/>
              </a:spcBef>
              <a:buClr>
                <a:schemeClr val="bg1"/>
              </a:buClr>
            </a:pPr>
            <a:r>
              <a:rPr lang="en-US" sz="2400">
                <a:solidFill>
                  <a:srgbClr val="000000"/>
                </a:solidFill>
              </a:rPr>
              <a:t>Implementation</a:t>
            </a:r>
          </a:p>
        </p:txBody>
      </p:sp>
      <p:sp>
        <p:nvSpPr>
          <p:cNvPr id="29728" name="Text Box 32"/>
          <p:cNvSpPr txBox="1">
            <a:spLocks noChangeArrowheads="1"/>
          </p:cNvSpPr>
          <p:nvPr/>
        </p:nvSpPr>
        <p:spPr bwMode="auto">
          <a:xfrm>
            <a:off x="3140075" y="4549776"/>
            <a:ext cx="1220788" cy="1698927"/>
          </a:xfrm>
          <a:prstGeom prst="rect">
            <a:avLst/>
          </a:prstGeom>
          <a:noFill/>
          <a:ln w="9525">
            <a:noFill/>
            <a:miter lim="800000"/>
            <a:headEnd/>
            <a:tailEnd/>
          </a:ln>
        </p:spPr>
        <p:txBody>
          <a:bodyPr lIns="0" tIns="0" rIns="0" bIns="0">
            <a:spAutoFit/>
          </a:bodyPr>
          <a:lstStyle/>
          <a:p>
            <a:pPr defTabSz="381000">
              <a:spcBef>
                <a:spcPct val="20000"/>
              </a:spcBef>
              <a:buClr>
                <a:schemeClr val="bg1"/>
              </a:buClr>
            </a:pPr>
            <a:r>
              <a:rPr lang="en-US" sz="2400">
                <a:solidFill>
                  <a:srgbClr val="000000"/>
                </a:solidFill>
              </a:rPr>
              <a:t>Analysis</a:t>
            </a:r>
          </a:p>
          <a:p>
            <a:pPr defTabSz="381000">
              <a:spcBef>
                <a:spcPct val="20000"/>
              </a:spcBef>
              <a:buClr>
                <a:schemeClr val="bg1"/>
              </a:buClr>
            </a:pPr>
            <a:r>
              <a:rPr lang="en-US" sz="2400">
                <a:solidFill>
                  <a:srgbClr val="000000"/>
                </a:solidFill>
              </a:rPr>
              <a:t>and</a:t>
            </a:r>
          </a:p>
          <a:p>
            <a:pPr defTabSz="381000">
              <a:spcBef>
                <a:spcPct val="20000"/>
              </a:spcBef>
              <a:buClr>
                <a:schemeClr val="bg1"/>
              </a:buClr>
            </a:pPr>
            <a:r>
              <a:rPr lang="en-US" sz="2400">
                <a:solidFill>
                  <a:srgbClr val="000000"/>
                </a:solidFill>
              </a:rPr>
              <a:t>Design</a:t>
            </a:r>
          </a:p>
          <a:p>
            <a:pPr defTabSz="381000">
              <a:spcBef>
                <a:spcPct val="20000"/>
              </a:spcBef>
              <a:buClr>
                <a:schemeClr val="bg1"/>
              </a:buClr>
            </a:pPr>
            <a:r>
              <a:rPr lang="en-US" sz="2400">
                <a:solidFill>
                  <a:srgbClr val="000000"/>
                </a:solidFill>
              </a:rPr>
              <a:t>Results</a:t>
            </a:r>
          </a:p>
        </p:txBody>
      </p:sp>
      <p:sp>
        <p:nvSpPr>
          <p:cNvPr id="29729" name="Text Box 33"/>
          <p:cNvSpPr txBox="1">
            <a:spLocks noChangeArrowheads="1"/>
          </p:cNvSpPr>
          <p:nvPr/>
        </p:nvSpPr>
        <p:spPr bwMode="auto">
          <a:xfrm>
            <a:off x="8502650" y="2100263"/>
            <a:ext cx="1716088" cy="2019014"/>
          </a:xfrm>
          <a:prstGeom prst="rect">
            <a:avLst/>
          </a:prstGeom>
          <a:noFill/>
          <a:ln w="9525">
            <a:noFill/>
            <a:miter lim="800000"/>
            <a:headEnd/>
            <a:tailEnd/>
          </a:ln>
        </p:spPr>
        <p:txBody>
          <a:bodyPr lIns="0" tIns="0" rIns="0" bIns="0">
            <a:spAutoFit/>
          </a:bodyPr>
          <a:lstStyle/>
          <a:p>
            <a:pPr defTabSz="381000">
              <a:spcBef>
                <a:spcPct val="20000"/>
              </a:spcBef>
              <a:buClr>
                <a:schemeClr val="bg1"/>
              </a:buClr>
            </a:pPr>
            <a:r>
              <a:rPr lang="en-US" sz="1600" dirty="0" err="1">
                <a:solidFill>
                  <a:srgbClr val="000000"/>
                </a:solidFill>
              </a:rPr>
              <a:t>updateInventory</a:t>
            </a:r>
            <a:r>
              <a:rPr lang="en-US" sz="1600" dirty="0">
                <a:solidFill>
                  <a:srgbClr val="000000"/>
                </a:solidFill>
              </a:rPr>
              <a:t>( )</a:t>
            </a:r>
          </a:p>
          <a:p>
            <a:pPr defTabSz="381000">
              <a:spcBef>
                <a:spcPct val="20000"/>
              </a:spcBef>
              <a:buClr>
                <a:schemeClr val="bg1"/>
              </a:buClr>
            </a:pPr>
            <a:r>
              <a:rPr lang="en-US" sz="1600" dirty="0">
                <a:solidFill>
                  <a:srgbClr val="000000"/>
                </a:solidFill>
              </a:rPr>
              <a:t>{</a:t>
            </a:r>
          </a:p>
          <a:p>
            <a:pPr defTabSz="381000">
              <a:spcBef>
                <a:spcPct val="20000"/>
              </a:spcBef>
              <a:buClr>
                <a:schemeClr val="bg1"/>
              </a:buClr>
            </a:pPr>
            <a:r>
              <a:rPr lang="en-US" sz="1600" dirty="0">
                <a:solidFill>
                  <a:srgbClr val="000000"/>
                </a:solidFill>
              </a:rPr>
              <a:t>}</a:t>
            </a:r>
          </a:p>
          <a:p>
            <a:pPr defTabSz="381000">
              <a:spcBef>
                <a:spcPct val="20000"/>
              </a:spcBef>
              <a:buClr>
                <a:schemeClr val="bg1"/>
              </a:buClr>
            </a:pPr>
            <a:endParaRPr lang="en-US" sz="1600" dirty="0">
              <a:solidFill>
                <a:srgbClr val="000000"/>
              </a:solidFill>
            </a:endParaRPr>
          </a:p>
          <a:p>
            <a:pPr defTabSz="381000">
              <a:spcBef>
                <a:spcPct val="20000"/>
              </a:spcBef>
              <a:buClr>
                <a:srgbClr val="000000"/>
              </a:buClr>
            </a:pPr>
            <a:r>
              <a:rPr lang="en-US" sz="1600" dirty="0" err="1">
                <a:solidFill>
                  <a:srgbClr val="000000"/>
                </a:solidFill>
              </a:rPr>
              <a:t>printReport</a:t>
            </a:r>
            <a:r>
              <a:rPr lang="en-US" sz="1600" dirty="0">
                <a:solidFill>
                  <a:srgbClr val="000000"/>
                </a:solidFill>
              </a:rPr>
              <a:t> ( )</a:t>
            </a:r>
          </a:p>
          <a:p>
            <a:pPr defTabSz="381000">
              <a:spcBef>
                <a:spcPct val="20000"/>
              </a:spcBef>
              <a:buClr>
                <a:schemeClr val="bg1"/>
              </a:buClr>
            </a:pPr>
            <a:r>
              <a:rPr lang="en-US" sz="1600" dirty="0">
                <a:solidFill>
                  <a:srgbClr val="000000"/>
                </a:solidFill>
              </a:rPr>
              <a:t>{</a:t>
            </a:r>
          </a:p>
          <a:p>
            <a:pPr defTabSz="381000">
              <a:spcBef>
                <a:spcPct val="20000"/>
              </a:spcBef>
              <a:buClr>
                <a:srgbClr val="000000"/>
              </a:buClr>
            </a:pPr>
            <a:r>
              <a:rPr lang="en-US" sz="1600" dirty="0">
                <a:solidFill>
                  <a:srgbClr val="000000"/>
                </a:solidFill>
              </a:rPr>
              <a:t>}</a:t>
            </a:r>
          </a:p>
        </p:txBody>
      </p:sp>
      <p:sp>
        <p:nvSpPr>
          <p:cNvPr id="29730" name="Oval 34"/>
          <p:cNvSpPr>
            <a:spLocks noChangeArrowheads="1"/>
          </p:cNvSpPr>
          <p:nvPr/>
        </p:nvSpPr>
        <p:spPr bwMode="auto">
          <a:xfrm rot="5340000">
            <a:off x="2903538" y="3786188"/>
            <a:ext cx="457200" cy="457200"/>
          </a:xfrm>
          <a:prstGeom prst="ellipse">
            <a:avLst/>
          </a:prstGeom>
          <a:noFill/>
          <a:ln w="29942">
            <a:solidFill>
              <a:srgbClr val="000000"/>
            </a:solidFill>
            <a:prstDash val="solid"/>
            <a:round/>
            <a:headEnd/>
            <a:tailEnd/>
          </a:ln>
        </p:spPr>
        <p:txBody>
          <a:bodyPr/>
          <a:lstStyle/>
          <a:p>
            <a:endParaRPr lang="en-US"/>
          </a:p>
        </p:txBody>
      </p:sp>
      <p:sp>
        <p:nvSpPr>
          <p:cNvPr id="29731" name="Oval 35"/>
          <p:cNvSpPr>
            <a:spLocks noChangeArrowheads="1"/>
          </p:cNvSpPr>
          <p:nvPr/>
        </p:nvSpPr>
        <p:spPr bwMode="auto">
          <a:xfrm rot="5340000">
            <a:off x="3703638" y="3214688"/>
            <a:ext cx="457200" cy="457200"/>
          </a:xfrm>
          <a:prstGeom prst="ellipse">
            <a:avLst/>
          </a:prstGeom>
          <a:noFill/>
          <a:ln w="29942">
            <a:solidFill>
              <a:srgbClr val="000000"/>
            </a:solidFill>
            <a:prstDash val="solid"/>
            <a:round/>
            <a:headEnd/>
            <a:tailEnd/>
          </a:ln>
        </p:spPr>
        <p:txBody>
          <a:bodyPr/>
          <a:lstStyle/>
          <a:p>
            <a:endParaRPr lang="en-US"/>
          </a:p>
        </p:txBody>
      </p:sp>
      <p:sp>
        <p:nvSpPr>
          <p:cNvPr id="29732" name="Oval 36"/>
          <p:cNvSpPr>
            <a:spLocks noChangeArrowheads="1"/>
          </p:cNvSpPr>
          <p:nvPr/>
        </p:nvSpPr>
        <p:spPr bwMode="auto">
          <a:xfrm rot="5340000">
            <a:off x="3028950" y="2660650"/>
            <a:ext cx="457200" cy="457200"/>
          </a:xfrm>
          <a:prstGeom prst="ellipse">
            <a:avLst/>
          </a:prstGeom>
          <a:noFill/>
          <a:ln w="29942">
            <a:solidFill>
              <a:srgbClr val="000000"/>
            </a:solidFill>
            <a:prstDash val="solid"/>
            <a:round/>
            <a:headEnd/>
            <a:tailEnd/>
          </a:ln>
        </p:spPr>
        <p:txBody>
          <a:bodyPr/>
          <a:lstStyle/>
          <a:p>
            <a:endParaRPr lang="en-US"/>
          </a:p>
        </p:txBody>
      </p:sp>
      <p:sp>
        <p:nvSpPr>
          <p:cNvPr id="29733" name="Oval 37"/>
          <p:cNvSpPr>
            <a:spLocks noChangeArrowheads="1"/>
          </p:cNvSpPr>
          <p:nvPr/>
        </p:nvSpPr>
        <p:spPr bwMode="auto">
          <a:xfrm rot="5340000">
            <a:off x="3817938" y="2300288"/>
            <a:ext cx="457200" cy="457200"/>
          </a:xfrm>
          <a:prstGeom prst="ellipse">
            <a:avLst/>
          </a:prstGeom>
          <a:noFill/>
          <a:ln w="29942">
            <a:solidFill>
              <a:srgbClr val="000000"/>
            </a:solidFill>
            <a:prstDash val="solid"/>
            <a:round/>
            <a:headEnd/>
            <a:tailEnd/>
          </a:ln>
        </p:spPr>
        <p:txBody>
          <a:bodyPr/>
          <a:lstStyle/>
          <a:p>
            <a:endParaRPr lang="en-US"/>
          </a:p>
        </p:txBody>
      </p:sp>
      <p:sp>
        <p:nvSpPr>
          <p:cNvPr id="29734" name="Freeform 38"/>
          <p:cNvSpPr>
            <a:spLocks/>
          </p:cNvSpPr>
          <p:nvPr/>
        </p:nvSpPr>
        <p:spPr bwMode="auto">
          <a:xfrm>
            <a:off x="3311526" y="3570288"/>
            <a:ext cx="428625" cy="304800"/>
          </a:xfrm>
          <a:custGeom>
            <a:avLst/>
            <a:gdLst/>
            <a:ahLst/>
            <a:cxnLst>
              <a:cxn ang="0">
                <a:pos x="0" y="192"/>
              </a:cxn>
              <a:cxn ang="0">
                <a:pos x="270" y="0"/>
              </a:cxn>
            </a:cxnLst>
            <a:rect l="0" t="0" r="r" b="b"/>
            <a:pathLst>
              <a:path w="270" h="192">
                <a:moveTo>
                  <a:pt x="0" y="192"/>
                </a:moveTo>
                <a:lnTo>
                  <a:pt x="270" y="0"/>
                </a:lnTo>
              </a:path>
            </a:pathLst>
          </a:custGeom>
          <a:noFill/>
          <a:ln w="19961">
            <a:solidFill>
              <a:srgbClr val="000000"/>
            </a:solidFill>
            <a:prstDash val="solid"/>
            <a:round/>
            <a:headEnd/>
            <a:tailEnd type="triangle" w="med" len="med"/>
          </a:ln>
        </p:spPr>
        <p:txBody>
          <a:bodyPr/>
          <a:lstStyle/>
          <a:p>
            <a:endParaRPr lang="en-US"/>
          </a:p>
        </p:txBody>
      </p:sp>
      <p:sp>
        <p:nvSpPr>
          <p:cNvPr id="29735" name="Freeform 39"/>
          <p:cNvSpPr>
            <a:spLocks/>
          </p:cNvSpPr>
          <p:nvPr/>
        </p:nvSpPr>
        <p:spPr bwMode="auto">
          <a:xfrm>
            <a:off x="2674938" y="2871788"/>
            <a:ext cx="342900" cy="0"/>
          </a:xfrm>
          <a:custGeom>
            <a:avLst/>
            <a:gdLst/>
            <a:ahLst/>
            <a:cxnLst>
              <a:cxn ang="0">
                <a:pos x="0" y="0"/>
              </a:cxn>
              <a:cxn ang="0">
                <a:pos x="216" y="0"/>
              </a:cxn>
            </a:cxnLst>
            <a:rect l="0" t="0" r="r" b="b"/>
            <a:pathLst>
              <a:path w="216">
                <a:moveTo>
                  <a:pt x="0" y="0"/>
                </a:moveTo>
                <a:lnTo>
                  <a:pt x="216" y="0"/>
                </a:lnTo>
              </a:path>
            </a:pathLst>
          </a:custGeom>
          <a:noFill/>
          <a:ln w="19961">
            <a:solidFill>
              <a:srgbClr val="000000"/>
            </a:solidFill>
            <a:prstDash val="solid"/>
            <a:round/>
            <a:headEnd/>
            <a:tailEnd type="triangle" w="med" len="med"/>
          </a:ln>
        </p:spPr>
        <p:txBody>
          <a:bodyPr/>
          <a:lstStyle/>
          <a:p>
            <a:endParaRPr lang="en-US"/>
          </a:p>
        </p:txBody>
      </p:sp>
      <p:sp>
        <p:nvSpPr>
          <p:cNvPr id="29736" name="Freeform 40"/>
          <p:cNvSpPr>
            <a:spLocks/>
          </p:cNvSpPr>
          <p:nvPr/>
        </p:nvSpPr>
        <p:spPr bwMode="auto">
          <a:xfrm>
            <a:off x="3475038" y="2643188"/>
            <a:ext cx="342900" cy="228600"/>
          </a:xfrm>
          <a:custGeom>
            <a:avLst/>
            <a:gdLst/>
            <a:ahLst/>
            <a:cxnLst>
              <a:cxn ang="0">
                <a:pos x="0" y="144"/>
              </a:cxn>
              <a:cxn ang="0">
                <a:pos x="216" y="0"/>
              </a:cxn>
            </a:cxnLst>
            <a:rect l="0" t="0" r="r" b="b"/>
            <a:pathLst>
              <a:path w="216" h="144">
                <a:moveTo>
                  <a:pt x="0" y="144"/>
                </a:moveTo>
                <a:lnTo>
                  <a:pt x="216" y="0"/>
                </a:lnTo>
              </a:path>
            </a:pathLst>
          </a:custGeom>
          <a:noFill/>
          <a:ln w="19961">
            <a:solidFill>
              <a:srgbClr val="000000"/>
            </a:solidFill>
            <a:prstDash val="solid"/>
            <a:round/>
            <a:headEnd/>
            <a:tailEnd type="triangle" w="med" len="med"/>
          </a:ln>
        </p:spPr>
        <p:txBody>
          <a:bodyPr/>
          <a:lstStyle/>
          <a:p>
            <a:endParaRPr lang="en-US"/>
          </a:p>
        </p:txBody>
      </p:sp>
      <p:sp>
        <p:nvSpPr>
          <p:cNvPr id="29737" name="Freeform 41"/>
          <p:cNvSpPr>
            <a:spLocks/>
          </p:cNvSpPr>
          <p:nvPr/>
        </p:nvSpPr>
        <p:spPr bwMode="auto">
          <a:xfrm>
            <a:off x="3360738" y="3100388"/>
            <a:ext cx="342900" cy="228600"/>
          </a:xfrm>
          <a:custGeom>
            <a:avLst/>
            <a:gdLst/>
            <a:ahLst/>
            <a:cxnLst>
              <a:cxn ang="0">
                <a:pos x="0" y="0"/>
              </a:cxn>
              <a:cxn ang="0">
                <a:pos x="216" y="144"/>
              </a:cxn>
            </a:cxnLst>
            <a:rect l="0" t="0" r="r" b="b"/>
            <a:pathLst>
              <a:path w="216" h="144">
                <a:moveTo>
                  <a:pt x="0" y="0"/>
                </a:moveTo>
                <a:lnTo>
                  <a:pt x="216" y="144"/>
                </a:lnTo>
              </a:path>
            </a:pathLst>
          </a:custGeom>
          <a:noFill/>
          <a:ln w="19961">
            <a:solidFill>
              <a:srgbClr val="000000"/>
            </a:solidFill>
            <a:prstDash val="solid"/>
            <a:round/>
            <a:headEnd/>
            <a:tailEnd type="triangle" w="med" len="med"/>
          </a:ln>
        </p:spPr>
        <p:txBody>
          <a:bodyPr/>
          <a:lstStyle/>
          <a:p>
            <a:endParaRPr lang="en-US"/>
          </a:p>
        </p:txBody>
      </p:sp>
      <p:sp>
        <p:nvSpPr>
          <p:cNvPr id="29738" name="Freeform 42"/>
          <p:cNvSpPr>
            <a:spLocks/>
          </p:cNvSpPr>
          <p:nvPr/>
        </p:nvSpPr>
        <p:spPr bwMode="auto">
          <a:xfrm>
            <a:off x="3132138" y="3100388"/>
            <a:ext cx="114300" cy="685800"/>
          </a:xfrm>
          <a:custGeom>
            <a:avLst/>
            <a:gdLst/>
            <a:ahLst/>
            <a:cxnLst>
              <a:cxn ang="0">
                <a:pos x="72" y="0"/>
              </a:cxn>
              <a:cxn ang="0">
                <a:pos x="0" y="432"/>
              </a:cxn>
            </a:cxnLst>
            <a:rect l="0" t="0" r="r" b="b"/>
            <a:pathLst>
              <a:path w="72" h="432">
                <a:moveTo>
                  <a:pt x="72" y="0"/>
                </a:moveTo>
                <a:lnTo>
                  <a:pt x="0" y="432"/>
                </a:lnTo>
              </a:path>
            </a:pathLst>
          </a:custGeom>
          <a:noFill/>
          <a:ln w="19961">
            <a:solidFill>
              <a:srgbClr val="000000"/>
            </a:solidFill>
            <a:prstDash val="solid"/>
            <a:round/>
            <a:headEnd/>
            <a:tailEnd type="triangle" w="med" len="med"/>
          </a:ln>
        </p:spPr>
        <p:txBody>
          <a:bodyPr/>
          <a:lstStyle/>
          <a:p>
            <a:endParaRPr lang="en-US"/>
          </a:p>
        </p:txBody>
      </p:sp>
      <p:sp>
        <p:nvSpPr>
          <p:cNvPr id="29739" name="Freeform 43"/>
          <p:cNvSpPr>
            <a:spLocks/>
          </p:cNvSpPr>
          <p:nvPr/>
        </p:nvSpPr>
        <p:spPr bwMode="auto">
          <a:xfrm>
            <a:off x="4275138" y="2528888"/>
            <a:ext cx="342900" cy="0"/>
          </a:xfrm>
          <a:custGeom>
            <a:avLst/>
            <a:gdLst/>
            <a:ahLst/>
            <a:cxnLst>
              <a:cxn ang="0">
                <a:pos x="0" y="0"/>
              </a:cxn>
              <a:cxn ang="0">
                <a:pos x="216" y="0"/>
              </a:cxn>
            </a:cxnLst>
            <a:rect l="0" t="0" r="r" b="b"/>
            <a:pathLst>
              <a:path w="216">
                <a:moveTo>
                  <a:pt x="0" y="0"/>
                </a:moveTo>
                <a:lnTo>
                  <a:pt x="216" y="0"/>
                </a:lnTo>
              </a:path>
            </a:pathLst>
          </a:custGeom>
          <a:noFill/>
          <a:ln w="19961">
            <a:solidFill>
              <a:srgbClr val="000000"/>
            </a:solidFill>
            <a:prstDash val="solid"/>
            <a:round/>
            <a:headEnd/>
            <a:tailEnd type="triangle" w="med" len="med"/>
          </a:ln>
        </p:spPr>
        <p:txBody>
          <a:bodyPr/>
          <a:lstStyle/>
          <a:p>
            <a:endParaRPr lang="en-US"/>
          </a:p>
        </p:txBody>
      </p:sp>
      <p:sp>
        <p:nvSpPr>
          <p:cNvPr id="29740" name="Oval 44"/>
          <p:cNvSpPr>
            <a:spLocks noChangeArrowheads="1"/>
          </p:cNvSpPr>
          <p:nvPr/>
        </p:nvSpPr>
        <p:spPr bwMode="auto">
          <a:xfrm rot="5340000">
            <a:off x="4403725" y="3686175"/>
            <a:ext cx="457200" cy="457200"/>
          </a:xfrm>
          <a:prstGeom prst="ellipse">
            <a:avLst/>
          </a:prstGeom>
          <a:noFill/>
          <a:ln w="29942">
            <a:solidFill>
              <a:srgbClr val="000000"/>
            </a:solidFill>
            <a:prstDash val="solid"/>
            <a:round/>
            <a:headEnd/>
            <a:tailEnd/>
          </a:ln>
        </p:spPr>
        <p:txBody>
          <a:bodyPr/>
          <a:lstStyle/>
          <a:p>
            <a:endParaRPr lang="en-US"/>
          </a:p>
        </p:txBody>
      </p:sp>
      <p:sp>
        <p:nvSpPr>
          <p:cNvPr id="29741" name="Freeform 45"/>
          <p:cNvSpPr>
            <a:spLocks/>
          </p:cNvSpPr>
          <p:nvPr/>
        </p:nvSpPr>
        <p:spPr bwMode="auto">
          <a:xfrm>
            <a:off x="4102100" y="3586164"/>
            <a:ext cx="330200" cy="198437"/>
          </a:xfrm>
          <a:custGeom>
            <a:avLst/>
            <a:gdLst/>
            <a:ahLst/>
            <a:cxnLst>
              <a:cxn ang="0">
                <a:pos x="0" y="0"/>
              </a:cxn>
              <a:cxn ang="0">
                <a:pos x="208" y="125"/>
              </a:cxn>
            </a:cxnLst>
            <a:rect l="0" t="0" r="r" b="b"/>
            <a:pathLst>
              <a:path w="208" h="125">
                <a:moveTo>
                  <a:pt x="0" y="0"/>
                </a:moveTo>
                <a:lnTo>
                  <a:pt x="208" y="125"/>
                </a:lnTo>
              </a:path>
            </a:pathLst>
          </a:custGeom>
          <a:noFill/>
          <a:ln w="19961">
            <a:solidFill>
              <a:srgbClr val="000000"/>
            </a:solidFill>
            <a:prstDash val="solid"/>
            <a:round/>
            <a:headEnd/>
            <a:tailEnd type="triangle" w="med" len="med"/>
          </a:ln>
        </p:spPr>
        <p:txBody>
          <a:bodyPr/>
          <a:lstStyle/>
          <a:p>
            <a:endParaRPr lang="en-US"/>
          </a:p>
        </p:txBody>
      </p:sp>
      <p:sp>
        <p:nvSpPr>
          <p:cNvPr id="29742" name="Freeform 46"/>
          <p:cNvSpPr>
            <a:spLocks/>
          </p:cNvSpPr>
          <p:nvPr/>
        </p:nvSpPr>
        <p:spPr bwMode="auto">
          <a:xfrm>
            <a:off x="4846638" y="3900488"/>
            <a:ext cx="228600" cy="0"/>
          </a:xfrm>
          <a:custGeom>
            <a:avLst/>
            <a:gdLst/>
            <a:ahLst/>
            <a:cxnLst>
              <a:cxn ang="0">
                <a:pos x="0" y="0"/>
              </a:cxn>
              <a:cxn ang="0">
                <a:pos x="144" y="0"/>
              </a:cxn>
            </a:cxnLst>
            <a:rect l="0" t="0" r="r" b="b"/>
            <a:pathLst>
              <a:path w="144">
                <a:moveTo>
                  <a:pt x="0" y="0"/>
                </a:moveTo>
                <a:lnTo>
                  <a:pt x="144" y="0"/>
                </a:lnTo>
              </a:path>
            </a:pathLst>
          </a:custGeom>
          <a:noFill/>
          <a:ln w="19961">
            <a:solidFill>
              <a:srgbClr val="000000"/>
            </a:solidFill>
            <a:prstDash val="solid"/>
            <a:round/>
            <a:headEnd/>
            <a:tailEnd type="triangle" w="med" len="med"/>
          </a:ln>
        </p:spPr>
        <p:txBody>
          <a:bodyPr/>
          <a:lstStyle/>
          <a:p>
            <a:endParaRPr lang="en-US"/>
          </a:p>
        </p:txBody>
      </p:sp>
      <p:sp>
        <p:nvSpPr>
          <p:cNvPr id="29743" name="Freeform 47"/>
          <p:cNvSpPr>
            <a:spLocks noChangeArrowheads="1"/>
          </p:cNvSpPr>
          <p:nvPr/>
        </p:nvSpPr>
        <p:spPr bwMode="auto">
          <a:xfrm>
            <a:off x="1636713" y="4341813"/>
            <a:ext cx="1028700" cy="1052512"/>
          </a:xfrm>
          <a:custGeom>
            <a:avLst/>
            <a:gdLst/>
            <a:ahLst/>
            <a:cxnLst>
              <a:cxn ang="0">
                <a:pos x="357" y="662"/>
              </a:cxn>
              <a:cxn ang="0">
                <a:pos x="420" y="649"/>
              </a:cxn>
              <a:cxn ang="0">
                <a:pos x="478" y="624"/>
              </a:cxn>
              <a:cxn ang="0">
                <a:pos x="529" y="588"/>
              </a:cxn>
              <a:cxn ang="0">
                <a:pos x="574" y="543"/>
              </a:cxn>
              <a:cxn ang="0">
                <a:pos x="609" y="490"/>
              </a:cxn>
              <a:cxn ang="0">
                <a:pos x="633" y="430"/>
              </a:cxn>
              <a:cxn ang="0">
                <a:pos x="646" y="366"/>
              </a:cxn>
              <a:cxn ang="0">
                <a:pos x="648" y="332"/>
              </a:cxn>
              <a:cxn ang="0">
                <a:pos x="641" y="265"/>
              </a:cxn>
              <a:cxn ang="0">
                <a:pos x="622" y="203"/>
              </a:cxn>
              <a:cxn ang="0">
                <a:pos x="592" y="146"/>
              </a:cxn>
              <a:cxn ang="0">
                <a:pos x="553" y="97"/>
              </a:cxn>
              <a:cxn ang="0">
                <a:pos x="505" y="56"/>
              </a:cxn>
              <a:cxn ang="0">
                <a:pos x="450" y="26"/>
              </a:cxn>
              <a:cxn ang="0">
                <a:pos x="389" y="6"/>
              </a:cxn>
              <a:cxn ang="0">
                <a:pos x="324" y="0"/>
              </a:cxn>
              <a:cxn ang="0">
                <a:pos x="290" y="1"/>
              </a:cxn>
              <a:cxn ang="0">
                <a:pos x="227" y="14"/>
              </a:cxn>
              <a:cxn ang="0">
                <a:pos x="169" y="40"/>
              </a:cxn>
              <a:cxn ang="0">
                <a:pos x="118" y="75"/>
              </a:cxn>
              <a:cxn ang="0">
                <a:pos x="73" y="121"/>
              </a:cxn>
              <a:cxn ang="0">
                <a:pos x="39" y="173"/>
              </a:cxn>
              <a:cxn ang="0">
                <a:pos x="14" y="233"/>
              </a:cxn>
              <a:cxn ang="0">
                <a:pos x="1" y="298"/>
              </a:cxn>
              <a:cxn ang="0">
                <a:pos x="0" y="332"/>
              </a:cxn>
              <a:cxn ang="0">
                <a:pos x="6" y="398"/>
              </a:cxn>
              <a:cxn ang="0">
                <a:pos x="25" y="461"/>
              </a:cxn>
              <a:cxn ang="0">
                <a:pos x="55" y="517"/>
              </a:cxn>
              <a:cxn ang="0">
                <a:pos x="95" y="566"/>
              </a:cxn>
              <a:cxn ang="0">
                <a:pos x="143" y="607"/>
              </a:cxn>
              <a:cxn ang="0">
                <a:pos x="197" y="637"/>
              </a:cxn>
              <a:cxn ang="0">
                <a:pos x="258" y="657"/>
              </a:cxn>
              <a:cxn ang="0">
                <a:pos x="324" y="663"/>
              </a:cxn>
            </a:cxnLst>
            <a:rect l="0" t="0" r="r" b="b"/>
            <a:pathLst>
              <a:path w="648" h="663">
                <a:moveTo>
                  <a:pt x="324" y="663"/>
                </a:moveTo>
                <a:lnTo>
                  <a:pt x="357" y="662"/>
                </a:lnTo>
                <a:lnTo>
                  <a:pt x="389" y="657"/>
                </a:lnTo>
                <a:lnTo>
                  <a:pt x="420" y="649"/>
                </a:lnTo>
                <a:lnTo>
                  <a:pt x="450" y="637"/>
                </a:lnTo>
                <a:lnTo>
                  <a:pt x="478" y="624"/>
                </a:lnTo>
                <a:lnTo>
                  <a:pt x="505" y="607"/>
                </a:lnTo>
                <a:lnTo>
                  <a:pt x="529" y="588"/>
                </a:lnTo>
                <a:lnTo>
                  <a:pt x="553" y="566"/>
                </a:lnTo>
                <a:lnTo>
                  <a:pt x="574" y="543"/>
                </a:lnTo>
                <a:lnTo>
                  <a:pt x="592" y="517"/>
                </a:lnTo>
                <a:lnTo>
                  <a:pt x="609" y="490"/>
                </a:lnTo>
                <a:lnTo>
                  <a:pt x="622" y="461"/>
                </a:lnTo>
                <a:lnTo>
                  <a:pt x="633" y="430"/>
                </a:lnTo>
                <a:lnTo>
                  <a:pt x="641" y="398"/>
                </a:lnTo>
                <a:lnTo>
                  <a:pt x="646" y="366"/>
                </a:lnTo>
                <a:lnTo>
                  <a:pt x="648" y="332"/>
                </a:lnTo>
                <a:lnTo>
                  <a:pt x="648" y="332"/>
                </a:lnTo>
                <a:lnTo>
                  <a:pt x="646" y="298"/>
                </a:lnTo>
                <a:lnTo>
                  <a:pt x="641" y="265"/>
                </a:lnTo>
                <a:lnTo>
                  <a:pt x="633" y="233"/>
                </a:lnTo>
                <a:lnTo>
                  <a:pt x="622" y="203"/>
                </a:lnTo>
                <a:lnTo>
                  <a:pt x="609" y="173"/>
                </a:lnTo>
                <a:lnTo>
                  <a:pt x="592" y="146"/>
                </a:lnTo>
                <a:lnTo>
                  <a:pt x="574" y="121"/>
                </a:lnTo>
                <a:lnTo>
                  <a:pt x="553" y="97"/>
                </a:lnTo>
                <a:lnTo>
                  <a:pt x="529" y="75"/>
                </a:lnTo>
                <a:lnTo>
                  <a:pt x="505" y="56"/>
                </a:lnTo>
                <a:lnTo>
                  <a:pt x="478" y="40"/>
                </a:lnTo>
                <a:lnTo>
                  <a:pt x="450" y="26"/>
                </a:lnTo>
                <a:lnTo>
                  <a:pt x="420" y="14"/>
                </a:lnTo>
                <a:lnTo>
                  <a:pt x="389" y="6"/>
                </a:lnTo>
                <a:lnTo>
                  <a:pt x="357" y="1"/>
                </a:lnTo>
                <a:lnTo>
                  <a:pt x="324" y="0"/>
                </a:lnTo>
                <a:lnTo>
                  <a:pt x="324" y="0"/>
                </a:lnTo>
                <a:lnTo>
                  <a:pt x="290" y="1"/>
                </a:lnTo>
                <a:lnTo>
                  <a:pt x="258" y="6"/>
                </a:lnTo>
                <a:lnTo>
                  <a:pt x="227" y="14"/>
                </a:lnTo>
                <a:lnTo>
                  <a:pt x="197" y="26"/>
                </a:lnTo>
                <a:lnTo>
                  <a:pt x="169" y="40"/>
                </a:lnTo>
                <a:lnTo>
                  <a:pt x="143" y="56"/>
                </a:lnTo>
                <a:lnTo>
                  <a:pt x="118" y="75"/>
                </a:lnTo>
                <a:lnTo>
                  <a:pt x="95" y="97"/>
                </a:lnTo>
                <a:lnTo>
                  <a:pt x="73" y="121"/>
                </a:lnTo>
                <a:lnTo>
                  <a:pt x="55" y="146"/>
                </a:lnTo>
                <a:lnTo>
                  <a:pt x="39" y="173"/>
                </a:lnTo>
                <a:lnTo>
                  <a:pt x="25" y="203"/>
                </a:lnTo>
                <a:lnTo>
                  <a:pt x="14" y="233"/>
                </a:lnTo>
                <a:lnTo>
                  <a:pt x="6" y="265"/>
                </a:lnTo>
                <a:lnTo>
                  <a:pt x="1" y="298"/>
                </a:lnTo>
                <a:lnTo>
                  <a:pt x="0" y="332"/>
                </a:lnTo>
                <a:lnTo>
                  <a:pt x="0" y="332"/>
                </a:lnTo>
                <a:lnTo>
                  <a:pt x="1" y="366"/>
                </a:lnTo>
                <a:lnTo>
                  <a:pt x="6" y="398"/>
                </a:lnTo>
                <a:lnTo>
                  <a:pt x="14" y="430"/>
                </a:lnTo>
                <a:lnTo>
                  <a:pt x="25" y="461"/>
                </a:lnTo>
                <a:lnTo>
                  <a:pt x="39" y="490"/>
                </a:lnTo>
                <a:lnTo>
                  <a:pt x="55" y="517"/>
                </a:lnTo>
                <a:lnTo>
                  <a:pt x="73" y="543"/>
                </a:lnTo>
                <a:lnTo>
                  <a:pt x="95" y="566"/>
                </a:lnTo>
                <a:lnTo>
                  <a:pt x="118" y="588"/>
                </a:lnTo>
                <a:lnTo>
                  <a:pt x="143" y="607"/>
                </a:lnTo>
                <a:lnTo>
                  <a:pt x="169" y="624"/>
                </a:lnTo>
                <a:lnTo>
                  <a:pt x="197" y="637"/>
                </a:lnTo>
                <a:lnTo>
                  <a:pt x="227" y="649"/>
                </a:lnTo>
                <a:lnTo>
                  <a:pt x="258" y="657"/>
                </a:lnTo>
                <a:lnTo>
                  <a:pt x="290" y="662"/>
                </a:lnTo>
                <a:lnTo>
                  <a:pt x="324" y="663"/>
                </a:lnTo>
                <a:lnTo>
                  <a:pt x="324" y="663"/>
                </a:lnTo>
                <a:close/>
              </a:path>
            </a:pathLst>
          </a:custGeom>
          <a:gradFill rotWithShape="0">
            <a:gsLst>
              <a:gs pos="0">
                <a:srgbClr val="7FBFFF"/>
              </a:gs>
              <a:gs pos="100000">
                <a:srgbClr val="000033"/>
              </a:gs>
            </a:gsLst>
            <a:lin ang="5400000" scaled="1"/>
          </a:gradFill>
          <a:ln w="9525">
            <a:noFill/>
            <a:round/>
            <a:headEnd/>
            <a:tailEnd/>
          </a:ln>
        </p:spPr>
        <p:txBody>
          <a:bodyPr/>
          <a:lstStyle/>
          <a:p>
            <a:endParaRPr lang="en-US"/>
          </a:p>
        </p:txBody>
      </p:sp>
      <p:sp>
        <p:nvSpPr>
          <p:cNvPr id="29744" name="Freeform 48"/>
          <p:cNvSpPr>
            <a:spLocks noChangeArrowheads="1"/>
          </p:cNvSpPr>
          <p:nvPr/>
        </p:nvSpPr>
        <p:spPr bwMode="auto">
          <a:xfrm>
            <a:off x="1909764" y="4408489"/>
            <a:ext cx="477837" cy="306387"/>
          </a:xfrm>
          <a:custGeom>
            <a:avLst/>
            <a:gdLst/>
            <a:ahLst/>
            <a:cxnLst>
              <a:cxn ang="0">
                <a:pos x="2" y="93"/>
              </a:cxn>
              <a:cxn ang="0">
                <a:pos x="4" y="98"/>
              </a:cxn>
              <a:cxn ang="0">
                <a:pos x="6" y="101"/>
              </a:cxn>
              <a:cxn ang="0">
                <a:pos x="9" y="102"/>
              </a:cxn>
              <a:cxn ang="0">
                <a:pos x="13" y="105"/>
              </a:cxn>
              <a:cxn ang="0">
                <a:pos x="13" y="105"/>
              </a:cxn>
              <a:cxn ang="0">
                <a:pos x="79" y="193"/>
              </a:cxn>
              <a:cxn ang="0">
                <a:pos x="179" y="156"/>
              </a:cxn>
              <a:cxn ang="0">
                <a:pos x="186" y="154"/>
              </a:cxn>
              <a:cxn ang="0">
                <a:pos x="193" y="155"/>
              </a:cxn>
              <a:cxn ang="0">
                <a:pos x="193" y="155"/>
              </a:cxn>
              <a:cxn ang="0">
                <a:pos x="192" y="151"/>
              </a:cxn>
              <a:cxn ang="0">
                <a:pos x="194" y="147"/>
              </a:cxn>
              <a:cxn ang="0">
                <a:pos x="198" y="143"/>
              </a:cxn>
              <a:cxn ang="0">
                <a:pos x="201" y="138"/>
              </a:cxn>
              <a:cxn ang="0">
                <a:pos x="201" y="138"/>
              </a:cxn>
              <a:cxn ang="0">
                <a:pos x="205" y="137"/>
              </a:cxn>
              <a:cxn ang="0">
                <a:pos x="212" y="138"/>
              </a:cxn>
              <a:cxn ang="0">
                <a:pos x="217" y="138"/>
              </a:cxn>
              <a:cxn ang="0">
                <a:pos x="218" y="135"/>
              </a:cxn>
              <a:cxn ang="0">
                <a:pos x="218" y="135"/>
              </a:cxn>
              <a:cxn ang="0">
                <a:pos x="219" y="133"/>
              </a:cxn>
              <a:cxn ang="0">
                <a:pos x="225" y="134"/>
              </a:cxn>
              <a:cxn ang="0">
                <a:pos x="230" y="134"/>
              </a:cxn>
              <a:cxn ang="0">
                <a:pos x="232" y="132"/>
              </a:cxn>
              <a:cxn ang="0">
                <a:pos x="232" y="132"/>
              </a:cxn>
              <a:cxn ang="0">
                <a:pos x="231" y="127"/>
              </a:cxn>
              <a:cxn ang="0">
                <a:pos x="235" y="127"/>
              </a:cxn>
              <a:cxn ang="0">
                <a:pos x="240" y="126"/>
              </a:cxn>
              <a:cxn ang="0">
                <a:pos x="245" y="120"/>
              </a:cxn>
              <a:cxn ang="0">
                <a:pos x="245" y="120"/>
              </a:cxn>
              <a:cxn ang="0">
                <a:pos x="248" y="117"/>
              </a:cxn>
              <a:cxn ang="0">
                <a:pos x="273" y="84"/>
              </a:cxn>
              <a:cxn ang="0">
                <a:pos x="273" y="84"/>
              </a:cxn>
              <a:cxn ang="0">
                <a:pos x="276" y="81"/>
              </a:cxn>
              <a:cxn ang="0">
                <a:pos x="282" y="75"/>
              </a:cxn>
              <a:cxn ang="0">
                <a:pos x="287" y="68"/>
              </a:cxn>
              <a:cxn ang="0">
                <a:pos x="290" y="65"/>
              </a:cxn>
              <a:cxn ang="0">
                <a:pos x="290" y="65"/>
              </a:cxn>
              <a:cxn ang="0">
                <a:pos x="288" y="66"/>
              </a:cxn>
              <a:cxn ang="0">
                <a:pos x="287" y="63"/>
              </a:cxn>
              <a:cxn ang="0">
                <a:pos x="287" y="57"/>
              </a:cxn>
              <a:cxn ang="0">
                <a:pos x="289" y="50"/>
              </a:cxn>
              <a:cxn ang="0">
                <a:pos x="291" y="43"/>
              </a:cxn>
              <a:cxn ang="0">
                <a:pos x="294" y="36"/>
              </a:cxn>
              <a:cxn ang="0">
                <a:pos x="297" y="31"/>
              </a:cxn>
              <a:cxn ang="0">
                <a:pos x="300" y="31"/>
              </a:cxn>
              <a:cxn ang="0">
                <a:pos x="300" y="31"/>
              </a:cxn>
              <a:cxn ang="0">
                <a:pos x="301" y="28"/>
              </a:cxn>
              <a:cxn ang="0">
                <a:pos x="297" y="20"/>
              </a:cxn>
              <a:cxn ang="0">
                <a:pos x="292" y="12"/>
              </a:cxn>
              <a:cxn ang="0">
                <a:pos x="292" y="8"/>
              </a:cxn>
              <a:cxn ang="0">
                <a:pos x="292" y="8"/>
              </a:cxn>
              <a:cxn ang="0">
                <a:pos x="293" y="7"/>
              </a:cxn>
              <a:cxn ang="0">
                <a:pos x="290" y="5"/>
              </a:cxn>
              <a:cxn ang="0">
                <a:pos x="286" y="2"/>
              </a:cxn>
              <a:cxn ang="0">
                <a:pos x="281" y="0"/>
              </a:cxn>
              <a:cxn ang="0">
                <a:pos x="0" y="67"/>
              </a:cxn>
              <a:cxn ang="0">
                <a:pos x="2" y="93"/>
              </a:cxn>
              <a:cxn ang="0">
                <a:pos x="2" y="93"/>
              </a:cxn>
            </a:cxnLst>
            <a:rect l="0" t="0" r="r" b="b"/>
            <a:pathLst>
              <a:path w="301" h="193">
                <a:moveTo>
                  <a:pt x="2" y="93"/>
                </a:moveTo>
                <a:lnTo>
                  <a:pt x="4" y="98"/>
                </a:lnTo>
                <a:lnTo>
                  <a:pt x="6" y="101"/>
                </a:lnTo>
                <a:lnTo>
                  <a:pt x="9" y="102"/>
                </a:lnTo>
                <a:lnTo>
                  <a:pt x="13" y="105"/>
                </a:lnTo>
                <a:lnTo>
                  <a:pt x="13" y="105"/>
                </a:lnTo>
                <a:lnTo>
                  <a:pt x="79" y="193"/>
                </a:lnTo>
                <a:lnTo>
                  <a:pt x="179" y="156"/>
                </a:lnTo>
                <a:lnTo>
                  <a:pt x="186" y="154"/>
                </a:lnTo>
                <a:lnTo>
                  <a:pt x="193" y="155"/>
                </a:lnTo>
                <a:lnTo>
                  <a:pt x="193" y="155"/>
                </a:lnTo>
                <a:lnTo>
                  <a:pt x="192" y="151"/>
                </a:lnTo>
                <a:lnTo>
                  <a:pt x="194" y="147"/>
                </a:lnTo>
                <a:lnTo>
                  <a:pt x="198" y="143"/>
                </a:lnTo>
                <a:lnTo>
                  <a:pt x="201" y="138"/>
                </a:lnTo>
                <a:lnTo>
                  <a:pt x="201" y="138"/>
                </a:lnTo>
                <a:lnTo>
                  <a:pt x="205" y="137"/>
                </a:lnTo>
                <a:lnTo>
                  <a:pt x="212" y="138"/>
                </a:lnTo>
                <a:lnTo>
                  <a:pt x="217" y="138"/>
                </a:lnTo>
                <a:lnTo>
                  <a:pt x="218" y="135"/>
                </a:lnTo>
                <a:lnTo>
                  <a:pt x="218" y="135"/>
                </a:lnTo>
                <a:lnTo>
                  <a:pt x="219" y="133"/>
                </a:lnTo>
                <a:lnTo>
                  <a:pt x="225" y="134"/>
                </a:lnTo>
                <a:lnTo>
                  <a:pt x="230" y="134"/>
                </a:lnTo>
                <a:lnTo>
                  <a:pt x="232" y="132"/>
                </a:lnTo>
                <a:lnTo>
                  <a:pt x="232" y="132"/>
                </a:lnTo>
                <a:lnTo>
                  <a:pt x="231" y="127"/>
                </a:lnTo>
                <a:lnTo>
                  <a:pt x="235" y="127"/>
                </a:lnTo>
                <a:lnTo>
                  <a:pt x="240" y="126"/>
                </a:lnTo>
                <a:lnTo>
                  <a:pt x="245" y="120"/>
                </a:lnTo>
                <a:lnTo>
                  <a:pt x="245" y="120"/>
                </a:lnTo>
                <a:lnTo>
                  <a:pt x="248" y="117"/>
                </a:lnTo>
                <a:lnTo>
                  <a:pt x="273" y="84"/>
                </a:lnTo>
                <a:lnTo>
                  <a:pt x="273" y="84"/>
                </a:lnTo>
                <a:lnTo>
                  <a:pt x="276" y="81"/>
                </a:lnTo>
                <a:lnTo>
                  <a:pt x="282" y="75"/>
                </a:lnTo>
                <a:lnTo>
                  <a:pt x="287" y="68"/>
                </a:lnTo>
                <a:lnTo>
                  <a:pt x="290" y="65"/>
                </a:lnTo>
                <a:lnTo>
                  <a:pt x="290" y="65"/>
                </a:lnTo>
                <a:lnTo>
                  <a:pt x="288" y="66"/>
                </a:lnTo>
                <a:lnTo>
                  <a:pt x="287" y="63"/>
                </a:lnTo>
                <a:lnTo>
                  <a:pt x="287" y="57"/>
                </a:lnTo>
                <a:lnTo>
                  <a:pt x="289" y="50"/>
                </a:lnTo>
                <a:lnTo>
                  <a:pt x="291" y="43"/>
                </a:lnTo>
                <a:lnTo>
                  <a:pt x="294" y="36"/>
                </a:lnTo>
                <a:lnTo>
                  <a:pt x="297" y="31"/>
                </a:lnTo>
                <a:lnTo>
                  <a:pt x="300" y="31"/>
                </a:lnTo>
                <a:lnTo>
                  <a:pt x="300" y="31"/>
                </a:lnTo>
                <a:lnTo>
                  <a:pt x="301" y="28"/>
                </a:lnTo>
                <a:lnTo>
                  <a:pt x="297" y="20"/>
                </a:lnTo>
                <a:lnTo>
                  <a:pt x="292" y="12"/>
                </a:lnTo>
                <a:lnTo>
                  <a:pt x="292" y="8"/>
                </a:lnTo>
                <a:lnTo>
                  <a:pt x="292" y="8"/>
                </a:lnTo>
                <a:lnTo>
                  <a:pt x="293" y="7"/>
                </a:lnTo>
                <a:lnTo>
                  <a:pt x="290" y="5"/>
                </a:lnTo>
                <a:lnTo>
                  <a:pt x="286" y="2"/>
                </a:lnTo>
                <a:lnTo>
                  <a:pt x="281" y="0"/>
                </a:lnTo>
                <a:lnTo>
                  <a:pt x="0" y="67"/>
                </a:lnTo>
                <a:lnTo>
                  <a:pt x="2" y="93"/>
                </a:lnTo>
                <a:lnTo>
                  <a:pt x="2" y="93"/>
                </a:lnTo>
                <a:close/>
              </a:path>
            </a:pathLst>
          </a:custGeom>
          <a:gradFill rotWithShape="0">
            <a:gsLst>
              <a:gs pos="0">
                <a:srgbClr val="3F7FBF"/>
              </a:gs>
              <a:gs pos="10000">
                <a:srgbClr val="007F7F"/>
              </a:gs>
              <a:gs pos="100000">
                <a:srgbClr val="3F7FBF"/>
              </a:gs>
            </a:gsLst>
            <a:lin ang="5400000" scaled="1"/>
          </a:gradFill>
          <a:ln w="9525">
            <a:noFill/>
            <a:round/>
            <a:headEnd/>
            <a:tailEnd/>
          </a:ln>
        </p:spPr>
        <p:txBody>
          <a:bodyPr/>
          <a:lstStyle/>
          <a:p>
            <a:endParaRPr lang="en-US"/>
          </a:p>
        </p:txBody>
      </p:sp>
      <p:sp>
        <p:nvSpPr>
          <p:cNvPr id="29745" name="Freeform 49"/>
          <p:cNvSpPr>
            <a:spLocks noChangeArrowheads="1"/>
          </p:cNvSpPr>
          <p:nvPr/>
        </p:nvSpPr>
        <p:spPr bwMode="auto">
          <a:xfrm>
            <a:off x="1908175" y="4346575"/>
            <a:ext cx="477838" cy="331788"/>
          </a:xfrm>
          <a:custGeom>
            <a:avLst/>
            <a:gdLst/>
            <a:ahLst/>
            <a:cxnLst>
              <a:cxn ang="0">
                <a:pos x="4" y="135"/>
              </a:cxn>
              <a:cxn ang="0">
                <a:pos x="9" y="139"/>
              </a:cxn>
              <a:cxn ang="0">
                <a:pos x="13" y="142"/>
              </a:cxn>
              <a:cxn ang="0">
                <a:pos x="21" y="151"/>
              </a:cxn>
              <a:cxn ang="0">
                <a:pos x="30" y="158"/>
              </a:cxn>
              <a:cxn ang="0">
                <a:pos x="45" y="167"/>
              </a:cxn>
              <a:cxn ang="0">
                <a:pos x="58" y="181"/>
              </a:cxn>
              <a:cxn ang="0">
                <a:pos x="79" y="199"/>
              </a:cxn>
              <a:cxn ang="0">
                <a:pos x="103" y="207"/>
              </a:cxn>
              <a:cxn ang="0">
                <a:pos x="118" y="208"/>
              </a:cxn>
              <a:cxn ang="0">
                <a:pos x="147" y="209"/>
              </a:cxn>
              <a:cxn ang="0">
                <a:pos x="161" y="206"/>
              </a:cxn>
              <a:cxn ang="0">
                <a:pos x="166" y="198"/>
              </a:cxn>
              <a:cxn ang="0">
                <a:pos x="172" y="195"/>
              </a:cxn>
              <a:cxn ang="0">
                <a:pos x="186" y="191"/>
              </a:cxn>
              <a:cxn ang="0">
                <a:pos x="193" y="192"/>
              </a:cxn>
              <a:cxn ang="0">
                <a:pos x="194" y="184"/>
              </a:cxn>
              <a:cxn ang="0">
                <a:pos x="202" y="175"/>
              </a:cxn>
              <a:cxn ang="0">
                <a:pos x="205" y="174"/>
              </a:cxn>
              <a:cxn ang="0">
                <a:pos x="217" y="175"/>
              </a:cxn>
              <a:cxn ang="0">
                <a:pos x="218" y="172"/>
              </a:cxn>
              <a:cxn ang="0">
                <a:pos x="225" y="171"/>
              </a:cxn>
              <a:cxn ang="0">
                <a:pos x="232" y="169"/>
              </a:cxn>
              <a:cxn ang="0">
                <a:pos x="231" y="165"/>
              </a:cxn>
              <a:cxn ang="0">
                <a:pos x="241" y="162"/>
              </a:cxn>
              <a:cxn ang="0">
                <a:pos x="245" y="157"/>
              </a:cxn>
              <a:cxn ang="0">
                <a:pos x="250" y="155"/>
              </a:cxn>
              <a:cxn ang="0">
                <a:pos x="256" y="152"/>
              </a:cxn>
              <a:cxn ang="0">
                <a:pos x="258" y="145"/>
              </a:cxn>
              <a:cxn ang="0">
                <a:pos x="269" y="126"/>
              </a:cxn>
              <a:cxn ang="0">
                <a:pos x="274" y="121"/>
              </a:cxn>
              <a:cxn ang="0">
                <a:pos x="282" y="112"/>
              </a:cxn>
              <a:cxn ang="0">
                <a:pos x="290" y="102"/>
              </a:cxn>
              <a:cxn ang="0">
                <a:pos x="288" y="103"/>
              </a:cxn>
              <a:cxn ang="0">
                <a:pos x="287" y="94"/>
              </a:cxn>
              <a:cxn ang="0">
                <a:pos x="291" y="79"/>
              </a:cxn>
              <a:cxn ang="0">
                <a:pos x="297" y="68"/>
              </a:cxn>
              <a:cxn ang="0">
                <a:pos x="301" y="68"/>
              </a:cxn>
              <a:cxn ang="0">
                <a:pos x="297" y="58"/>
              </a:cxn>
              <a:cxn ang="0">
                <a:pos x="292" y="45"/>
              </a:cxn>
              <a:cxn ang="0">
                <a:pos x="293" y="44"/>
              </a:cxn>
              <a:cxn ang="0">
                <a:pos x="286" y="39"/>
              </a:cxn>
              <a:cxn ang="0">
                <a:pos x="276" y="34"/>
              </a:cxn>
              <a:cxn ang="0">
                <a:pos x="268" y="29"/>
              </a:cxn>
              <a:cxn ang="0">
                <a:pos x="267" y="27"/>
              </a:cxn>
              <a:cxn ang="0">
                <a:pos x="268" y="22"/>
              </a:cxn>
              <a:cxn ang="0">
                <a:pos x="265" y="23"/>
              </a:cxn>
              <a:cxn ang="0">
                <a:pos x="259" y="26"/>
              </a:cxn>
              <a:cxn ang="0">
                <a:pos x="252" y="22"/>
              </a:cxn>
              <a:cxn ang="0">
                <a:pos x="246" y="18"/>
              </a:cxn>
              <a:cxn ang="0">
                <a:pos x="238" y="14"/>
              </a:cxn>
              <a:cxn ang="0">
                <a:pos x="215" y="13"/>
              </a:cxn>
              <a:cxn ang="0">
                <a:pos x="195" y="7"/>
              </a:cxn>
              <a:cxn ang="0">
                <a:pos x="175" y="4"/>
              </a:cxn>
              <a:cxn ang="0">
                <a:pos x="136" y="0"/>
              </a:cxn>
              <a:cxn ang="0">
                <a:pos x="98" y="5"/>
              </a:cxn>
              <a:cxn ang="0">
                <a:pos x="70" y="15"/>
              </a:cxn>
              <a:cxn ang="0">
                <a:pos x="43" y="28"/>
              </a:cxn>
              <a:cxn ang="0">
                <a:pos x="3" y="64"/>
              </a:cxn>
              <a:cxn ang="0">
                <a:pos x="1" y="70"/>
              </a:cxn>
              <a:cxn ang="0">
                <a:pos x="1" y="78"/>
              </a:cxn>
              <a:cxn ang="0">
                <a:pos x="3" y="130"/>
              </a:cxn>
            </a:cxnLst>
            <a:rect l="0" t="0" r="r" b="b"/>
            <a:pathLst>
              <a:path w="301" h="209">
                <a:moveTo>
                  <a:pt x="3" y="130"/>
                </a:moveTo>
                <a:lnTo>
                  <a:pt x="4" y="135"/>
                </a:lnTo>
                <a:lnTo>
                  <a:pt x="6" y="137"/>
                </a:lnTo>
                <a:lnTo>
                  <a:pt x="9" y="139"/>
                </a:lnTo>
                <a:lnTo>
                  <a:pt x="13" y="142"/>
                </a:lnTo>
                <a:lnTo>
                  <a:pt x="13" y="142"/>
                </a:lnTo>
                <a:lnTo>
                  <a:pt x="17" y="146"/>
                </a:lnTo>
                <a:lnTo>
                  <a:pt x="21" y="151"/>
                </a:lnTo>
                <a:lnTo>
                  <a:pt x="25" y="155"/>
                </a:lnTo>
                <a:lnTo>
                  <a:pt x="30" y="158"/>
                </a:lnTo>
                <a:lnTo>
                  <a:pt x="30" y="158"/>
                </a:lnTo>
                <a:lnTo>
                  <a:pt x="45" y="167"/>
                </a:lnTo>
                <a:lnTo>
                  <a:pt x="58" y="181"/>
                </a:lnTo>
                <a:lnTo>
                  <a:pt x="58" y="181"/>
                </a:lnTo>
                <a:lnTo>
                  <a:pt x="68" y="191"/>
                </a:lnTo>
                <a:lnTo>
                  <a:pt x="79" y="199"/>
                </a:lnTo>
                <a:lnTo>
                  <a:pt x="90" y="204"/>
                </a:lnTo>
                <a:lnTo>
                  <a:pt x="103" y="207"/>
                </a:lnTo>
                <a:lnTo>
                  <a:pt x="103" y="207"/>
                </a:lnTo>
                <a:lnTo>
                  <a:pt x="118" y="208"/>
                </a:lnTo>
                <a:lnTo>
                  <a:pt x="132" y="209"/>
                </a:lnTo>
                <a:lnTo>
                  <a:pt x="147" y="209"/>
                </a:lnTo>
                <a:lnTo>
                  <a:pt x="161" y="206"/>
                </a:lnTo>
                <a:lnTo>
                  <a:pt x="161" y="206"/>
                </a:lnTo>
                <a:lnTo>
                  <a:pt x="163" y="202"/>
                </a:lnTo>
                <a:lnTo>
                  <a:pt x="166" y="198"/>
                </a:lnTo>
                <a:lnTo>
                  <a:pt x="166" y="198"/>
                </a:lnTo>
                <a:lnTo>
                  <a:pt x="172" y="195"/>
                </a:lnTo>
                <a:lnTo>
                  <a:pt x="179" y="193"/>
                </a:lnTo>
                <a:lnTo>
                  <a:pt x="186" y="191"/>
                </a:lnTo>
                <a:lnTo>
                  <a:pt x="193" y="192"/>
                </a:lnTo>
                <a:lnTo>
                  <a:pt x="193" y="192"/>
                </a:lnTo>
                <a:lnTo>
                  <a:pt x="192" y="187"/>
                </a:lnTo>
                <a:lnTo>
                  <a:pt x="194" y="184"/>
                </a:lnTo>
                <a:lnTo>
                  <a:pt x="198" y="180"/>
                </a:lnTo>
                <a:lnTo>
                  <a:pt x="202" y="175"/>
                </a:lnTo>
                <a:lnTo>
                  <a:pt x="202" y="175"/>
                </a:lnTo>
                <a:lnTo>
                  <a:pt x="205" y="174"/>
                </a:lnTo>
                <a:lnTo>
                  <a:pt x="212" y="175"/>
                </a:lnTo>
                <a:lnTo>
                  <a:pt x="217" y="175"/>
                </a:lnTo>
                <a:lnTo>
                  <a:pt x="218" y="172"/>
                </a:lnTo>
                <a:lnTo>
                  <a:pt x="218" y="172"/>
                </a:lnTo>
                <a:lnTo>
                  <a:pt x="219" y="170"/>
                </a:lnTo>
                <a:lnTo>
                  <a:pt x="225" y="171"/>
                </a:lnTo>
                <a:lnTo>
                  <a:pt x="230" y="171"/>
                </a:lnTo>
                <a:lnTo>
                  <a:pt x="232" y="169"/>
                </a:lnTo>
                <a:lnTo>
                  <a:pt x="232" y="169"/>
                </a:lnTo>
                <a:lnTo>
                  <a:pt x="231" y="165"/>
                </a:lnTo>
                <a:lnTo>
                  <a:pt x="235" y="164"/>
                </a:lnTo>
                <a:lnTo>
                  <a:pt x="241" y="162"/>
                </a:lnTo>
                <a:lnTo>
                  <a:pt x="245" y="157"/>
                </a:lnTo>
                <a:lnTo>
                  <a:pt x="245" y="157"/>
                </a:lnTo>
                <a:lnTo>
                  <a:pt x="248" y="154"/>
                </a:lnTo>
                <a:lnTo>
                  <a:pt x="250" y="155"/>
                </a:lnTo>
                <a:lnTo>
                  <a:pt x="252" y="155"/>
                </a:lnTo>
                <a:lnTo>
                  <a:pt x="256" y="152"/>
                </a:lnTo>
                <a:lnTo>
                  <a:pt x="256" y="152"/>
                </a:lnTo>
                <a:lnTo>
                  <a:pt x="258" y="145"/>
                </a:lnTo>
                <a:lnTo>
                  <a:pt x="263" y="135"/>
                </a:lnTo>
                <a:lnTo>
                  <a:pt x="269" y="126"/>
                </a:lnTo>
                <a:lnTo>
                  <a:pt x="274" y="121"/>
                </a:lnTo>
                <a:lnTo>
                  <a:pt x="274" y="121"/>
                </a:lnTo>
                <a:lnTo>
                  <a:pt x="276" y="118"/>
                </a:lnTo>
                <a:lnTo>
                  <a:pt x="282" y="112"/>
                </a:lnTo>
                <a:lnTo>
                  <a:pt x="287" y="105"/>
                </a:lnTo>
                <a:lnTo>
                  <a:pt x="290" y="102"/>
                </a:lnTo>
                <a:lnTo>
                  <a:pt x="290" y="102"/>
                </a:lnTo>
                <a:lnTo>
                  <a:pt x="288" y="103"/>
                </a:lnTo>
                <a:lnTo>
                  <a:pt x="287" y="100"/>
                </a:lnTo>
                <a:lnTo>
                  <a:pt x="287" y="94"/>
                </a:lnTo>
                <a:lnTo>
                  <a:pt x="289" y="87"/>
                </a:lnTo>
                <a:lnTo>
                  <a:pt x="291" y="79"/>
                </a:lnTo>
                <a:lnTo>
                  <a:pt x="294" y="72"/>
                </a:lnTo>
                <a:lnTo>
                  <a:pt x="297" y="68"/>
                </a:lnTo>
                <a:lnTo>
                  <a:pt x="301" y="68"/>
                </a:lnTo>
                <a:lnTo>
                  <a:pt x="301" y="68"/>
                </a:lnTo>
                <a:lnTo>
                  <a:pt x="301" y="65"/>
                </a:lnTo>
                <a:lnTo>
                  <a:pt x="297" y="58"/>
                </a:lnTo>
                <a:lnTo>
                  <a:pt x="292" y="49"/>
                </a:lnTo>
                <a:lnTo>
                  <a:pt x="292" y="45"/>
                </a:lnTo>
                <a:lnTo>
                  <a:pt x="292" y="45"/>
                </a:lnTo>
                <a:lnTo>
                  <a:pt x="293" y="44"/>
                </a:lnTo>
                <a:lnTo>
                  <a:pt x="290" y="42"/>
                </a:lnTo>
                <a:lnTo>
                  <a:pt x="286" y="39"/>
                </a:lnTo>
                <a:lnTo>
                  <a:pt x="281" y="36"/>
                </a:lnTo>
                <a:lnTo>
                  <a:pt x="276" y="34"/>
                </a:lnTo>
                <a:lnTo>
                  <a:pt x="272" y="31"/>
                </a:lnTo>
                <a:lnTo>
                  <a:pt x="268" y="29"/>
                </a:lnTo>
                <a:lnTo>
                  <a:pt x="267" y="27"/>
                </a:lnTo>
                <a:lnTo>
                  <a:pt x="267" y="27"/>
                </a:lnTo>
                <a:lnTo>
                  <a:pt x="269" y="23"/>
                </a:lnTo>
                <a:lnTo>
                  <a:pt x="268" y="22"/>
                </a:lnTo>
                <a:lnTo>
                  <a:pt x="267" y="22"/>
                </a:lnTo>
                <a:lnTo>
                  <a:pt x="265" y="23"/>
                </a:lnTo>
                <a:lnTo>
                  <a:pt x="262" y="25"/>
                </a:lnTo>
                <a:lnTo>
                  <a:pt x="259" y="26"/>
                </a:lnTo>
                <a:lnTo>
                  <a:pt x="256" y="25"/>
                </a:lnTo>
                <a:lnTo>
                  <a:pt x="252" y="22"/>
                </a:lnTo>
                <a:lnTo>
                  <a:pt x="252" y="22"/>
                </a:lnTo>
                <a:lnTo>
                  <a:pt x="246" y="18"/>
                </a:lnTo>
                <a:lnTo>
                  <a:pt x="238" y="14"/>
                </a:lnTo>
                <a:lnTo>
                  <a:pt x="238" y="14"/>
                </a:lnTo>
                <a:lnTo>
                  <a:pt x="227" y="13"/>
                </a:lnTo>
                <a:lnTo>
                  <a:pt x="215" y="13"/>
                </a:lnTo>
                <a:lnTo>
                  <a:pt x="215" y="13"/>
                </a:lnTo>
                <a:lnTo>
                  <a:pt x="195" y="7"/>
                </a:lnTo>
                <a:lnTo>
                  <a:pt x="175" y="4"/>
                </a:lnTo>
                <a:lnTo>
                  <a:pt x="175" y="4"/>
                </a:lnTo>
                <a:lnTo>
                  <a:pt x="156" y="1"/>
                </a:lnTo>
                <a:lnTo>
                  <a:pt x="136" y="0"/>
                </a:lnTo>
                <a:lnTo>
                  <a:pt x="117" y="1"/>
                </a:lnTo>
                <a:lnTo>
                  <a:pt x="98" y="5"/>
                </a:lnTo>
                <a:lnTo>
                  <a:pt x="98" y="5"/>
                </a:lnTo>
                <a:lnTo>
                  <a:pt x="70" y="15"/>
                </a:lnTo>
                <a:lnTo>
                  <a:pt x="43" y="28"/>
                </a:lnTo>
                <a:lnTo>
                  <a:pt x="43" y="28"/>
                </a:lnTo>
                <a:lnTo>
                  <a:pt x="22" y="45"/>
                </a:lnTo>
                <a:lnTo>
                  <a:pt x="3" y="64"/>
                </a:lnTo>
                <a:lnTo>
                  <a:pt x="3" y="64"/>
                </a:lnTo>
                <a:lnTo>
                  <a:pt x="1" y="70"/>
                </a:lnTo>
                <a:lnTo>
                  <a:pt x="1" y="78"/>
                </a:lnTo>
                <a:lnTo>
                  <a:pt x="1" y="78"/>
                </a:lnTo>
                <a:lnTo>
                  <a:pt x="0" y="104"/>
                </a:lnTo>
                <a:lnTo>
                  <a:pt x="3" y="130"/>
                </a:lnTo>
                <a:lnTo>
                  <a:pt x="3" y="130"/>
                </a:lnTo>
                <a:close/>
              </a:path>
            </a:pathLst>
          </a:custGeom>
          <a:gradFill rotWithShape="0">
            <a:gsLst>
              <a:gs pos="0">
                <a:srgbClr val="7FBFFF"/>
              </a:gs>
              <a:gs pos="10000">
                <a:srgbClr val="FFFFFF"/>
              </a:gs>
              <a:gs pos="100000">
                <a:srgbClr val="7FBFFF"/>
              </a:gs>
            </a:gsLst>
            <a:lin ang="5400000" scaled="1"/>
          </a:gradFill>
          <a:ln w="9525">
            <a:noFill/>
            <a:round/>
            <a:headEnd/>
            <a:tailEnd/>
          </a:ln>
        </p:spPr>
        <p:txBody>
          <a:bodyPr/>
          <a:lstStyle/>
          <a:p>
            <a:endParaRPr lang="en-US"/>
          </a:p>
        </p:txBody>
      </p:sp>
      <p:sp>
        <p:nvSpPr>
          <p:cNvPr id="29746" name="Freeform 50"/>
          <p:cNvSpPr>
            <a:spLocks noChangeArrowheads="1"/>
          </p:cNvSpPr>
          <p:nvPr/>
        </p:nvSpPr>
        <p:spPr bwMode="auto">
          <a:xfrm>
            <a:off x="2073276" y="4619625"/>
            <a:ext cx="4763" cy="6350"/>
          </a:xfrm>
          <a:custGeom>
            <a:avLst/>
            <a:gdLst/>
            <a:ahLst/>
            <a:cxnLst>
              <a:cxn ang="0">
                <a:pos x="2" y="0"/>
              </a:cxn>
              <a:cxn ang="0">
                <a:pos x="0" y="1"/>
              </a:cxn>
              <a:cxn ang="0">
                <a:pos x="2" y="4"/>
              </a:cxn>
              <a:cxn ang="0">
                <a:pos x="3" y="2"/>
              </a:cxn>
              <a:cxn ang="0">
                <a:pos x="2" y="0"/>
              </a:cxn>
              <a:cxn ang="0">
                <a:pos x="2" y="0"/>
              </a:cxn>
            </a:cxnLst>
            <a:rect l="0" t="0" r="r" b="b"/>
            <a:pathLst>
              <a:path w="3" h="4">
                <a:moveTo>
                  <a:pt x="2" y="0"/>
                </a:moveTo>
                <a:lnTo>
                  <a:pt x="0" y="1"/>
                </a:lnTo>
                <a:lnTo>
                  <a:pt x="2" y="4"/>
                </a:lnTo>
                <a:lnTo>
                  <a:pt x="3" y="2"/>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47" name="Freeform 51"/>
          <p:cNvSpPr>
            <a:spLocks noChangeArrowheads="1"/>
          </p:cNvSpPr>
          <p:nvPr/>
        </p:nvSpPr>
        <p:spPr bwMode="auto">
          <a:xfrm>
            <a:off x="2105026" y="4594226"/>
            <a:ext cx="9525" cy="4763"/>
          </a:xfrm>
          <a:custGeom>
            <a:avLst/>
            <a:gdLst/>
            <a:ahLst/>
            <a:cxnLst>
              <a:cxn ang="0">
                <a:pos x="3" y="0"/>
              </a:cxn>
              <a:cxn ang="0">
                <a:pos x="0" y="1"/>
              </a:cxn>
              <a:cxn ang="0">
                <a:pos x="3" y="3"/>
              </a:cxn>
              <a:cxn ang="0">
                <a:pos x="6" y="2"/>
              </a:cxn>
              <a:cxn ang="0">
                <a:pos x="3" y="0"/>
              </a:cxn>
              <a:cxn ang="0">
                <a:pos x="3" y="0"/>
              </a:cxn>
            </a:cxnLst>
            <a:rect l="0" t="0" r="r" b="b"/>
            <a:pathLst>
              <a:path w="6" h="3">
                <a:moveTo>
                  <a:pt x="3" y="0"/>
                </a:moveTo>
                <a:lnTo>
                  <a:pt x="0" y="1"/>
                </a:lnTo>
                <a:lnTo>
                  <a:pt x="3" y="3"/>
                </a:lnTo>
                <a:lnTo>
                  <a:pt x="6" y="2"/>
                </a:lnTo>
                <a:lnTo>
                  <a:pt x="3" y="0"/>
                </a:lnTo>
                <a:lnTo>
                  <a:pt x="3"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48" name="Freeform 52"/>
          <p:cNvSpPr>
            <a:spLocks noChangeArrowheads="1"/>
          </p:cNvSpPr>
          <p:nvPr/>
        </p:nvSpPr>
        <p:spPr bwMode="auto">
          <a:xfrm>
            <a:off x="2138363" y="4611688"/>
            <a:ext cx="17462" cy="19050"/>
          </a:xfrm>
          <a:custGeom>
            <a:avLst/>
            <a:gdLst/>
            <a:ahLst/>
            <a:cxnLst>
              <a:cxn ang="0">
                <a:pos x="4" y="0"/>
              </a:cxn>
              <a:cxn ang="0">
                <a:pos x="2" y="3"/>
              </a:cxn>
              <a:cxn ang="0">
                <a:pos x="0" y="4"/>
              </a:cxn>
              <a:cxn ang="0">
                <a:pos x="0" y="6"/>
              </a:cxn>
              <a:cxn ang="0">
                <a:pos x="6" y="10"/>
              </a:cxn>
              <a:cxn ang="0">
                <a:pos x="9" y="12"/>
              </a:cxn>
              <a:cxn ang="0">
                <a:pos x="11" y="9"/>
              </a:cxn>
              <a:cxn ang="0">
                <a:pos x="9" y="6"/>
              </a:cxn>
              <a:cxn ang="0">
                <a:pos x="10" y="2"/>
              </a:cxn>
              <a:cxn ang="0">
                <a:pos x="9" y="1"/>
              </a:cxn>
              <a:cxn ang="0">
                <a:pos x="4" y="0"/>
              </a:cxn>
              <a:cxn ang="0">
                <a:pos x="4" y="0"/>
              </a:cxn>
            </a:cxnLst>
            <a:rect l="0" t="0" r="r" b="b"/>
            <a:pathLst>
              <a:path w="11" h="12">
                <a:moveTo>
                  <a:pt x="4" y="0"/>
                </a:moveTo>
                <a:lnTo>
                  <a:pt x="2" y="3"/>
                </a:lnTo>
                <a:lnTo>
                  <a:pt x="0" y="4"/>
                </a:lnTo>
                <a:lnTo>
                  <a:pt x="0" y="6"/>
                </a:lnTo>
                <a:lnTo>
                  <a:pt x="6" y="10"/>
                </a:lnTo>
                <a:lnTo>
                  <a:pt x="9" y="12"/>
                </a:lnTo>
                <a:lnTo>
                  <a:pt x="11" y="9"/>
                </a:lnTo>
                <a:lnTo>
                  <a:pt x="9" y="6"/>
                </a:lnTo>
                <a:lnTo>
                  <a:pt x="10" y="2"/>
                </a:lnTo>
                <a:lnTo>
                  <a:pt x="9" y="1"/>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49" name="Freeform 53"/>
          <p:cNvSpPr>
            <a:spLocks noChangeArrowheads="1"/>
          </p:cNvSpPr>
          <p:nvPr/>
        </p:nvSpPr>
        <p:spPr bwMode="auto">
          <a:xfrm>
            <a:off x="2151064" y="4646613"/>
            <a:ext cx="9525" cy="4762"/>
          </a:xfrm>
          <a:custGeom>
            <a:avLst/>
            <a:gdLst/>
            <a:ahLst/>
            <a:cxnLst>
              <a:cxn ang="0">
                <a:pos x="1" y="0"/>
              </a:cxn>
              <a:cxn ang="0">
                <a:pos x="0" y="1"/>
              </a:cxn>
              <a:cxn ang="0">
                <a:pos x="1" y="3"/>
              </a:cxn>
              <a:cxn ang="0">
                <a:pos x="6" y="3"/>
              </a:cxn>
              <a:cxn ang="0">
                <a:pos x="6" y="1"/>
              </a:cxn>
              <a:cxn ang="0">
                <a:pos x="1" y="0"/>
              </a:cxn>
              <a:cxn ang="0">
                <a:pos x="1" y="0"/>
              </a:cxn>
            </a:cxnLst>
            <a:rect l="0" t="0" r="r" b="b"/>
            <a:pathLst>
              <a:path w="6" h="3">
                <a:moveTo>
                  <a:pt x="1" y="0"/>
                </a:moveTo>
                <a:lnTo>
                  <a:pt x="0" y="1"/>
                </a:lnTo>
                <a:lnTo>
                  <a:pt x="1" y="3"/>
                </a:lnTo>
                <a:lnTo>
                  <a:pt x="6" y="3"/>
                </a:lnTo>
                <a:lnTo>
                  <a:pt x="6" y="1"/>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0" name="Freeform 54"/>
          <p:cNvSpPr>
            <a:spLocks noChangeArrowheads="1"/>
          </p:cNvSpPr>
          <p:nvPr/>
        </p:nvSpPr>
        <p:spPr bwMode="auto">
          <a:xfrm>
            <a:off x="2139950" y="4564064"/>
            <a:ext cx="7938" cy="7937"/>
          </a:xfrm>
          <a:custGeom>
            <a:avLst/>
            <a:gdLst/>
            <a:ahLst/>
            <a:cxnLst>
              <a:cxn ang="0">
                <a:pos x="3" y="1"/>
              </a:cxn>
              <a:cxn ang="0">
                <a:pos x="0" y="0"/>
              </a:cxn>
              <a:cxn ang="0">
                <a:pos x="0" y="4"/>
              </a:cxn>
              <a:cxn ang="0">
                <a:pos x="5" y="5"/>
              </a:cxn>
              <a:cxn ang="0">
                <a:pos x="3" y="1"/>
              </a:cxn>
              <a:cxn ang="0">
                <a:pos x="3" y="1"/>
              </a:cxn>
            </a:cxnLst>
            <a:rect l="0" t="0" r="r" b="b"/>
            <a:pathLst>
              <a:path w="5" h="5">
                <a:moveTo>
                  <a:pt x="3" y="1"/>
                </a:moveTo>
                <a:lnTo>
                  <a:pt x="0" y="0"/>
                </a:lnTo>
                <a:lnTo>
                  <a:pt x="0" y="4"/>
                </a:lnTo>
                <a:lnTo>
                  <a:pt x="5" y="5"/>
                </a:lnTo>
                <a:lnTo>
                  <a:pt x="3" y="1"/>
                </a:lnTo>
                <a:lnTo>
                  <a:pt x="3" y="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1" name="Freeform 55"/>
          <p:cNvSpPr>
            <a:spLocks noChangeArrowheads="1"/>
          </p:cNvSpPr>
          <p:nvPr/>
        </p:nvSpPr>
        <p:spPr bwMode="auto">
          <a:xfrm>
            <a:off x="2152651" y="4551363"/>
            <a:ext cx="9525" cy="17462"/>
          </a:xfrm>
          <a:custGeom>
            <a:avLst/>
            <a:gdLst/>
            <a:ahLst/>
            <a:cxnLst>
              <a:cxn ang="0">
                <a:pos x="3" y="0"/>
              </a:cxn>
              <a:cxn ang="0">
                <a:pos x="0" y="0"/>
              </a:cxn>
              <a:cxn ang="0">
                <a:pos x="0" y="8"/>
              </a:cxn>
              <a:cxn ang="0">
                <a:pos x="4" y="11"/>
              </a:cxn>
              <a:cxn ang="0">
                <a:pos x="6" y="6"/>
              </a:cxn>
              <a:cxn ang="0">
                <a:pos x="5" y="3"/>
              </a:cxn>
              <a:cxn ang="0">
                <a:pos x="3" y="0"/>
              </a:cxn>
              <a:cxn ang="0">
                <a:pos x="3" y="0"/>
              </a:cxn>
            </a:cxnLst>
            <a:rect l="0" t="0" r="r" b="b"/>
            <a:pathLst>
              <a:path w="6" h="11">
                <a:moveTo>
                  <a:pt x="3" y="0"/>
                </a:moveTo>
                <a:lnTo>
                  <a:pt x="0" y="0"/>
                </a:lnTo>
                <a:lnTo>
                  <a:pt x="0" y="8"/>
                </a:lnTo>
                <a:lnTo>
                  <a:pt x="4" y="11"/>
                </a:lnTo>
                <a:lnTo>
                  <a:pt x="6" y="6"/>
                </a:lnTo>
                <a:lnTo>
                  <a:pt x="5" y="3"/>
                </a:lnTo>
                <a:lnTo>
                  <a:pt x="3" y="0"/>
                </a:lnTo>
                <a:lnTo>
                  <a:pt x="3"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2" name="Freeform 56"/>
          <p:cNvSpPr>
            <a:spLocks noChangeArrowheads="1"/>
          </p:cNvSpPr>
          <p:nvPr/>
        </p:nvSpPr>
        <p:spPr bwMode="auto">
          <a:xfrm>
            <a:off x="2071689" y="4603750"/>
            <a:ext cx="9525" cy="6350"/>
          </a:xfrm>
          <a:custGeom>
            <a:avLst/>
            <a:gdLst/>
            <a:ahLst/>
            <a:cxnLst>
              <a:cxn ang="0">
                <a:pos x="4" y="0"/>
              </a:cxn>
              <a:cxn ang="0">
                <a:pos x="0" y="2"/>
              </a:cxn>
              <a:cxn ang="0">
                <a:pos x="3" y="4"/>
              </a:cxn>
              <a:cxn ang="0">
                <a:pos x="6" y="2"/>
              </a:cxn>
              <a:cxn ang="0">
                <a:pos x="4" y="0"/>
              </a:cxn>
              <a:cxn ang="0">
                <a:pos x="4" y="0"/>
              </a:cxn>
            </a:cxnLst>
            <a:rect l="0" t="0" r="r" b="b"/>
            <a:pathLst>
              <a:path w="6" h="4">
                <a:moveTo>
                  <a:pt x="4" y="0"/>
                </a:moveTo>
                <a:lnTo>
                  <a:pt x="0" y="2"/>
                </a:lnTo>
                <a:lnTo>
                  <a:pt x="3" y="4"/>
                </a:lnTo>
                <a:lnTo>
                  <a:pt x="6" y="2"/>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3" name="Freeform 57"/>
          <p:cNvSpPr>
            <a:spLocks noChangeArrowheads="1"/>
          </p:cNvSpPr>
          <p:nvPr/>
        </p:nvSpPr>
        <p:spPr bwMode="auto">
          <a:xfrm>
            <a:off x="2076450" y="4610100"/>
            <a:ext cx="58738" cy="38100"/>
          </a:xfrm>
          <a:custGeom>
            <a:avLst/>
            <a:gdLst/>
            <a:ahLst/>
            <a:cxnLst>
              <a:cxn ang="0">
                <a:pos x="2" y="0"/>
              </a:cxn>
              <a:cxn ang="0">
                <a:pos x="0" y="4"/>
              </a:cxn>
              <a:cxn ang="0">
                <a:pos x="3" y="10"/>
              </a:cxn>
              <a:cxn ang="0">
                <a:pos x="10" y="13"/>
              </a:cxn>
              <a:cxn ang="0">
                <a:pos x="13" y="13"/>
              </a:cxn>
              <a:cxn ang="0">
                <a:pos x="15" y="17"/>
              </a:cxn>
              <a:cxn ang="0">
                <a:pos x="10" y="18"/>
              </a:cxn>
              <a:cxn ang="0">
                <a:pos x="12" y="21"/>
              </a:cxn>
              <a:cxn ang="0">
                <a:pos x="14" y="24"/>
              </a:cxn>
              <a:cxn ang="0">
                <a:pos x="20" y="24"/>
              </a:cxn>
              <a:cxn ang="0">
                <a:pos x="24" y="21"/>
              </a:cxn>
              <a:cxn ang="0">
                <a:pos x="34" y="23"/>
              </a:cxn>
              <a:cxn ang="0">
                <a:pos x="37" y="20"/>
              </a:cxn>
              <a:cxn ang="0">
                <a:pos x="33" y="14"/>
              </a:cxn>
              <a:cxn ang="0">
                <a:pos x="26" y="12"/>
              </a:cxn>
              <a:cxn ang="0">
                <a:pos x="23" y="7"/>
              </a:cxn>
              <a:cxn ang="0">
                <a:pos x="20" y="5"/>
              </a:cxn>
              <a:cxn ang="0">
                <a:pos x="19" y="3"/>
              </a:cxn>
              <a:cxn ang="0">
                <a:pos x="12" y="3"/>
              </a:cxn>
              <a:cxn ang="0">
                <a:pos x="10" y="0"/>
              </a:cxn>
              <a:cxn ang="0">
                <a:pos x="8" y="0"/>
              </a:cxn>
              <a:cxn ang="0">
                <a:pos x="2" y="0"/>
              </a:cxn>
              <a:cxn ang="0">
                <a:pos x="2" y="0"/>
              </a:cxn>
            </a:cxnLst>
            <a:rect l="0" t="0" r="r" b="b"/>
            <a:pathLst>
              <a:path w="37" h="24">
                <a:moveTo>
                  <a:pt x="2" y="0"/>
                </a:moveTo>
                <a:lnTo>
                  <a:pt x="0" y="4"/>
                </a:lnTo>
                <a:lnTo>
                  <a:pt x="3" y="10"/>
                </a:lnTo>
                <a:lnTo>
                  <a:pt x="10" y="13"/>
                </a:lnTo>
                <a:lnTo>
                  <a:pt x="13" y="13"/>
                </a:lnTo>
                <a:lnTo>
                  <a:pt x="15" y="17"/>
                </a:lnTo>
                <a:lnTo>
                  <a:pt x="10" y="18"/>
                </a:lnTo>
                <a:lnTo>
                  <a:pt x="12" y="21"/>
                </a:lnTo>
                <a:lnTo>
                  <a:pt x="14" y="24"/>
                </a:lnTo>
                <a:lnTo>
                  <a:pt x="20" y="24"/>
                </a:lnTo>
                <a:lnTo>
                  <a:pt x="24" y="21"/>
                </a:lnTo>
                <a:lnTo>
                  <a:pt x="34" y="23"/>
                </a:lnTo>
                <a:lnTo>
                  <a:pt x="37" y="20"/>
                </a:lnTo>
                <a:lnTo>
                  <a:pt x="33" y="14"/>
                </a:lnTo>
                <a:lnTo>
                  <a:pt x="26" y="12"/>
                </a:lnTo>
                <a:lnTo>
                  <a:pt x="23" y="7"/>
                </a:lnTo>
                <a:lnTo>
                  <a:pt x="20" y="5"/>
                </a:lnTo>
                <a:lnTo>
                  <a:pt x="19" y="3"/>
                </a:lnTo>
                <a:lnTo>
                  <a:pt x="12" y="3"/>
                </a:lnTo>
                <a:lnTo>
                  <a:pt x="10" y="0"/>
                </a:lnTo>
                <a:lnTo>
                  <a:pt x="8" y="0"/>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4" name="Freeform 58"/>
          <p:cNvSpPr>
            <a:spLocks noChangeArrowheads="1"/>
          </p:cNvSpPr>
          <p:nvPr/>
        </p:nvSpPr>
        <p:spPr bwMode="auto">
          <a:xfrm>
            <a:off x="2092325" y="4579939"/>
            <a:ext cx="14288" cy="15875"/>
          </a:xfrm>
          <a:custGeom>
            <a:avLst/>
            <a:gdLst/>
            <a:ahLst/>
            <a:cxnLst>
              <a:cxn ang="0">
                <a:pos x="8" y="0"/>
              </a:cxn>
              <a:cxn ang="0">
                <a:pos x="1" y="6"/>
              </a:cxn>
              <a:cxn ang="0">
                <a:pos x="0" y="10"/>
              </a:cxn>
              <a:cxn ang="0">
                <a:pos x="2" y="8"/>
              </a:cxn>
              <a:cxn ang="0">
                <a:pos x="6" y="5"/>
              </a:cxn>
              <a:cxn ang="0">
                <a:pos x="9" y="2"/>
              </a:cxn>
              <a:cxn ang="0">
                <a:pos x="8" y="0"/>
              </a:cxn>
              <a:cxn ang="0">
                <a:pos x="8" y="0"/>
              </a:cxn>
            </a:cxnLst>
            <a:rect l="0" t="0" r="r" b="b"/>
            <a:pathLst>
              <a:path w="9" h="10">
                <a:moveTo>
                  <a:pt x="8" y="0"/>
                </a:moveTo>
                <a:lnTo>
                  <a:pt x="1" y="6"/>
                </a:lnTo>
                <a:lnTo>
                  <a:pt x="0" y="10"/>
                </a:lnTo>
                <a:lnTo>
                  <a:pt x="2" y="8"/>
                </a:lnTo>
                <a:lnTo>
                  <a:pt x="6" y="5"/>
                </a:lnTo>
                <a:lnTo>
                  <a:pt x="9" y="2"/>
                </a:lnTo>
                <a:lnTo>
                  <a:pt x="8" y="0"/>
                </a:lnTo>
                <a:lnTo>
                  <a:pt x="8"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5" name="Freeform 59"/>
          <p:cNvSpPr>
            <a:spLocks noChangeArrowheads="1"/>
          </p:cNvSpPr>
          <p:nvPr/>
        </p:nvSpPr>
        <p:spPr bwMode="auto">
          <a:xfrm>
            <a:off x="2081213" y="4575175"/>
            <a:ext cx="11112" cy="7938"/>
          </a:xfrm>
          <a:custGeom>
            <a:avLst/>
            <a:gdLst/>
            <a:ahLst/>
            <a:cxnLst>
              <a:cxn ang="0">
                <a:pos x="7" y="0"/>
              </a:cxn>
              <a:cxn ang="0">
                <a:pos x="0" y="2"/>
              </a:cxn>
              <a:cxn ang="0">
                <a:pos x="0" y="5"/>
              </a:cxn>
              <a:cxn ang="0">
                <a:pos x="4" y="5"/>
              </a:cxn>
              <a:cxn ang="0">
                <a:pos x="7" y="2"/>
              </a:cxn>
              <a:cxn ang="0">
                <a:pos x="7" y="0"/>
              </a:cxn>
              <a:cxn ang="0">
                <a:pos x="7" y="0"/>
              </a:cxn>
            </a:cxnLst>
            <a:rect l="0" t="0" r="r" b="b"/>
            <a:pathLst>
              <a:path w="7" h="5">
                <a:moveTo>
                  <a:pt x="7" y="0"/>
                </a:moveTo>
                <a:lnTo>
                  <a:pt x="0" y="2"/>
                </a:lnTo>
                <a:lnTo>
                  <a:pt x="0" y="5"/>
                </a:lnTo>
                <a:lnTo>
                  <a:pt x="4" y="5"/>
                </a:lnTo>
                <a:lnTo>
                  <a:pt x="7" y="2"/>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6" name="Freeform 60"/>
          <p:cNvSpPr>
            <a:spLocks noChangeArrowheads="1"/>
          </p:cNvSpPr>
          <p:nvPr/>
        </p:nvSpPr>
        <p:spPr bwMode="auto">
          <a:xfrm>
            <a:off x="2130426" y="4583113"/>
            <a:ext cx="17463" cy="17462"/>
          </a:xfrm>
          <a:custGeom>
            <a:avLst/>
            <a:gdLst/>
            <a:ahLst/>
            <a:cxnLst>
              <a:cxn ang="0">
                <a:pos x="9" y="2"/>
              </a:cxn>
              <a:cxn ang="0">
                <a:pos x="4" y="0"/>
              </a:cxn>
              <a:cxn ang="0">
                <a:pos x="0" y="0"/>
              </a:cxn>
              <a:cxn ang="0">
                <a:pos x="4" y="5"/>
              </a:cxn>
              <a:cxn ang="0">
                <a:pos x="4" y="9"/>
              </a:cxn>
              <a:cxn ang="0">
                <a:pos x="8" y="11"/>
              </a:cxn>
              <a:cxn ang="0">
                <a:pos x="11" y="7"/>
              </a:cxn>
              <a:cxn ang="0">
                <a:pos x="9" y="2"/>
              </a:cxn>
              <a:cxn ang="0">
                <a:pos x="9" y="2"/>
              </a:cxn>
            </a:cxnLst>
            <a:rect l="0" t="0" r="r" b="b"/>
            <a:pathLst>
              <a:path w="11" h="11">
                <a:moveTo>
                  <a:pt x="9" y="2"/>
                </a:moveTo>
                <a:lnTo>
                  <a:pt x="4" y="0"/>
                </a:lnTo>
                <a:lnTo>
                  <a:pt x="0" y="0"/>
                </a:lnTo>
                <a:lnTo>
                  <a:pt x="4" y="5"/>
                </a:lnTo>
                <a:lnTo>
                  <a:pt x="4" y="9"/>
                </a:lnTo>
                <a:lnTo>
                  <a:pt x="8" y="11"/>
                </a:lnTo>
                <a:lnTo>
                  <a:pt x="11" y="7"/>
                </a:lnTo>
                <a:lnTo>
                  <a:pt x="9" y="2"/>
                </a:lnTo>
                <a:lnTo>
                  <a:pt x="9"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7" name="Freeform 61"/>
          <p:cNvSpPr>
            <a:spLocks noChangeArrowheads="1"/>
          </p:cNvSpPr>
          <p:nvPr/>
        </p:nvSpPr>
        <p:spPr bwMode="auto">
          <a:xfrm>
            <a:off x="2155826" y="4602164"/>
            <a:ext cx="9525" cy="15875"/>
          </a:xfrm>
          <a:custGeom>
            <a:avLst/>
            <a:gdLst/>
            <a:ahLst/>
            <a:cxnLst>
              <a:cxn ang="0">
                <a:pos x="1" y="0"/>
              </a:cxn>
              <a:cxn ang="0">
                <a:pos x="0" y="5"/>
              </a:cxn>
              <a:cxn ang="0">
                <a:pos x="3" y="10"/>
              </a:cxn>
              <a:cxn ang="0">
                <a:pos x="5" y="5"/>
              </a:cxn>
              <a:cxn ang="0">
                <a:pos x="6" y="0"/>
              </a:cxn>
              <a:cxn ang="0">
                <a:pos x="1" y="0"/>
              </a:cxn>
              <a:cxn ang="0">
                <a:pos x="1" y="0"/>
              </a:cxn>
            </a:cxnLst>
            <a:rect l="0" t="0" r="r" b="b"/>
            <a:pathLst>
              <a:path w="6" h="10">
                <a:moveTo>
                  <a:pt x="1" y="0"/>
                </a:moveTo>
                <a:lnTo>
                  <a:pt x="0" y="5"/>
                </a:lnTo>
                <a:lnTo>
                  <a:pt x="3" y="10"/>
                </a:lnTo>
                <a:lnTo>
                  <a:pt x="5" y="5"/>
                </a:lnTo>
                <a:lnTo>
                  <a:pt x="6"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8" name="Freeform 62"/>
          <p:cNvSpPr>
            <a:spLocks noChangeArrowheads="1"/>
          </p:cNvSpPr>
          <p:nvPr/>
        </p:nvSpPr>
        <p:spPr bwMode="auto">
          <a:xfrm>
            <a:off x="2146301" y="4562475"/>
            <a:ext cx="4763" cy="6350"/>
          </a:xfrm>
          <a:custGeom>
            <a:avLst/>
            <a:gdLst/>
            <a:ahLst/>
            <a:cxnLst>
              <a:cxn ang="0">
                <a:pos x="2" y="0"/>
              </a:cxn>
              <a:cxn ang="0">
                <a:pos x="0" y="1"/>
              </a:cxn>
              <a:cxn ang="0">
                <a:pos x="1" y="4"/>
              </a:cxn>
              <a:cxn ang="0">
                <a:pos x="3" y="3"/>
              </a:cxn>
              <a:cxn ang="0">
                <a:pos x="2" y="0"/>
              </a:cxn>
              <a:cxn ang="0">
                <a:pos x="2" y="0"/>
              </a:cxn>
            </a:cxnLst>
            <a:rect l="0" t="0" r="r" b="b"/>
            <a:pathLst>
              <a:path w="3" h="4">
                <a:moveTo>
                  <a:pt x="2" y="0"/>
                </a:moveTo>
                <a:lnTo>
                  <a:pt x="0" y="1"/>
                </a:lnTo>
                <a:lnTo>
                  <a:pt x="1" y="4"/>
                </a:lnTo>
                <a:lnTo>
                  <a:pt x="3" y="3"/>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59" name="Freeform 63"/>
          <p:cNvSpPr>
            <a:spLocks noChangeArrowheads="1"/>
          </p:cNvSpPr>
          <p:nvPr/>
        </p:nvSpPr>
        <p:spPr bwMode="auto">
          <a:xfrm>
            <a:off x="1847850" y="4578351"/>
            <a:ext cx="782638" cy="760413"/>
          </a:xfrm>
          <a:custGeom>
            <a:avLst/>
            <a:gdLst/>
            <a:ahLst/>
            <a:cxnLst>
              <a:cxn ang="0">
                <a:pos x="460" y="350"/>
              </a:cxn>
              <a:cxn ang="0">
                <a:pos x="306" y="410"/>
              </a:cxn>
              <a:cxn ang="0">
                <a:pos x="297" y="388"/>
              </a:cxn>
              <a:cxn ang="0">
                <a:pos x="273" y="388"/>
              </a:cxn>
              <a:cxn ang="0">
                <a:pos x="277" y="372"/>
              </a:cxn>
              <a:cxn ang="0">
                <a:pos x="279" y="359"/>
              </a:cxn>
              <a:cxn ang="0">
                <a:pos x="232" y="383"/>
              </a:cxn>
              <a:cxn ang="0">
                <a:pos x="208" y="356"/>
              </a:cxn>
              <a:cxn ang="0">
                <a:pos x="212" y="330"/>
              </a:cxn>
              <a:cxn ang="0">
                <a:pos x="240" y="314"/>
              </a:cxn>
              <a:cxn ang="0">
                <a:pos x="263" y="299"/>
              </a:cxn>
              <a:cxn ang="0">
                <a:pos x="288" y="299"/>
              </a:cxn>
              <a:cxn ang="0">
                <a:pos x="303" y="325"/>
              </a:cxn>
              <a:cxn ang="0">
                <a:pos x="308" y="310"/>
              </a:cxn>
              <a:cxn ang="0">
                <a:pos x="299" y="279"/>
              </a:cxn>
              <a:cxn ang="0">
                <a:pos x="315" y="237"/>
              </a:cxn>
              <a:cxn ang="0">
                <a:pos x="322" y="224"/>
              </a:cxn>
              <a:cxn ang="0">
                <a:pos x="335" y="198"/>
              </a:cxn>
              <a:cxn ang="0">
                <a:pos x="331" y="181"/>
              </a:cxn>
              <a:cxn ang="0">
                <a:pos x="359" y="163"/>
              </a:cxn>
              <a:cxn ang="0">
                <a:pos x="344" y="143"/>
              </a:cxn>
              <a:cxn ang="0">
                <a:pos x="326" y="158"/>
              </a:cxn>
              <a:cxn ang="0">
                <a:pos x="349" y="123"/>
              </a:cxn>
              <a:cxn ang="0">
                <a:pos x="346" y="94"/>
              </a:cxn>
              <a:cxn ang="0">
                <a:pos x="304" y="74"/>
              </a:cxn>
              <a:cxn ang="0">
                <a:pos x="293" y="89"/>
              </a:cxn>
              <a:cxn ang="0">
                <a:pos x="277" y="76"/>
              </a:cxn>
              <a:cxn ang="0">
                <a:pos x="257" y="80"/>
              </a:cxn>
              <a:cxn ang="0">
                <a:pos x="277" y="114"/>
              </a:cxn>
              <a:cxn ang="0">
                <a:pos x="277" y="149"/>
              </a:cxn>
              <a:cxn ang="0">
                <a:pos x="250" y="130"/>
              </a:cxn>
              <a:cxn ang="0">
                <a:pos x="210" y="103"/>
              </a:cxn>
              <a:cxn ang="0">
                <a:pos x="226" y="60"/>
              </a:cxn>
              <a:cxn ang="0">
                <a:pos x="230" y="38"/>
              </a:cxn>
              <a:cxn ang="0">
                <a:pos x="217" y="41"/>
              </a:cxn>
              <a:cxn ang="0">
                <a:pos x="203" y="27"/>
              </a:cxn>
              <a:cxn ang="0">
                <a:pos x="152" y="47"/>
              </a:cxn>
              <a:cxn ang="0">
                <a:pos x="107" y="32"/>
              </a:cxn>
              <a:cxn ang="0">
                <a:pos x="92" y="5"/>
              </a:cxn>
              <a:cxn ang="0">
                <a:pos x="36" y="52"/>
              </a:cxn>
              <a:cxn ang="0">
                <a:pos x="19" y="56"/>
              </a:cxn>
              <a:cxn ang="0">
                <a:pos x="1" y="65"/>
              </a:cxn>
              <a:cxn ang="0">
                <a:pos x="43" y="60"/>
              </a:cxn>
              <a:cxn ang="0">
                <a:pos x="62" y="88"/>
              </a:cxn>
              <a:cxn ang="0">
                <a:pos x="101" y="284"/>
              </a:cxn>
              <a:cxn ang="0">
                <a:pos x="124" y="330"/>
              </a:cxn>
              <a:cxn ang="0">
                <a:pos x="114" y="292"/>
              </a:cxn>
              <a:cxn ang="0">
                <a:pos x="139" y="337"/>
              </a:cxn>
              <a:cxn ang="0">
                <a:pos x="210" y="401"/>
              </a:cxn>
              <a:cxn ang="0">
                <a:pos x="237" y="395"/>
              </a:cxn>
              <a:cxn ang="0">
                <a:pos x="295" y="414"/>
              </a:cxn>
              <a:cxn ang="0">
                <a:pos x="322" y="415"/>
              </a:cxn>
              <a:cxn ang="0">
                <a:pos x="324" y="479"/>
              </a:cxn>
              <a:cxn ang="0">
                <a:pos x="493" y="301"/>
              </a:cxn>
            </a:cxnLst>
            <a:rect l="0" t="0" r="r" b="b"/>
            <a:pathLst>
              <a:path w="493" h="479">
                <a:moveTo>
                  <a:pt x="482" y="317"/>
                </a:moveTo>
                <a:lnTo>
                  <a:pt x="466" y="346"/>
                </a:lnTo>
                <a:lnTo>
                  <a:pt x="460" y="350"/>
                </a:lnTo>
                <a:lnTo>
                  <a:pt x="453" y="343"/>
                </a:lnTo>
                <a:lnTo>
                  <a:pt x="336" y="414"/>
                </a:lnTo>
                <a:lnTo>
                  <a:pt x="306" y="410"/>
                </a:lnTo>
                <a:lnTo>
                  <a:pt x="300" y="403"/>
                </a:lnTo>
                <a:lnTo>
                  <a:pt x="295" y="397"/>
                </a:lnTo>
                <a:lnTo>
                  <a:pt x="297" y="388"/>
                </a:lnTo>
                <a:lnTo>
                  <a:pt x="293" y="383"/>
                </a:lnTo>
                <a:lnTo>
                  <a:pt x="284" y="383"/>
                </a:lnTo>
                <a:lnTo>
                  <a:pt x="273" y="388"/>
                </a:lnTo>
                <a:lnTo>
                  <a:pt x="268" y="386"/>
                </a:lnTo>
                <a:lnTo>
                  <a:pt x="266" y="380"/>
                </a:lnTo>
                <a:lnTo>
                  <a:pt x="277" y="372"/>
                </a:lnTo>
                <a:lnTo>
                  <a:pt x="275" y="366"/>
                </a:lnTo>
                <a:lnTo>
                  <a:pt x="281" y="365"/>
                </a:lnTo>
                <a:lnTo>
                  <a:pt x="279" y="359"/>
                </a:lnTo>
                <a:lnTo>
                  <a:pt x="236" y="384"/>
                </a:lnTo>
                <a:lnTo>
                  <a:pt x="236" y="384"/>
                </a:lnTo>
                <a:lnTo>
                  <a:pt x="232" y="383"/>
                </a:lnTo>
                <a:lnTo>
                  <a:pt x="223" y="375"/>
                </a:lnTo>
                <a:lnTo>
                  <a:pt x="214" y="365"/>
                </a:lnTo>
                <a:lnTo>
                  <a:pt x="208" y="356"/>
                </a:lnTo>
                <a:lnTo>
                  <a:pt x="214" y="352"/>
                </a:lnTo>
                <a:lnTo>
                  <a:pt x="208" y="343"/>
                </a:lnTo>
                <a:lnTo>
                  <a:pt x="212" y="330"/>
                </a:lnTo>
                <a:lnTo>
                  <a:pt x="217" y="317"/>
                </a:lnTo>
                <a:lnTo>
                  <a:pt x="230" y="314"/>
                </a:lnTo>
                <a:lnTo>
                  <a:pt x="240" y="314"/>
                </a:lnTo>
                <a:lnTo>
                  <a:pt x="252" y="312"/>
                </a:lnTo>
                <a:lnTo>
                  <a:pt x="253" y="299"/>
                </a:lnTo>
                <a:lnTo>
                  <a:pt x="263" y="299"/>
                </a:lnTo>
                <a:lnTo>
                  <a:pt x="273" y="297"/>
                </a:lnTo>
                <a:lnTo>
                  <a:pt x="277" y="301"/>
                </a:lnTo>
                <a:lnTo>
                  <a:pt x="288" y="299"/>
                </a:lnTo>
                <a:lnTo>
                  <a:pt x="291" y="297"/>
                </a:lnTo>
                <a:lnTo>
                  <a:pt x="300" y="319"/>
                </a:lnTo>
                <a:lnTo>
                  <a:pt x="303" y="325"/>
                </a:lnTo>
                <a:lnTo>
                  <a:pt x="308" y="323"/>
                </a:lnTo>
                <a:lnTo>
                  <a:pt x="310" y="316"/>
                </a:lnTo>
                <a:lnTo>
                  <a:pt x="308" y="310"/>
                </a:lnTo>
                <a:lnTo>
                  <a:pt x="299" y="296"/>
                </a:lnTo>
                <a:lnTo>
                  <a:pt x="297" y="283"/>
                </a:lnTo>
                <a:lnTo>
                  <a:pt x="299" y="279"/>
                </a:lnTo>
                <a:lnTo>
                  <a:pt x="310" y="268"/>
                </a:lnTo>
                <a:lnTo>
                  <a:pt x="317" y="254"/>
                </a:lnTo>
                <a:lnTo>
                  <a:pt x="315" y="237"/>
                </a:lnTo>
                <a:lnTo>
                  <a:pt x="313" y="228"/>
                </a:lnTo>
                <a:lnTo>
                  <a:pt x="321" y="228"/>
                </a:lnTo>
                <a:lnTo>
                  <a:pt x="322" y="224"/>
                </a:lnTo>
                <a:lnTo>
                  <a:pt x="326" y="209"/>
                </a:lnTo>
                <a:lnTo>
                  <a:pt x="335" y="203"/>
                </a:lnTo>
                <a:lnTo>
                  <a:pt x="335" y="198"/>
                </a:lnTo>
                <a:lnTo>
                  <a:pt x="333" y="194"/>
                </a:lnTo>
                <a:lnTo>
                  <a:pt x="330" y="190"/>
                </a:lnTo>
                <a:lnTo>
                  <a:pt x="331" y="181"/>
                </a:lnTo>
                <a:lnTo>
                  <a:pt x="342" y="168"/>
                </a:lnTo>
                <a:lnTo>
                  <a:pt x="351" y="174"/>
                </a:lnTo>
                <a:lnTo>
                  <a:pt x="359" y="163"/>
                </a:lnTo>
                <a:lnTo>
                  <a:pt x="360" y="154"/>
                </a:lnTo>
                <a:lnTo>
                  <a:pt x="344" y="149"/>
                </a:lnTo>
                <a:lnTo>
                  <a:pt x="344" y="143"/>
                </a:lnTo>
                <a:lnTo>
                  <a:pt x="335" y="140"/>
                </a:lnTo>
                <a:lnTo>
                  <a:pt x="333" y="149"/>
                </a:lnTo>
                <a:lnTo>
                  <a:pt x="326" y="158"/>
                </a:lnTo>
                <a:lnTo>
                  <a:pt x="324" y="140"/>
                </a:lnTo>
                <a:lnTo>
                  <a:pt x="333" y="128"/>
                </a:lnTo>
                <a:lnTo>
                  <a:pt x="349" y="123"/>
                </a:lnTo>
                <a:lnTo>
                  <a:pt x="353" y="114"/>
                </a:lnTo>
                <a:lnTo>
                  <a:pt x="353" y="101"/>
                </a:lnTo>
                <a:lnTo>
                  <a:pt x="346" y="94"/>
                </a:lnTo>
                <a:lnTo>
                  <a:pt x="321" y="89"/>
                </a:lnTo>
                <a:lnTo>
                  <a:pt x="313" y="83"/>
                </a:lnTo>
                <a:lnTo>
                  <a:pt x="304" y="74"/>
                </a:lnTo>
                <a:lnTo>
                  <a:pt x="299" y="72"/>
                </a:lnTo>
                <a:lnTo>
                  <a:pt x="299" y="80"/>
                </a:lnTo>
                <a:lnTo>
                  <a:pt x="293" y="89"/>
                </a:lnTo>
                <a:lnTo>
                  <a:pt x="284" y="81"/>
                </a:lnTo>
                <a:lnTo>
                  <a:pt x="279" y="80"/>
                </a:lnTo>
                <a:lnTo>
                  <a:pt x="277" y="76"/>
                </a:lnTo>
                <a:lnTo>
                  <a:pt x="270" y="70"/>
                </a:lnTo>
                <a:lnTo>
                  <a:pt x="259" y="70"/>
                </a:lnTo>
                <a:lnTo>
                  <a:pt x="257" y="80"/>
                </a:lnTo>
                <a:lnTo>
                  <a:pt x="264" y="98"/>
                </a:lnTo>
                <a:lnTo>
                  <a:pt x="277" y="107"/>
                </a:lnTo>
                <a:lnTo>
                  <a:pt x="277" y="114"/>
                </a:lnTo>
                <a:lnTo>
                  <a:pt x="273" y="130"/>
                </a:lnTo>
                <a:lnTo>
                  <a:pt x="281" y="140"/>
                </a:lnTo>
                <a:lnTo>
                  <a:pt x="277" y="149"/>
                </a:lnTo>
                <a:lnTo>
                  <a:pt x="272" y="145"/>
                </a:lnTo>
                <a:lnTo>
                  <a:pt x="261" y="130"/>
                </a:lnTo>
                <a:lnTo>
                  <a:pt x="250" y="130"/>
                </a:lnTo>
                <a:lnTo>
                  <a:pt x="240" y="119"/>
                </a:lnTo>
                <a:lnTo>
                  <a:pt x="216" y="110"/>
                </a:lnTo>
                <a:lnTo>
                  <a:pt x="210" y="103"/>
                </a:lnTo>
                <a:lnTo>
                  <a:pt x="214" y="85"/>
                </a:lnTo>
                <a:lnTo>
                  <a:pt x="216" y="69"/>
                </a:lnTo>
                <a:lnTo>
                  <a:pt x="226" y="60"/>
                </a:lnTo>
                <a:lnTo>
                  <a:pt x="237" y="56"/>
                </a:lnTo>
                <a:lnTo>
                  <a:pt x="237" y="51"/>
                </a:lnTo>
                <a:lnTo>
                  <a:pt x="230" y="38"/>
                </a:lnTo>
                <a:lnTo>
                  <a:pt x="226" y="36"/>
                </a:lnTo>
                <a:lnTo>
                  <a:pt x="221" y="49"/>
                </a:lnTo>
                <a:lnTo>
                  <a:pt x="217" y="41"/>
                </a:lnTo>
                <a:lnTo>
                  <a:pt x="209" y="39"/>
                </a:lnTo>
                <a:lnTo>
                  <a:pt x="206" y="29"/>
                </a:lnTo>
                <a:lnTo>
                  <a:pt x="203" y="27"/>
                </a:lnTo>
                <a:lnTo>
                  <a:pt x="211" y="54"/>
                </a:lnTo>
                <a:lnTo>
                  <a:pt x="168" y="61"/>
                </a:lnTo>
                <a:lnTo>
                  <a:pt x="152" y="47"/>
                </a:lnTo>
                <a:lnTo>
                  <a:pt x="154" y="43"/>
                </a:lnTo>
                <a:lnTo>
                  <a:pt x="152" y="40"/>
                </a:lnTo>
                <a:lnTo>
                  <a:pt x="107" y="32"/>
                </a:lnTo>
                <a:lnTo>
                  <a:pt x="99" y="14"/>
                </a:lnTo>
                <a:lnTo>
                  <a:pt x="92" y="12"/>
                </a:lnTo>
                <a:lnTo>
                  <a:pt x="92" y="5"/>
                </a:lnTo>
                <a:lnTo>
                  <a:pt x="88" y="0"/>
                </a:lnTo>
                <a:lnTo>
                  <a:pt x="21" y="47"/>
                </a:lnTo>
                <a:lnTo>
                  <a:pt x="36" y="52"/>
                </a:lnTo>
                <a:lnTo>
                  <a:pt x="28" y="58"/>
                </a:lnTo>
                <a:lnTo>
                  <a:pt x="21" y="49"/>
                </a:lnTo>
                <a:lnTo>
                  <a:pt x="19" y="56"/>
                </a:lnTo>
                <a:lnTo>
                  <a:pt x="14" y="61"/>
                </a:lnTo>
                <a:lnTo>
                  <a:pt x="0" y="63"/>
                </a:lnTo>
                <a:lnTo>
                  <a:pt x="1" y="65"/>
                </a:lnTo>
                <a:lnTo>
                  <a:pt x="21" y="65"/>
                </a:lnTo>
                <a:lnTo>
                  <a:pt x="32" y="63"/>
                </a:lnTo>
                <a:lnTo>
                  <a:pt x="43" y="60"/>
                </a:lnTo>
                <a:lnTo>
                  <a:pt x="48" y="60"/>
                </a:lnTo>
                <a:lnTo>
                  <a:pt x="65" y="74"/>
                </a:lnTo>
                <a:lnTo>
                  <a:pt x="62" y="88"/>
                </a:lnTo>
                <a:lnTo>
                  <a:pt x="71" y="89"/>
                </a:lnTo>
                <a:lnTo>
                  <a:pt x="94" y="121"/>
                </a:lnTo>
                <a:lnTo>
                  <a:pt x="101" y="284"/>
                </a:lnTo>
                <a:lnTo>
                  <a:pt x="124" y="343"/>
                </a:lnTo>
                <a:lnTo>
                  <a:pt x="134" y="349"/>
                </a:lnTo>
                <a:lnTo>
                  <a:pt x="124" y="330"/>
                </a:lnTo>
                <a:lnTo>
                  <a:pt x="115" y="308"/>
                </a:lnTo>
                <a:lnTo>
                  <a:pt x="112" y="294"/>
                </a:lnTo>
                <a:lnTo>
                  <a:pt x="114" y="292"/>
                </a:lnTo>
                <a:lnTo>
                  <a:pt x="123" y="320"/>
                </a:lnTo>
                <a:lnTo>
                  <a:pt x="139" y="328"/>
                </a:lnTo>
                <a:lnTo>
                  <a:pt x="139" y="337"/>
                </a:lnTo>
                <a:lnTo>
                  <a:pt x="153" y="346"/>
                </a:lnTo>
                <a:lnTo>
                  <a:pt x="197" y="399"/>
                </a:lnTo>
                <a:lnTo>
                  <a:pt x="210" y="401"/>
                </a:lnTo>
                <a:lnTo>
                  <a:pt x="217" y="399"/>
                </a:lnTo>
                <a:lnTo>
                  <a:pt x="223" y="392"/>
                </a:lnTo>
                <a:lnTo>
                  <a:pt x="237" y="395"/>
                </a:lnTo>
                <a:lnTo>
                  <a:pt x="263" y="406"/>
                </a:lnTo>
                <a:lnTo>
                  <a:pt x="282" y="412"/>
                </a:lnTo>
                <a:lnTo>
                  <a:pt x="295" y="414"/>
                </a:lnTo>
                <a:lnTo>
                  <a:pt x="306" y="421"/>
                </a:lnTo>
                <a:lnTo>
                  <a:pt x="312" y="421"/>
                </a:lnTo>
                <a:lnTo>
                  <a:pt x="322" y="415"/>
                </a:lnTo>
                <a:lnTo>
                  <a:pt x="335" y="423"/>
                </a:lnTo>
                <a:lnTo>
                  <a:pt x="309" y="472"/>
                </a:lnTo>
                <a:lnTo>
                  <a:pt x="324" y="479"/>
                </a:lnTo>
                <a:lnTo>
                  <a:pt x="339" y="478"/>
                </a:lnTo>
                <a:lnTo>
                  <a:pt x="471" y="347"/>
                </a:lnTo>
                <a:lnTo>
                  <a:pt x="493" y="301"/>
                </a:lnTo>
                <a:lnTo>
                  <a:pt x="482" y="317"/>
                </a:lnTo>
                <a:lnTo>
                  <a:pt x="482" y="317"/>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0" name="Freeform 64"/>
          <p:cNvSpPr>
            <a:spLocks noChangeArrowheads="1"/>
          </p:cNvSpPr>
          <p:nvPr/>
        </p:nvSpPr>
        <p:spPr bwMode="auto">
          <a:xfrm>
            <a:off x="2303464" y="5108576"/>
            <a:ext cx="92075" cy="23813"/>
          </a:xfrm>
          <a:custGeom>
            <a:avLst/>
            <a:gdLst/>
            <a:ahLst/>
            <a:cxnLst>
              <a:cxn ang="0">
                <a:pos x="0" y="14"/>
              </a:cxn>
              <a:cxn ang="0">
                <a:pos x="5" y="7"/>
              </a:cxn>
              <a:cxn ang="0">
                <a:pos x="10" y="5"/>
              </a:cxn>
              <a:cxn ang="0">
                <a:pos x="17" y="2"/>
              </a:cxn>
              <a:cxn ang="0">
                <a:pos x="25" y="2"/>
              </a:cxn>
              <a:cxn ang="0">
                <a:pos x="34" y="0"/>
              </a:cxn>
              <a:cxn ang="0">
                <a:pos x="40" y="4"/>
              </a:cxn>
              <a:cxn ang="0">
                <a:pos x="55" y="4"/>
              </a:cxn>
              <a:cxn ang="0">
                <a:pos x="58" y="8"/>
              </a:cxn>
              <a:cxn ang="0">
                <a:pos x="51" y="12"/>
              </a:cxn>
              <a:cxn ang="0">
                <a:pos x="40" y="14"/>
              </a:cxn>
              <a:cxn ang="0">
                <a:pos x="37" y="15"/>
              </a:cxn>
              <a:cxn ang="0">
                <a:pos x="37" y="10"/>
              </a:cxn>
              <a:cxn ang="0">
                <a:pos x="33" y="9"/>
              </a:cxn>
              <a:cxn ang="0">
                <a:pos x="27" y="10"/>
              </a:cxn>
              <a:cxn ang="0">
                <a:pos x="22" y="13"/>
              </a:cxn>
              <a:cxn ang="0">
                <a:pos x="15" y="10"/>
              </a:cxn>
              <a:cxn ang="0">
                <a:pos x="12" y="12"/>
              </a:cxn>
              <a:cxn ang="0">
                <a:pos x="5" y="14"/>
              </a:cxn>
              <a:cxn ang="0">
                <a:pos x="2" y="15"/>
              </a:cxn>
              <a:cxn ang="0">
                <a:pos x="0" y="14"/>
              </a:cxn>
              <a:cxn ang="0">
                <a:pos x="0" y="14"/>
              </a:cxn>
            </a:cxnLst>
            <a:rect l="0" t="0" r="r" b="b"/>
            <a:pathLst>
              <a:path w="58" h="15">
                <a:moveTo>
                  <a:pt x="0" y="14"/>
                </a:moveTo>
                <a:lnTo>
                  <a:pt x="5" y="7"/>
                </a:lnTo>
                <a:lnTo>
                  <a:pt x="10" y="5"/>
                </a:lnTo>
                <a:lnTo>
                  <a:pt x="17" y="2"/>
                </a:lnTo>
                <a:lnTo>
                  <a:pt x="25" y="2"/>
                </a:lnTo>
                <a:lnTo>
                  <a:pt x="34" y="0"/>
                </a:lnTo>
                <a:lnTo>
                  <a:pt x="40" y="4"/>
                </a:lnTo>
                <a:lnTo>
                  <a:pt x="55" y="4"/>
                </a:lnTo>
                <a:lnTo>
                  <a:pt x="58" y="8"/>
                </a:lnTo>
                <a:lnTo>
                  <a:pt x="51" y="12"/>
                </a:lnTo>
                <a:lnTo>
                  <a:pt x="40" y="14"/>
                </a:lnTo>
                <a:lnTo>
                  <a:pt x="37" y="15"/>
                </a:lnTo>
                <a:lnTo>
                  <a:pt x="37" y="10"/>
                </a:lnTo>
                <a:lnTo>
                  <a:pt x="33" y="9"/>
                </a:lnTo>
                <a:lnTo>
                  <a:pt x="27" y="10"/>
                </a:lnTo>
                <a:lnTo>
                  <a:pt x="22" y="13"/>
                </a:lnTo>
                <a:lnTo>
                  <a:pt x="15" y="10"/>
                </a:lnTo>
                <a:lnTo>
                  <a:pt x="12" y="12"/>
                </a:lnTo>
                <a:lnTo>
                  <a:pt x="5" y="14"/>
                </a:lnTo>
                <a:lnTo>
                  <a:pt x="2" y="15"/>
                </a:lnTo>
                <a:lnTo>
                  <a:pt x="0" y="14"/>
                </a:lnTo>
                <a:lnTo>
                  <a:pt x="0" y="14"/>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1" name="Freeform 65"/>
          <p:cNvSpPr>
            <a:spLocks noChangeArrowheads="1"/>
          </p:cNvSpPr>
          <p:nvPr/>
        </p:nvSpPr>
        <p:spPr bwMode="auto">
          <a:xfrm>
            <a:off x="2349500" y="5076825"/>
            <a:ext cx="20638" cy="7938"/>
          </a:xfrm>
          <a:custGeom>
            <a:avLst/>
            <a:gdLst/>
            <a:ahLst/>
            <a:cxnLst>
              <a:cxn ang="0">
                <a:pos x="5" y="1"/>
              </a:cxn>
              <a:cxn ang="0">
                <a:pos x="0" y="0"/>
              </a:cxn>
              <a:cxn ang="0">
                <a:pos x="5" y="5"/>
              </a:cxn>
              <a:cxn ang="0">
                <a:pos x="8" y="3"/>
              </a:cxn>
              <a:cxn ang="0">
                <a:pos x="9" y="5"/>
              </a:cxn>
              <a:cxn ang="0">
                <a:pos x="13" y="5"/>
              </a:cxn>
              <a:cxn ang="0">
                <a:pos x="8" y="1"/>
              </a:cxn>
              <a:cxn ang="0">
                <a:pos x="8" y="1"/>
              </a:cxn>
              <a:cxn ang="0">
                <a:pos x="5" y="1"/>
              </a:cxn>
              <a:cxn ang="0">
                <a:pos x="5" y="1"/>
              </a:cxn>
            </a:cxnLst>
            <a:rect l="0" t="0" r="r" b="b"/>
            <a:pathLst>
              <a:path w="13" h="5">
                <a:moveTo>
                  <a:pt x="5" y="1"/>
                </a:moveTo>
                <a:lnTo>
                  <a:pt x="0" y="0"/>
                </a:lnTo>
                <a:lnTo>
                  <a:pt x="5" y="5"/>
                </a:lnTo>
                <a:lnTo>
                  <a:pt x="8" y="3"/>
                </a:lnTo>
                <a:lnTo>
                  <a:pt x="9" y="5"/>
                </a:lnTo>
                <a:lnTo>
                  <a:pt x="13" y="5"/>
                </a:lnTo>
                <a:lnTo>
                  <a:pt x="8" y="1"/>
                </a:lnTo>
                <a:lnTo>
                  <a:pt x="8" y="1"/>
                </a:lnTo>
                <a:lnTo>
                  <a:pt x="5" y="1"/>
                </a:lnTo>
                <a:lnTo>
                  <a:pt x="5" y="1"/>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2" name="Freeform 66"/>
          <p:cNvSpPr>
            <a:spLocks noChangeArrowheads="1"/>
          </p:cNvSpPr>
          <p:nvPr/>
        </p:nvSpPr>
        <p:spPr bwMode="auto">
          <a:xfrm>
            <a:off x="2357439" y="5137150"/>
            <a:ext cx="15875" cy="7938"/>
          </a:xfrm>
          <a:custGeom>
            <a:avLst/>
            <a:gdLst/>
            <a:ahLst/>
            <a:cxnLst>
              <a:cxn ang="0">
                <a:pos x="6" y="2"/>
              </a:cxn>
              <a:cxn ang="0">
                <a:pos x="0" y="2"/>
              </a:cxn>
              <a:cxn ang="0">
                <a:pos x="4" y="5"/>
              </a:cxn>
              <a:cxn ang="0">
                <a:pos x="10" y="5"/>
              </a:cxn>
              <a:cxn ang="0">
                <a:pos x="10" y="0"/>
              </a:cxn>
              <a:cxn ang="0">
                <a:pos x="8" y="1"/>
              </a:cxn>
              <a:cxn ang="0">
                <a:pos x="6" y="2"/>
              </a:cxn>
              <a:cxn ang="0">
                <a:pos x="6" y="2"/>
              </a:cxn>
            </a:cxnLst>
            <a:rect l="0" t="0" r="r" b="b"/>
            <a:pathLst>
              <a:path w="10" h="5">
                <a:moveTo>
                  <a:pt x="6" y="2"/>
                </a:moveTo>
                <a:lnTo>
                  <a:pt x="0" y="2"/>
                </a:lnTo>
                <a:lnTo>
                  <a:pt x="4" y="5"/>
                </a:lnTo>
                <a:lnTo>
                  <a:pt x="10" y="5"/>
                </a:lnTo>
                <a:lnTo>
                  <a:pt x="10" y="0"/>
                </a:lnTo>
                <a:lnTo>
                  <a:pt x="8" y="1"/>
                </a:lnTo>
                <a:lnTo>
                  <a:pt x="6" y="2"/>
                </a:lnTo>
                <a:lnTo>
                  <a:pt x="6"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3" name="Freeform 67"/>
          <p:cNvSpPr>
            <a:spLocks noChangeArrowheads="1"/>
          </p:cNvSpPr>
          <p:nvPr/>
        </p:nvSpPr>
        <p:spPr bwMode="auto">
          <a:xfrm>
            <a:off x="2405063" y="5097464"/>
            <a:ext cx="38100" cy="33337"/>
          </a:xfrm>
          <a:custGeom>
            <a:avLst/>
            <a:gdLst/>
            <a:ahLst/>
            <a:cxnLst>
              <a:cxn ang="0">
                <a:pos x="21" y="3"/>
              </a:cxn>
              <a:cxn ang="0">
                <a:pos x="9" y="8"/>
              </a:cxn>
              <a:cxn ang="0">
                <a:pos x="4" y="10"/>
              </a:cxn>
              <a:cxn ang="0">
                <a:pos x="2" y="14"/>
              </a:cxn>
              <a:cxn ang="0">
                <a:pos x="6" y="15"/>
              </a:cxn>
              <a:cxn ang="0">
                <a:pos x="0" y="21"/>
              </a:cxn>
              <a:cxn ang="0">
                <a:pos x="11" y="19"/>
              </a:cxn>
              <a:cxn ang="0">
                <a:pos x="12" y="14"/>
              </a:cxn>
              <a:cxn ang="0">
                <a:pos x="19" y="13"/>
              </a:cxn>
              <a:cxn ang="0">
                <a:pos x="20" y="9"/>
              </a:cxn>
              <a:cxn ang="0">
                <a:pos x="24" y="5"/>
              </a:cxn>
              <a:cxn ang="0">
                <a:pos x="22" y="0"/>
              </a:cxn>
              <a:cxn ang="0">
                <a:pos x="21" y="3"/>
              </a:cxn>
              <a:cxn ang="0">
                <a:pos x="21" y="3"/>
              </a:cxn>
            </a:cxnLst>
            <a:rect l="0" t="0" r="r" b="b"/>
            <a:pathLst>
              <a:path w="24" h="21">
                <a:moveTo>
                  <a:pt x="21" y="3"/>
                </a:moveTo>
                <a:lnTo>
                  <a:pt x="9" y="8"/>
                </a:lnTo>
                <a:lnTo>
                  <a:pt x="4" y="10"/>
                </a:lnTo>
                <a:lnTo>
                  <a:pt x="2" y="14"/>
                </a:lnTo>
                <a:lnTo>
                  <a:pt x="6" y="15"/>
                </a:lnTo>
                <a:lnTo>
                  <a:pt x="0" y="21"/>
                </a:lnTo>
                <a:lnTo>
                  <a:pt x="11" y="19"/>
                </a:lnTo>
                <a:lnTo>
                  <a:pt x="12" y="14"/>
                </a:lnTo>
                <a:lnTo>
                  <a:pt x="19" y="13"/>
                </a:lnTo>
                <a:lnTo>
                  <a:pt x="20" y="9"/>
                </a:lnTo>
                <a:lnTo>
                  <a:pt x="24" y="5"/>
                </a:lnTo>
                <a:lnTo>
                  <a:pt x="22" y="0"/>
                </a:lnTo>
                <a:lnTo>
                  <a:pt x="21" y="3"/>
                </a:lnTo>
                <a:lnTo>
                  <a:pt x="21" y="3"/>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4" name="Freeform 68"/>
          <p:cNvSpPr>
            <a:spLocks noChangeArrowheads="1"/>
          </p:cNvSpPr>
          <p:nvPr/>
        </p:nvSpPr>
        <p:spPr bwMode="auto">
          <a:xfrm>
            <a:off x="1716088" y="5014914"/>
            <a:ext cx="12700" cy="7937"/>
          </a:xfrm>
          <a:custGeom>
            <a:avLst/>
            <a:gdLst/>
            <a:ahLst/>
            <a:cxnLst>
              <a:cxn ang="0">
                <a:pos x="2" y="0"/>
              </a:cxn>
              <a:cxn ang="0">
                <a:pos x="0" y="0"/>
              </a:cxn>
              <a:cxn ang="0">
                <a:pos x="3" y="5"/>
              </a:cxn>
              <a:cxn ang="0">
                <a:pos x="8" y="4"/>
              </a:cxn>
              <a:cxn ang="0">
                <a:pos x="7" y="2"/>
              </a:cxn>
              <a:cxn ang="0">
                <a:pos x="2" y="0"/>
              </a:cxn>
              <a:cxn ang="0">
                <a:pos x="2" y="0"/>
              </a:cxn>
            </a:cxnLst>
            <a:rect l="0" t="0" r="r" b="b"/>
            <a:pathLst>
              <a:path w="8" h="5">
                <a:moveTo>
                  <a:pt x="2" y="0"/>
                </a:moveTo>
                <a:lnTo>
                  <a:pt x="0" y="0"/>
                </a:lnTo>
                <a:lnTo>
                  <a:pt x="3" y="5"/>
                </a:lnTo>
                <a:lnTo>
                  <a:pt x="8" y="4"/>
                </a:lnTo>
                <a:lnTo>
                  <a:pt x="7" y="2"/>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5" name="Freeform 69"/>
          <p:cNvSpPr>
            <a:spLocks noChangeArrowheads="1"/>
          </p:cNvSpPr>
          <p:nvPr/>
        </p:nvSpPr>
        <p:spPr bwMode="auto">
          <a:xfrm>
            <a:off x="1708150" y="4995864"/>
            <a:ext cx="6350" cy="7937"/>
          </a:xfrm>
          <a:custGeom>
            <a:avLst/>
            <a:gdLst/>
            <a:ahLst/>
            <a:cxnLst>
              <a:cxn ang="0">
                <a:pos x="1" y="0"/>
              </a:cxn>
              <a:cxn ang="0">
                <a:pos x="0" y="2"/>
              </a:cxn>
              <a:cxn ang="0">
                <a:pos x="2" y="5"/>
              </a:cxn>
              <a:cxn ang="0">
                <a:pos x="4" y="2"/>
              </a:cxn>
              <a:cxn ang="0">
                <a:pos x="1" y="0"/>
              </a:cxn>
              <a:cxn ang="0">
                <a:pos x="1" y="0"/>
              </a:cxn>
            </a:cxnLst>
            <a:rect l="0" t="0" r="r" b="b"/>
            <a:pathLst>
              <a:path w="4" h="5">
                <a:moveTo>
                  <a:pt x="1" y="0"/>
                </a:moveTo>
                <a:lnTo>
                  <a:pt x="0" y="2"/>
                </a:lnTo>
                <a:lnTo>
                  <a:pt x="2" y="5"/>
                </a:lnTo>
                <a:lnTo>
                  <a:pt x="4" y="2"/>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6" name="Freeform 70"/>
          <p:cNvSpPr>
            <a:spLocks noChangeArrowheads="1"/>
          </p:cNvSpPr>
          <p:nvPr/>
        </p:nvSpPr>
        <p:spPr bwMode="auto">
          <a:xfrm>
            <a:off x="1706564" y="4984751"/>
            <a:ext cx="3175" cy="4763"/>
          </a:xfrm>
          <a:custGeom>
            <a:avLst/>
            <a:gdLst/>
            <a:ahLst/>
            <a:cxnLst>
              <a:cxn ang="0">
                <a:pos x="1" y="0"/>
              </a:cxn>
              <a:cxn ang="0">
                <a:pos x="0" y="1"/>
              </a:cxn>
              <a:cxn ang="0">
                <a:pos x="2" y="3"/>
              </a:cxn>
              <a:cxn ang="0">
                <a:pos x="2" y="1"/>
              </a:cxn>
              <a:cxn ang="0">
                <a:pos x="1" y="0"/>
              </a:cxn>
              <a:cxn ang="0">
                <a:pos x="1" y="0"/>
              </a:cxn>
            </a:cxnLst>
            <a:rect l="0" t="0" r="r" b="b"/>
            <a:pathLst>
              <a:path w="2" h="3">
                <a:moveTo>
                  <a:pt x="1" y="0"/>
                </a:moveTo>
                <a:lnTo>
                  <a:pt x="0" y="1"/>
                </a:lnTo>
                <a:lnTo>
                  <a:pt x="2" y="3"/>
                </a:lnTo>
                <a:lnTo>
                  <a:pt x="2" y="1"/>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7" name="Freeform 71"/>
          <p:cNvSpPr>
            <a:spLocks noChangeArrowheads="1"/>
          </p:cNvSpPr>
          <p:nvPr/>
        </p:nvSpPr>
        <p:spPr bwMode="auto">
          <a:xfrm>
            <a:off x="1965326" y="4819651"/>
            <a:ext cx="15875" cy="23813"/>
          </a:xfrm>
          <a:custGeom>
            <a:avLst/>
            <a:gdLst/>
            <a:ahLst/>
            <a:cxnLst>
              <a:cxn ang="0">
                <a:pos x="2" y="0"/>
              </a:cxn>
              <a:cxn ang="0">
                <a:pos x="0" y="5"/>
              </a:cxn>
              <a:cxn ang="0">
                <a:pos x="6" y="8"/>
              </a:cxn>
              <a:cxn ang="0">
                <a:pos x="6" y="14"/>
              </a:cxn>
              <a:cxn ang="0">
                <a:pos x="8" y="15"/>
              </a:cxn>
              <a:cxn ang="0">
                <a:pos x="10" y="11"/>
              </a:cxn>
              <a:cxn ang="0">
                <a:pos x="8" y="6"/>
              </a:cxn>
              <a:cxn ang="0">
                <a:pos x="3" y="0"/>
              </a:cxn>
              <a:cxn ang="0">
                <a:pos x="2" y="0"/>
              </a:cxn>
              <a:cxn ang="0">
                <a:pos x="2" y="0"/>
              </a:cxn>
            </a:cxnLst>
            <a:rect l="0" t="0" r="r" b="b"/>
            <a:pathLst>
              <a:path w="10" h="15">
                <a:moveTo>
                  <a:pt x="2" y="0"/>
                </a:moveTo>
                <a:lnTo>
                  <a:pt x="0" y="5"/>
                </a:lnTo>
                <a:lnTo>
                  <a:pt x="6" y="8"/>
                </a:lnTo>
                <a:lnTo>
                  <a:pt x="6" y="14"/>
                </a:lnTo>
                <a:lnTo>
                  <a:pt x="8" y="15"/>
                </a:lnTo>
                <a:lnTo>
                  <a:pt x="10" y="11"/>
                </a:lnTo>
                <a:lnTo>
                  <a:pt x="8" y="6"/>
                </a:lnTo>
                <a:lnTo>
                  <a:pt x="3" y="0"/>
                </a:lnTo>
                <a:lnTo>
                  <a:pt x="2" y="0"/>
                </a:lnTo>
                <a:lnTo>
                  <a:pt x="2"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8" name="Freeform 72"/>
          <p:cNvSpPr>
            <a:spLocks noChangeArrowheads="1"/>
          </p:cNvSpPr>
          <p:nvPr/>
        </p:nvSpPr>
        <p:spPr bwMode="auto">
          <a:xfrm>
            <a:off x="1946275" y="4768850"/>
            <a:ext cx="7938" cy="14288"/>
          </a:xfrm>
          <a:custGeom>
            <a:avLst/>
            <a:gdLst/>
            <a:ahLst/>
            <a:cxnLst>
              <a:cxn ang="0">
                <a:pos x="1" y="0"/>
              </a:cxn>
              <a:cxn ang="0">
                <a:pos x="0" y="7"/>
              </a:cxn>
              <a:cxn ang="0">
                <a:pos x="3" y="9"/>
              </a:cxn>
              <a:cxn ang="0">
                <a:pos x="5" y="4"/>
              </a:cxn>
              <a:cxn ang="0">
                <a:pos x="4" y="2"/>
              </a:cxn>
              <a:cxn ang="0">
                <a:pos x="1" y="0"/>
              </a:cxn>
              <a:cxn ang="0">
                <a:pos x="1" y="0"/>
              </a:cxn>
            </a:cxnLst>
            <a:rect l="0" t="0" r="r" b="b"/>
            <a:pathLst>
              <a:path w="5" h="9">
                <a:moveTo>
                  <a:pt x="1" y="0"/>
                </a:moveTo>
                <a:lnTo>
                  <a:pt x="0" y="7"/>
                </a:lnTo>
                <a:lnTo>
                  <a:pt x="3" y="9"/>
                </a:lnTo>
                <a:lnTo>
                  <a:pt x="5" y="4"/>
                </a:lnTo>
                <a:lnTo>
                  <a:pt x="4" y="2"/>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69" name="Freeform 73"/>
          <p:cNvSpPr>
            <a:spLocks noChangeArrowheads="1"/>
          </p:cNvSpPr>
          <p:nvPr/>
        </p:nvSpPr>
        <p:spPr bwMode="auto">
          <a:xfrm>
            <a:off x="1957388" y="4759326"/>
            <a:ext cx="4762" cy="3175"/>
          </a:xfrm>
          <a:custGeom>
            <a:avLst/>
            <a:gdLst/>
            <a:ahLst/>
            <a:cxnLst>
              <a:cxn ang="0">
                <a:pos x="1" y="0"/>
              </a:cxn>
              <a:cxn ang="0">
                <a:pos x="0" y="2"/>
              </a:cxn>
              <a:cxn ang="0">
                <a:pos x="2" y="2"/>
              </a:cxn>
              <a:cxn ang="0">
                <a:pos x="3" y="0"/>
              </a:cxn>
              <a:cxn ang="0">
                <a:pos x="1" y="0"/>
              </a:cxn>
              <a:cxn ang="0">
                <a:pos x="1" y="0"/>
              </a:cxn>
            </a:cxnLst>
            <a:rect l="0" t="0" r="r" b="b"/>
            <a:pathLst>
              <a:path w="3" h="2">
                <a:moveTo>
                  <a:pt x="1" y="0"/>
                </a:moveTo>
                <a:lnTo>
                  <a:pt x="0" y="2"/>
                </a:lnTo>
                <a:lnTo>
                  <a:pt x="2" y="2"/>
                </a:lnTo>
                <a:lnTo>
                  <a:pt x="3"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70" name="Freeform 74"/>
          <p:cNvSpPr>
            <a:spLocks noChangeArrowheads="1"/>
          </p:cNvSpPr>
          <p:nvPr/>
        </p:nvSpPr>
        <p:spPr bwMode="auto">
          <a:xfrm>
            <a:off x="1874838" y="4689476"/>
            <a:ext cx="11112" cy="11113"/>
          </a:xfrm>
          <a:custGeom>
            <a:avLst/>
            <a:gdLst/>
            <a:ahLst/>
            <a:cxnLst>
              <a:cxn ang="0">
                <a:pos x="0" y="5"/>
              </a:cxn>
              <a:cxn ang="0">
                <a:pos x="2" y="7"/>
              </a:cxn>
              <a:cxn ang="0">
                <a:pos x="7" y="4"/>
              </a:cxn>
              <a:cxn ang="0">
                <a:pos x="7" y="0"/>
              </a:cxn>
              <a:cxn ang="0">
                <a:pos x="0" y="5"/>
              </a:cxn>
              <a:cxn ang="0">
                <a:pos x="0" y="5"/>
              </a:cxn>
            </a:cxnLst>
            <a:rect l="0" t="0" r="r" b="b"/>
            <a:pathLst>
              <a:path w="7" h="7">
                <a:moveTo>
                  <a:pt x="0" y="5"/>
                </a:moveTo>
                <a:lnTo>
                  <a:pt x="2" y="7"/>
                </a:lnTo>
                <a:lnTo>
                  <a:pt x="7" y="4"/>
                </a:lnTo>
                <a:lnTo>
                  <a:pt x="7" y="0"/>
                </a:lnTo>
                <a:lnTo>
                  <a:pt x="0" y="5"/>
                </a:lnTo>
                <a:lnTo>
                  <a:pt x="0" y="5"/>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71" name="Freeform 75"/>
          <p:cNvSpPr>
            <a:spLocks noChangeArrowheads="1"/>
          </p:cNvSpPr>
          <p:nvPr/>
        </p:nvSpPr>
        <p:spPr bwMode="auto">
          <a:xfrm>
            <a:off x="1828800" y="4670426"/>
            <a:ext cx="12700" cy="9525"/>
          </a:xfrm>
          <a:custGeom>
            <a:avLst/>
            <a:gdLst/>
            <a:ahLst/>
            <a:cxnLst>
              <a:cxn ang="0">
                <a:pos x="7" y="0"/>
              </a:cxn>
              <a:cxn ang="0">
                <a:pos x="0" y="3"/>
              </a:cxn>
              <a:cxn ang="0">
                <a:pos x="3" y="6"/>
              </a:cxn>
              <a:cxn ang="0">
                <a:pos x="6" y="6"/>
              </a:cxn>
              <a:cxn ang="0">
                <a:pos x="8" y="4"/>
              </a:cxn>
              <a:cxn ang="0">
                <a:pos x="7" y="0"/>
              </a:cxn>
              <a:cxn ang="0">
                <a:pos x="7" y="0"/>
              </a:cxn>
            </a:cxnLst>
            <a:rect l="0" t="0" r="r" b="b"/>
            <a:pathLst>
              <a:path w="8" h="6">
                <a:moveTo>
                  <a:pt x="7" y="0"/>
                </a:moveTo>
                <a:lnTo>
                  <a:pt x="0" y="3"/>
                </a:lnTo>
                <a:lnTo>
                  <a:pt x="3" y="6"/>
                </a:lnTo>
                <a:lnTo>
                  <a:pt x="6" y="6"/>
                </a:lnTo>
                <a:lnTo>
                  <a:pt x="8" y="4"/>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72" name="Freeform 76"/>
          <p:cNvSpPr>
            <a:spLocks noChangeArrowheads="1"/>
          </p:cNvSpPr>
          <p:nvPr/>
        </p:nvSpPr>
        <p:spPr bwMode="auto">
          <a:xfrm>
            <a:off x="2384425" y="4786314"/>
            <a:ext cx="14288" cy="9525"/>
          </a:xfrm>
          <a:custGeom>
            <a:avLst/>
            <a:gdLst/>
            <a:ahLst/>
            <a:cxnLst>
              <a:cxn ang="0">
                <a:pos x="7" y="0"/>
              </a:cxn>
              <a:cxn ang="0">
                <a:pos x="0" y="3"/>
              </a:cxn>
              <a:cxn ang="0">
                <a:pos x="1" y="6"/>
              </a:cxn>
              <a:cxn ang="0">
                <a:pos x="6" y="6"/>
              </a:cxn>
              <a:cxn ang="0">
                <a:pos x="9" y="2"/>
              </a:cxn>
              <a:cxn ang="0">
                <a:pos x="7" y="0"/>
              </a:cxn>
              <a:cxn ang="0">
                <a:pos x="7" y="0"/>
              </a:cxn>
            </a:cxnLst>
            <a:rect l="0" t="0" r="r" b="b"/>
            <a:pathLst>
              <a:path w="9" h="6">
                <a:moveTo>
                  <a:pt x="7" y="0"/>
                </a:moveTo>
                <a:lnTo>
                  <a:pt x="0" y="3"/>
                </a:lnTo>
                <a:lnTo>
                  <a:pt x="1" y="6"/>
                </a:lnTo>
                <a:lnTo>
                  <a:pt x="6" y="6"/>
                </a:lnTo>
                <a:lnTo>
                  <a:pt x="9" y="2"/>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73" name="Freeform 77"/>
          <p:cNvSpPr>
            <a:spLocks noChangeArrowheads="1"/>
          </p:cNvSpPr>
          <p:nvPr/>
        </p:nvSpPr>
        <p:spPr bwMode="auto">
          <a:xfrm>
            <a:off x="2405064" y="4764088"/>
            <a:ext cx="33337" cy="38100"/>
          </a:xfrm>
          <a:custGeom>
            <a:avLst/>
            <a:gdLst/>
            <a:ahLst/>
            <a:cxnLst>
              <a:cxn ang="0">
                <a:pos x="7" y="5"/>
              </a:cxn>
              <a:cxn ang="0">
                <a:pos x="4" y="5"/>
              </a:cxn>
              <a:cxn ang="0">
                <a:pos x="4" y="12"/>
              </a:cxn>
              <a:cxn ang="0">
                <a:pos x="0" y="19"/>
              </a:cxn>
              <a:cxn ang="0">
                <a:pos x="2" y="24"/>
              </a:cxn>
              <a:cxn ang="0">
                <a:pos x="8" y="20"/>
              </a:cxn>
              <a:cxn ang="0">
                <a:pos x="12" y="14"/>
              </a:cxn>
              <a:cxn ang="0">
                <a:pos x="16" y="16"/>
              </a:cxn>
              <a:cxn ang="0">
                <a:pos x="18" y="22"/>
              </a:cxn>
              <a:cxn ang="0">
                <a:pos x="21" y="19"/>
              </a:cxn>
              <a:cxn ang="0">
                <a:pos x="21" y="12"/>
              </a:cxn>
              <a:cxn ang="0">
                <a:pos x="20" y="9"/>
              </a:cxn>
              <a:cxn ang="0">
                <a:pos x="21" y="5"/>
              </a:cxn>
              <a:cxn ang="0">
                <a:pos x="17" y="4"/>
              </a:cxn>
              <a:cxn ang="0">
                <a:pos x="15" y="0"/>
              </a:cxn>
              <a:cxn ang="0">
                <a:pos x="12" y="0"/>
              </a:cxn>
              <a:cxn ang="0">
                <a:pos x="9" y="3"/>
              </a:cxn>
              <a:cxn ang="0">
                <a:pos x="7" y="5"/>
              </a:cxn>
              <a:cxn ang="0">
                <a:pos x="7" y="5"/>
              </a:cxn>
            </a:cxnLst>
            <a:rect l="0" t="0" r="r" b="b"/>
            <a:pathLst>
              <a:path w="21" h="24">
                <a:moveTo>
                  <a:pt x="7" y="5"/>
                </a:moveTo>
                <a:lnTo>
                  <a:pt x="4" y="5"/>
                </a:lnTo>
                <a:lnTo>
                  <a:pt x="4" y="12"/>
                </a:lnTo>
                <a:lnTo>
                  <a:pt x="0" y="19"/>
                </a:lnTo>
                <a:lnTo>
                  <a:pt x="2" y="24"/>
                </a:lnTo>
                <a:lnTo>
                  <a:pt x="8" y="20"/>
                </a:lnTo>
                <a:lnTo>
                  <a:pt x="12" y="14"/>
                </a:lnTo>
                <a:lnTo>
                  <a:pt x="16" y="16"/>
                </a:lnTo>
                <a:lnTo>
                  <a:pt x="18" y="22"/>
                </a:lnTo>
                <a:lnTo>
                  <a:pt x="21" y="19"/>
                </a:lnTo>
                <a:lnTo>
                  <a:pt x="21" y="12"/>
                </a:lnTo>
                <a:lnTo>
                  <a:pt x="20" y="9"/>
                </a:lnTo>
                <a:lnTo>
                  <a:pt x="21" y="5"/>
                </a:lnTo>
                <a:lnTo>
                  <a:pt x="17" y="4"/>
                </a:lnTo>
                <a:lnTo>
                  <a:pt x="15" y="0"/>
                </a:lnTo>
                <a:lnTo>
                  <a:pt x="12" y="0"/>
                </a:lnTo>
                <a:lnTo>
                  <a:pt x="9" y="3"/>
                </a:lnTo>
                <a:lnTo>
                  <a:pt x="7" y="5"/>
                </a:lnTo>
                <a:lnTo>
                  <a:pt x="7" y="5"/>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74" name="Freeform 78"/>
          <p:cNvSpPr>
            <a:spLocks noChangeArrowheads="1"/>
          </p:cNvSpPr>
          <p:nvPr/>
        </p:nvSpPr>
        <p:spPr bwMode="auto">
          <a:xfrm>
            <a:off x="2073276" y="4616450"/>
            <a:ext cx="4763" cy="6350"/>
          </a:xfrm>
          <a:custGeom>
            <a:avLst/>
            <a:gdLst/>
            <a:ahLst/>
            <a:cxnLst>
              <a:cxn ang="0">
                <a:pos x="2" y="0"/>
              </a:cxn>
              <a:cxn ang="0">
                <a:pos x="0" y="2"/>
              </a:cxn>
              <a:cxn ang="0">
                <a:pos x="2" y="4"/>
              </a:cxn>
              <a:cxn ang="0">
                <a:pos x="3" y="3"/>
              </a:cxn>
              <a:cxn ang="0">
                <a:pos x="2" y="0"/>
              </a:cxn>
              <a:cxn ang="0">
                <a:pos x="2" y="0"/>
              </a:cxn>
            </a:cxnLst>
            <a:rect l="0" t="0" r="r" b="b"/>
            <a:pathLst>
              <a:path w="3" h="4">
                <a:moveTo>
                  <a:pt x="2" y="0"/>
                </a:moveTo>
                <a:lnTo>
                  <a:pt x="0" y="2"/>
                </a:lnTo>
                <a:lnTo>
                  <a:pt x="2" y="4"/>
                </a:lnTo>
                <a:lnTo>
                  <a:pt x="3" y="3"/>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775" name="Freeform 79"/>
          <p:cNvSpPr>
            <a:spLocks noChangeArrowheads="1"/>
          </p:cNvSpPr>
          <p:nvPr/>
        </p:nvSpPr>
        <p:spPr bwMode="auto">
          <a:xfrm>
            <a:off x="2105026" y="4591050"/>
            <a:ext cx="9525" cy="6350"/>
          </a:xfrm>
          <a:custGeom>
            <a:avLst/>
            <a:gdLst/>
            <a:ahLst/>
            <a:cxnLst>
              <a:cxn ang="0">
                <a:pos x="3" y="0"/>
              </a:cxn>
              <a:cxn ang="0">
                <a:pos x="0" y="2"/>
              </a:cxn>
              <a:cxn ang="0">
                <a:pos x="3" y="4"/>
              </a:cxn>
              <a:cxn ang="0">
                <a:pos x="6" y="2"/>
              </a:cxn>
              <a:cxn ang="0">
                <a:pos x="3" y="0"/>
              </a:cxn>
              <a:cxn ang="0">
                <a:pos x="3" y="0"/>
              </a:cxn>
            </a:cxnLst>
            <a:rect l="0" t="0" r="r" b="b"/>
            <a:pathLst>
              <a:path w="6" h="4">
                <a:moveTo>
                  <a:pt x="3" y="0"/>
                </a:moveTo>
                <a:lnTo>
                  <a:pt x="0" y="2"/>
                </a:lnTo>
                <a:lnTo>
                  <a:pt x="3" y="4"/>
                </a:lnTo>
                <a:lnTo>
                  <a:pt x="6" y="2"/>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776" name="Freeform 80"/>
          <p:cNvSpPr>
            <a:spLocks noChangeArrowheads="1"/>
          </p:cNvSpPr>
          <p:nvPr/>
        </p:nvSpPr>
        <p:spPr bwMode="auto">
          <a:xfrm>
            <a:off x="2138363" y="4610101"/>
            <a:ext cx="17462" cy="17463"/>
          </a:xfrm>
          <a:custGeom>
            <a:avLst/>
            <a:gdLst/>
            <a:ahLst/>
            <a:cxnLst>
              <a:cxn ang="0">
                <a:pos x="4" y="0"/>
              </a:cxn>
              <a:cxn ang="0">
                <a:pos x="2" y="2"/>
              </a:cxn>
              <a:cxn ang="0">
                <a:pos x="0" y="4"/>
              </a:cxn>
              <a:cxn ang="0">
                <a:pos x="0" y="6"/>
              </a:cxn>
              <a:cxn ang="0">
                <a:pos x="6" y="9"/>
              </a:cxn>
              <a:cxn ang="0">
                <a:pos x="9" y="11"/>
              </a:cxn>
              <a:cxn ang="0">
                <a:pos x="11" y="8"/>
              </a:cxn>
              <a:cxn ang="0">
                <a:pos x="9" y="5"/>
              </a:cxn>
              <a:cxn ang="0">
                <a:pos x="10" y="1"/>
              </a:cxn>
              <a:cxn ang="0">
                <a:pos x="9" y="0"/>
              </a:cxn>
              <a:cxn ang="0">
                <a:pos x="4" y="0"/>
              </a:cxn>
              <a:cxn ang="0">
                <a:pos x="4" y="0"/>
              </a:cxn>
            </a:cxnLst>
            <a:rect l="0" t="0" r="r" b="b"/>
            <a:pathLst>
              <a:path w="11" h="11">
                <a:moveTo>
                  <a:pt x="4" y="0"/>
                </a:moveTo>
                <a:lnTo>
                  <a:pt x="2" y="2"/>
                </a:lnTo>
                <a:lnTo>
                  <a:pt x="0" y="4"/>
                </a:lnTo>
                <a:lnTo>
                  <a:pt x="0" y="6"/>
                </a:lnTo>
                <a:lnTo>
                  <a:pt x="6" y="9"/>
                </a:lnTo>
                <a:lnTo>
                  <a:pt x="9" y="11"/>
                </a:lnTo>
                <a:lnTo>
                  <a:pt x="11" y="8"/>
                </a:lnTo>
                <a:lnTo>
                  <a:pt x="9" y="5"/>
                </a:lnTo>
                <a:lnTo>
                  <a:pt x="10" y="1"/>
                </a:lnTo>
                <a:lnTo>
                  <a:pt x="9" y="0"/>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777" name="Freeform 81"/>
          <p:cNvSpPr>
            <a:spLocks noChangeArrowheads="1"/>
          </p:cNvSpPr>
          <p:nvPr/>
        </p:nvSpPr>
        <p:spPr bwMode="auto">
          <a:xfrm>
            <a:off x="2151064" y="4645026"/>
            <a:ext cx="9525" cy="4763"/>
          </a:xfrm>
          <a:custGeom>
            <a:avLst/>
            <a:gdLst/>
            <a:ahLst/>
            <a:cxnLst>
              <a:cxn ang="0">
                <a:pos x="1" y="0"/>
              </a:cxn>
              <a:cxn ang="0">
                <a:pos x="0" y="0"/>
              </a:cxn>
              <a:cxn ang="0">
                <a:pos x="1" y="2"/>
              </a:cxn>
              <a:cxn ang="0">
                <a:pos x="6" y="3"/>
              </a:cxn>
              <a:cxn ang="0">
                <a:pos x="6" y="1"/>
              </a:cxn>
              <a:cxn ang="0">
                <a:pos x="1" y="0"/>
              </a:cxn>
              <a:cxn ang="0">
                <a:pos x="1" y="0"/>
              </a:cxn>
            </a:cxnLst>
            <a:rect l="0" t="0" r="r" b="b"/>
            <a:pathLst>
              <a:path w="6" h="3">
                <a:moveTo>
                  <a:pt x="1" y="0"/>
                </a:moveTo>
                <a:lnTo>
                  <a:pt x="0" y="0"/>
                </a:lnTo>
                <a:lnTo>
                  <a:pt x="1" y="2"/>
                </a:lnTo>
                <a:lnTo>
                  <a:pt x="6" y="3"/>
                </a:lnTo>
                <a:lnTo>
                  <a:pt x="6" y="1"/>
                </a:lnTo>
                <a:lnTo>
                  <a:pt x="1" y="0"/>
                </a:lnTo>
                <a:lnTo>
                  <a:pt x="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778" name="Freeform 82"/>
          <p:cNvSpPr>
            <a:spLocks noChangeArrowheads="1"/>
          </p:cNvSpPr>
          <p:nvPr/>
        </p:nvSpPr>
        <p:spPr bwMode="auto">
          <a:xfrm>
            <a:off x="2139950" y="4560889"/>
            <a:ext cx="7938" cy="7937"/>
          </a:xfrm>
          <a:custGeom>
            <a:avLst/>
            <a:gdLst/>
            <a:ahLst/>
            <a:cxnLst>
              <a:cxn ang="0">
                <a:pos x="3" y="2"/>
              </a:cxn>
              <a:cxn ang="0">
                <a:pos x="0" y="0"/>
              </a:cxn>
              <a:cxn ang="0">
                <a:pos x="0" y="5"/>
              </a:cxn>
              <a:cxn ang="0">
                <a:pos x="5" y="5"/>
              </a:cxn>
              <a:cxn ang="0">
                <a:pos x="3" y="2"/>
              </a:cxn>
              <a:cxn ang="0">
                <a:pos x="3" y="2"/>
              </a:cxn>
            </a:cxnLst>
            <a:rect l="0" t="0" r="r" b="b"/>
            <a:pathLst>
              <a:path w="5" h="5">
                <a:moveTo>
                  <a:pt x="3" y="2"/>
                </a:moveTo>
                <a:lnTo>
                  <a:pt x="0" y="0"/>
                </a:lnTo>
                <a:lnTo>
                  <a:pt x="0" y="5"/>
                </a:lnTo>
                <a:lnTo>
                  <a:pt x="5" y="5"/>
                </a:lnTo>
                <a:lnTo>
                  <a:pt x="3" y="2"/>
                </a:lnTo>
                <a:lnTo>
                  <a:pt x="3" y="2"/>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779" name="Freeform 83"/>
          <p:cNvSpPr>
            <a:spLocks noChangeArrowheads="1"/>
          </p:cNvSpPr>
          <p:nvPr/>
        </p:nvSpPr>
        <p:spPr bwMode="auto">
          <a:xfrm>
            <a:off x="2152651" y="4548188"/>
            <a:ext cx="9525" cy="17462"/>
          </a:xfrm>
          <a:custGeom>
            <a:avLst/>
            <a:gdLst/>
            <a:ahLst/>
            <a:cxnLst>
              <a:cxn ang="0">
                <a:pos x="3" y="0"/>
              </a:cxn>
              <a:cxn ang="0">
                <a:pos x="0" y="1"/>
              </a:cxn>
              <a:cxn ang="0">
                <a:pos x="0" y="8"/>
              </a:cxn>
              <a:cxn ang="0">
                <a:pos x="4" y="11"/>
              </a:cxn>
              <a:cxn ang="0">
                <a:pos x="6" y="6"/>
              </a:cxn>
              <a:cxn ang="0">
                <a:pos x="5" y="3"/>
              </a:cxn>
              <a:cxn ang="0">
                <a:pos x="3" y="0"/>
              </a:cxn>
              <a:cxn ang="0">
                <a:pos x="3" y="0"/>
              </a:cxn>
            </a:cxnLst>
            <a:rect l="0" t="0" r="r" b="b"/>
            <a:pathLst>
              <a:path w="6" h="11">
                <a:moveTo>
                  <a:pt x="3" y="0"/>
                </a:moveTo>
                <a:lnTo>
                  <a:pt x="0" y="1"/>
                </a:lnTo>
                <a:lnTo>
                  <a:pt x="0" y="8"/>
                </a:lnTo>
                <a:lnTo>
                  <a:pt x="4" y="11"/>
                </a:lnTo>
                <a:lnTo>
                  <a:pt x="6" y="6"/>
                </a:lnTo>
                <a:lnTo>
                  <a:pt x="5" y="3"/>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780" name="Freeform 84"/>
          <p:cNvSpPr>
            <a:spLocks noChangeArrowheads="1"/>
          </p:cNvSpPr>
          <p:nvPr/>
        </p:nvSpPr>
        <p:spPr bwMode="auto">
          <a:xfrm>
            <a:off x="2181225" y="4584701"/>
            <a:ext cx="128588" cy="98425"/>
          </a:xfrm>
          <a:custGeom>
            <a:avLst/>
            <a:gdLst/>
            <a:ahLst/>
            <a:cxnLst>
              <a:cxn ang="0">
                <a:pos x="4" y="0"/>
              </a:cxn>
              <a:cxn ang="0">
                <a:pos x="1" y="8"/>
              </a:cxn>
              <a:cxn ang="0">
                <a:pos x="0" y="15"/>
              </a:cxn>
              <a:cxn ang="0">
                <a:pos x="5" y="21"/>
              </a:cxn>
              <a:cxn ang="0">
                <a:pos x="6" y="28"/>
              </a:cxn>
              <a:cxn ang="0">
                <a:pos x="9" y="33"/>
              </a:cxn>
              <a:cxn ang="0">
                <a:pos x="21" y="26"/>
              </a:cxn>
              <a:cxn ang="0">
                <a:pos x="28" y="27"/>
              </a:cxn>
              <a:cxn ang="0">
                <a:pos x="42" y="34"/>
              </a:cxn>
              <a:cxn ang="0">
                <a:pos x="43" y="41"/>
              </a:cxn>
              <a:cxn ang="0">
                <a:pos x="49" y="44"/>
              </a:cxn>
              <a:cxn ang="0">
                <a:pos x="45" y="45"/>
              </a:cxn>
              <a:cxn ang="0">
                <a:pos x="39" y="44"/>
              </a:cxn>
              <a:cxn ang="0">
                <a:pos x="39" y="48"/>
              </a:cxn>
              <a:cxn ang="0">
                <a:pos x="36" y="51"/>
              </a:cxn>
              <a:cxn ang="0">
                <a:pos x="36" y="57"/>
              </a:cxn>
              <a:cxn ang="0">
                <a:pos x="40" y="61"/>
              </a:cxn>
              <a:cxn ang="0">
                <a:pos x="47" y="54"/>
              </a:cxn>
              <a:cxn ang="0">
                <a:pos x="50" y="57"/>
              </a:cxn>
              <a:cxn ang="0">
                <a:pos x="59" y="52"/>
              </a:cxn>
              <a:cxn ang="0">
                <a:pos x="59" y="61"/>
              </a:cxn>
              <a:cxn ang="0">
                <a:pos x="66" y="59"/>
              </a:cxn>
              <a:cxn ang="0">
                <a:pos x="74" y="62"/>
              </a:cxn>
              <a:cxn ang="0">
                <a:pos x="76" y="59"/>
              </a:cxn>
              <a:cxn ang="0">
                <a:pos x="72" y="53"/>
              </a:cxn>
              <a:cxn ang="0">
                <a:pos x="80" y="58"/>
              </a:cxn>
              <a:cxn ang="0">
                <a:pos x="81" y="55"/>
              </a:cxn>
              <a:cxn ang="0">
                <a:pos x="78" y="51"/>
              </a:cxn>
              <a:cxn ang="0">
                <a:pos x="64" y="44"/>
              </a:cxn>
              <a:cxn ang="0">
                <a:pos x="59" y="38"/>
              </a:cxn>
              <a:cxn ang="0">
                <a:pos x="71" y="41"/>
              </a:cxn>
              <a:cxn ang="0">
                <a:pos x="79" y="44"/>
              </a:cxn>
              <a:cxn ang="0">
                <a:pos x="79" y="40"/>
              </a:cxn>
              <a:cxn ang="0">
                <a:pos x="68" y="30"/>
              </a:cxn>
              <a:cxn ang="0">
                <a:pos x="59" y="30"/>
              </a:cxn>
              <a:cxn ang="0">
                <a:pos x="14" y="16"/>
              </a:cxn>
              <a:cxn ang="0">
                <a:pos x="10" y="7"/>
              </a:cxn>
              <a:cxn ang="0">
                <a:pos x="9" y="11"/>
              </a:cxn>
              <a:cxn ang="0">
                <a:pos x="8" y="19"/>
              </a:cxn>
              <a:cxn ang="0">
                <a:pos x="5" y="14"/>
              </a:cxn>
              <a:cxn ang="0">
                <a:pos x="4" y="8"/>
              </a:cxn>
              <a:cxn ang="0">
                <a:pos x="4" y="4"/>
              </a:cxn>
              <a:cxn ang="0">
                <a:pos x="4" y="0"/>
              </a:cxn>
              <a:cxn ang="0">
                <a:pos x="4" y="0"/>
              </a:cxn>
            </a:cxnLst>
            <a:rect l="0" t="0" r="r" b="b"/>
            <a:pathLst>
              <a:path w="81" h="62">
                <a:moveTo>
                  <a:pt x="4" y="0"/>
                </a:moveTo>
                <a:lnTo>
                  <a:pt x="1" y="8"/>
                </a:lnTo>
                <a:lnTo>
                  <a:pt x="0" y="15"/>
                </a:lnTo>
                <a:lnTo>
                  <a:pt x="5" y="21"/>
                </a:lnTo>
                <a:lnTo>
                  <a:pt x="6" y="28"/>
                </a:lnTo>
                <a:lnTo>
                  <a:pt x="9" y="33"/>
                </a:lnTo>
                <a:lnTo>
                  <a:pt x="21" y="26"/>
                </a:lnTo>
                <a:lnTo>
                  <a:pt x="28" y="27"/>
                </a:lnTo>
                <a:lnTo>
                  <a:pt x="42" y="34"/>
                </a:lnTo>
                <a:lnTo>
                  <a:pt x="43" y="41"/>
                </a:lnTo>
                <a:lnTo>
                  <a:pt x="49" y="44"/>
                </a:lnTo>
                <a:lnTo>
                  <a:pt x="45" y="45"/>
                </a:lnTo>
                <a:lnTo>
                  <a:pt x="39" y="44"/>
                </a:lnTo>
                <a:lnTo>
                  <a:pt x="39" y="48"/>
                </a:lnTo>
                <a:lnTo>
                  <a:pt x="36" y="51"/>
                </a:lnTo>
                <a:lnTo>
                  <a:pt x="36" y="57"/>
                </a:lnTo>
                <a:lnTo>
                  <a:pt x="40" y="61"/>
                </a:lnTo>
                <a:lnTo>
                  <a:pt x="47" y="54"/>
                </a:lnTo>
                <a:lnTo>
                  <a:pt x="50" y="57"/>
                </a:lnTo>
                <a:lnTo>
                  <a:pt x="59" y="52"/>
                </a:lnTo>
                <a:lnTo>
                  <a:pt x="59" y="61"/>
                </a:lnTo>
                <a:lnTo>
                  <a:pt x="66" y="59"/>
                </a:lnTo>
                <a:lnTo>
                  <a:pt x="74" y="62"/>
                </a:lnTo>
                <a:lnTo>
                  <a:pt x="76" y="59"/>
                </a:lnTo>
                <a:lnTo>
                  <a:pt x="72" y="53"/>
                </a:lnTo>
                <a:lnTo>
                  <a:pt x="80" y="58"/>
                </a:lnTo>
                <a:lnTo>
                  <a:pt x="81" y="55"/>
                </a:lnTo>
                <a:lnTo>
                  <a:pt x="78" y="51"/>
                </a:lnTo>
                <a:lnTo>
                  <a:pt x="64" y="44"/>
                </a:lnTo>
                <a:lnTo>
                  <a:pt x="59" y="38"/>
                </a:lnTo>
                <a:lnTo>
                  <a:pt x="71" y="41"/>
                </a:lnTo>
                <a:lnTo>
                  <a:pt x="79" y="44"/>
                </a:lnTo>
                <a:lnTo>
                  <a:pt x="79" y="40"/>
                </a:lnTo>
                <a:lnTo>
                  <a:pt x="68" y="30"/>
                </a:lnTo>
                <a:lnTo>
                  <a:pt x="59" y="30"/>
                </a:lnTo>
                <a:lnTo>
                  <a:pt x="14" y="16"/>
                </a:lnTo>
                <a:lnTo>
                  <a:pt x="10" y="7"/>
                </a:lnTo>
                <a:lnTo>
                  <a:pt x="9" y="11"/>
                </a:lnTo>
                <a:lnTo>
                  <a:pt x="8" y="19"/>
                </a:lnTo>
                <a:lnTo>
                  <a:pt x="5" y="14"/>
                </a:lnTo>
                <a:lnTo>
                  <a:pt x="4" y="8"/>
                </a:lnTo>
                <a:lnTo>
                  <a:pt x="4" y="4"/>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81" name="Freeform 85"/>
          <p:cNvSpPr>
            <a:spLocks noChangeArrowheads="1"/>
          </p:cNvSpPr>
          <p:nvPr/>
        </p:nvSpPr>
        <p:spPr bwMode="auto">
          <a:xfrm>
            <a:off x="2205039" y="4678363"/>
            <a:ext cx="26987" cy="17462"/>
          </a:xfrm>
          <a:custGeom>
            <a:avLst/>
            <a:gdLst/>
            <a:ahLst/>
            <a:cxnLst>
              <a:cxn ang="0">
                <a:pos x="7" y="0"/>
              </a:cxn>
              <a:cxn ang="0">
                <a:pos x="4" y="3"/>
              </a:cxn>
              <a:cxn ang="0">
                <a:pos x="6" y="5"/>
              </a:cxn>
              <a:cxn ang="0">
                <a:pos x="0" y="10"/>
              </a:cxn>
              <a:cxn ang="0">
                <a:pos x="9" y="9"/>
              </a:cxn>
              <a:cxn ang="0">
                <a:pos x="14" y="11"/>
              </a:cxn>
              <a:cxn ang="0">
                <a:pos x="17" y="10"/>
              </a:cxn>
              <a:cxn ang="0">
                <a:pos x="15" y="5"/>
              </a:cxn>
              <a:cxn ang="0">
                <a:pos x="10" y="2"/>
              </a:cxn>
              <a:cxn ang="0">
                <a:pos x="7" y="0"/>
              </a:cxn>
              <a:cxn ang="0">
                <a:pos x="7" y="0"/>
              </a:cxn>
            </a:cxnLst>
            <a:rect l="0" t="0" r="r" b="b"/>
            <a:pathLst>
              <a:path w="17" h="11">
                <a:moveTo>
                  <a:pt x="7" y="0"/>
                </a:moveTo>
                <a:lnTo>
                  <a:pt x="4" y="3"/>
                </a:lnTo>
                <a:lnTo>
                  <a:pt x="6" y="5"/>
                </a:lnTo>
                <a:lnTo>
                  <a:pt x="0" y="10"/>
                </a:lnTo>
                <a:lnTo>
                  <a:pt x="9" y="9"/>
                </a:lnTo>
                <a:lnTo>
                  <a:pt x="14" y="11"/>
                </a:lnTo>
                <a:lnTo>
                  <a:pt x="17" y="10"/>
                </a:lnTo>
                <a:lnTo>
                  <a:pt x="15" y="5"/>
                </a:lnTo>
                <a:lnTo>
                  <a:pt x="10" y="2"/>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82" name="Freeform 86"/>
          <p:cNvSpPr>
            <a:spLocks noChangeArrowheads="1"/>
          </p:cNvSpPr>
          <p:nvPr/>
        </p:nvSpPr>
        <p:spPr bwMode="auto">
          <a:xfrm>
            <a:off x="2201864" y="4511676"/>
            <a:ext cx="187325" cy="136525"/>
          </a:xfrm>
          <a:custGeom>
            <a:avLst/>
            <a:gdLst/>
            <a:ahLst/>
            <a:cxnLst>
              <a:cxn ang="0">
                <a:pos x="0" y="26"/>
              </a:cxn>
              <a:cxn ang="0">
                <a:pos x="0" y="33"/>
              </a:cxn>
              <a:cxn ang="0">
                <a:pos x="6" y="37"/>
              </a:cxn>
              <a:cxn ang="0">
                <a:pos x="8" y="31"/>
              </a:cxn>
              <a:cxn ang="0">
                <a:pos x="13" y="30"/>
              </a:cxn>
              <a:cxn ang="0">
                <a:pos x="13" y="33"/>
              </a:cxn>
              <a:cxn ang="0">
                <a:pos x="17" y="37"/>
              </a:cxn>
              <a:cxn ang="0">
                <a:pos x="22" y="33"/>
              </a:cxn>
              <a:cxn ang="0">
                <a:pos x="31" y="34"/>
              </a:cxn>
              <a:cxn ang="0">
                <a:pos x="47" y="41"/>
              </a:cxn>
              <a:cxn ang="0">
                <a:pos x="50" y="47"/>
              </a:cxn>
              <a:cxn ang="0">
                <a:pos x="57" y="43"/>
              </a:cxn>
              <a:cxn ang="0">
                <a:pos x="57" y="49"/>
              </a:cxn>
              <a:cxn ang="0">
                <a:pos x="55" y="51"/>
              </a:cxn>
              <a:cxn ang="0">
                <a:pos x="59" y="53"/>
              </a:cxn>
              <a:cxn ang="0">
                <a:pos x="65" y="52"/>
              </a:cxn>
              <a:cxn ang="0">
                <a:pos x="67" y="56"/>
              </a:cxn>
              <a:cxn ang="0">
                <a:pos x="67" y="64"/>
              </a:cxn>
              <a:cxn ang="0">
                <a:pos x="75" y="66"/>
              </a:cxn>
              <a:cxn ang="0">
                <a:pos x="80" y="70"/>
              </a:cxn>
              <a:cxn ang="0">
                <a:pos x="84" y="72"/>
              </a:cxn>
              <a:cxn ang="0">
                <a:pos x="89" y="73"/>
              </a:cxn>
              <a:cxn ang="0">
                <a:pos x="98" y="81"/>
              </a:cxn>
              <a:cxn ang="0">
                <a:pos x="108" y="84"/>
              </a:cxn>
              <a:cxn ang="0">
                <a:pos x="110" y="86"/>
              </a:cxn>
              <a:cxn ang="0">
                <a:pos x="116" y="84"/>
              </a:cxn>
              <a:cxn ang="0">
                <a:pos x="118" y="79"/>
              </a:cxn>
              <a:cxn ang="0">
                <a:pos x="114" y="73"/>
              </a:cxn>
              <a:cxn ang="0">
                <a:pos x="113" y="65"/>
              </a:cxn>
              <a:cxn ang="0">
                <a:pos x="104" y="57"/>
              </a:cxn>
              <a:cxn ang="0">
                <a:pos x="100" y="53"/>
              </a:cxn>
              <a:cxn ang="0">
                <a:pos x="100" y="49"/>
              </a:cxn>
              <a:cxn ang="0">
                <a:pos x="105" y="44"/>
              </a:cxn>
              <a:cxn ang="0">
                <a:pos x="102" y="39"/>
              </a:cxn>
              <a:cxn ang="0">
                <a:pos x="96" y="32"/>
              </a:cxn>
              <a:cxn ang="0">
                <a:pos x="93" y="30"/>
              </a:cxn>
              <a:cxn ang="0">
                <a:pos x="92" y="26"/>
              </a:cxn>
              <a:cxn ang="0">
                <a:pos x="96" y="24"/>
              </a:cxn>
              <a:cxn ang="0">
                <a:pos x="93" y="15"/>
              </a:cxn>
              <a:cxn ang="0">
                <a:pos x="87" y="8"/>
              </a:cxn>
              <a:cxn ang="0">
                <a:pos x="84" y="11"/>
              </a:cxn>
              <a:cxn ang="0">
                <a:pos x="75" y="10"/>
              </a:cxn>
              <a:cxn ang="0">
                <a:pos x="76" y="7"/>
              </a:cxn>
              <a:cxn ang="0">
                <a:pos x="82" y="4"/>
              </a:cxn>
              <a:cxn ang="0">
                <a:pos x="80" y="0"/>
              </a:cxn>
              <a:cxn ang="0">
                <a:pos x="0" y="26"/>
              </a:cxn>
              <a:cxn ang="0">
                <a:pos x="0" y="26"/>
              </a:cxn>
            </a:cxnLst>
            <a:rect l="0" t="0" r="r" b="b"/>
            <a:pathLst>
              <a:path w="118" h="86">
                <a:moveTo>
                  <a:pt x="0" y="26"/>
                </a:moveTo>
                <a:lnTo>
                  <a:pt x="0" y="33"/>
                </a:lnTo>
                <a:lnTo>
                  <a:pt x="6" y="37"/>
                </a:lnTo>
                <a:lnTo>
                  <a:pt x="8" y="31"/>
                </a:lnTo>
                <a:lnTo>
                  <a:pt x="13" y="30"/>
                </a:lnTo>
                <a:lnTo>
                  <a:pt x="13" y="33"/>
                </a:lnTo>
                <a:lnTo>
                  <a:pt x="17" y="37"/>
                </a:lnTo>
                <a:lnTo>
                  <a:pt x="22" y="33"/>
                </a:lnTo>
                <a:lnTo>
                  <a:pt x="31" y="34"/>
                </a:lnTo>
                <a:lnTo>
                  <a:pt x="47" y="41"/>
                </a:lnTo>
                <a:lnTo>
                  <a:pt x="50" y="47"/>
                </a:lnTo>
                <a:lnTo>
                  <a:pt x="57" y="43"/>
                </a:lnTo>
                <a:lnTo>
                  <a:pt x="57" y="49"/>
                </a:lnTo>
                <a:lnTo>
                  <a:pt x="55" y="51"/>
                </a:lnTo>
                <a:lnTo>
                  <a:pt x="59" y="53"/>
                </a:lnTo>
                <a:lnTo>
                  <a:pt x="65" y="52"/>
                </a:lnTo>
                <a:lnTo>
                  <a:pt x="67" y="56"/>
                </a:lnTo>
                <a:lnTo>
                  <a:pt x="67" y="64"/>
                </a:lnTo>
                <a:lnTo>
                  <a:pt x="75" y="66"/>
                </a:lnTo>
                <a:lnTo>
                  <a:pt x="80" y="70"/>
                </a:lnTo>
                <a:lnTo>
                  <a:pt x="84" y="72"/>
                </a:lnTo>
                <a:lnTo>
                  <a:pt x="89" y="73"/>
                </a:lnTo>
                <a:lnTo>
                  <a:pt x="98" y="81"/>
                </a:lnTo>
                <a:lnTo>
                  <a:pt x="108" y="84"/>
                </a:lnTo>
                <a:lnTo>
                  <a:pt x="110" y="86"/>
                </a:lnTo>
                <a:lnTo>
                  <a:pt x="116" y="84"/>
                </a:lnTo>
                <a:lnTo>
                  <a:pt x="118" y="79"/>
                </a:lnTo>
                <a:lnTo>
                  <a:pt x="114" y="73"/>
                </a:lnTo>
                <a:lnTo>
                  <a:pt x="113" y="65"/>
                </a:lnTo>
                <a:lnTo>
                  <a:pt x="104" y="57"/>
                </a:lnTo>
                <a:lnTo>
                  <a:pt x="100" y="53"/>
                </a:lnTo>
                <a:lnTo>
                  <a:pt x="100" y="49"/>
                </a:lnTo>
                <a:lnTo>
                  <a:pt x="105" y="44"/>
                </a:lnTo>
                <a:lnTo>
                  <a:pt x="102" y="39"/>
                </a:lnTo>
                <a:lnTo>
                  <a:pt x="96" y="32"/>
                </a:lnTo>
                <a:lnTo>
                  <a:pt x="93" y="30"/>
                </a:lnTo>
                <a:lnTo>
                  <a:pt x="92" y="26"/>
                </a:lnTo>
                <a:lnTo>
                  <a:pt x="96" y="24"/>
                </a:lnTo>
                <a:lnTo>
                  <a:pt x="93" y="15"/>
                </a:lnTo>
                <a:lnTo>
                  <a:pt x="87" y="8"/>
                </a:lnTo>
                <a:lnTo>
                  <a:pt x="84" y="11"/>
                </a:lnTo>
                <a:lnTo>
                  <a:pt x="75" y="10"/>
                </a:lnTo>
                <a:lnTo>
                  <a:pt x="76" y="7"/>
                </a:lnTo>
                <a:lnTo>
                  <a:pt x="82" y="4"/>
                </a:lnTo>
                <a:lnTo>
                  <a:pt x="80" y="0"/>
                </a:lnTo>
                <a:lnTo>
                  <a:pt x="0" y="26"/>
                </a:lnTo>
                <a:lnTo>
                  <a:pt x="0" y="26"/>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83" name="Freeform 87"/>
          <p:cNvSpPr>
            <a:spLocks noChangeArrowheads="1"/>
          </p:cNvSpPr>
          <p:nvPr/>
        </p:nvSpPr>
        <p:spPr bwMode="auto">
          <a:xfrm>
            <a:off x="2370139" y="4524375"/>
            <a:ext cx="22225" cy="25400"/>
          </a:xfrm>
          <a:custGeom>
            <a:avLst/>
            <a:gdLst/>
            <a:ahLst/>
            <a:cxnLst>
              <a:cxn ang="0">
                <a:pos x="7" y="0"/>
              </a:cxn>
              <a:cxn ang="0">
                <a:pos x="5" y="2"/>
              </a:cxn>
              <a:cxn ang="0">
                <a:pos x="5" y="5"/>
              </a:cxn>
              <a:cxn ang="0">
                <a:pos x="3" y="7"/>
              </a:cxn>
              <a:cxn ang="0">
                <a:pos x="3" y="10"/>
              </a:cxn>
              <a:cxn ang="0">
                <a:pos x="0" y="13"/>
              </a:cxn>
              <a:cxn ang="0">
                <a:pos x="0" y="16"/>
              </a:cxn>
              <a:cxn ang="0">
                <a:pos x="4" y="16"/>
              </a:cxn>
              <a:cxn ang="0">
                <a:pos x="7" y="12"/>
              </a:cxn>
              <a:cxn ang="0">
                <a:pos x="10" y="15"/>
              </a:cxn>
              <a:cxn ang="0">
                <a:pos x="14" y="16"/>
              </a:cxn>
              <a:cxn ang="0">
                <a:pos x="14" y="14"/>
              </a:cxn>
              <a:cxn ang="0">
                <a:pos x="14" y="7"/>
              </a:cxn>
              <a:cxn ang="0">
                <a:pos x="12" y="3"/>
              </a:cxn>
              <a:cxn ang="0">
                <a:pos x="7" y="0"/>
              </a:cxn>
              <a:cxn ang="0">
                <a:pos x="7" y="0"/>
              </a:cxn>
            </a:cxnLst>
            <a:rect l="0" t="0" r="r" b="b"/>
            <a:pathLst>
              <a:path w="14" h="16">
                <a:moveTo>
                  <a:pt x="7" y="0"/>
                </a:moveTo>
                <a:lnTo>
                  <a:pt x="5" y="2"/>
                </a:lnTo>
                <a:lnTo>
                  <a:pt x="5" y="5"/>
                </a:lnTo>
                <a:lnTo>
                  <a:pt x="3" y="7"/>
                </a:lnTo>
                <a:lnTo>
                  <a:pt x="3" y="10"/>
                </a:lnTo>
                <a:lnTo>
                  <a:pt x="0" y="13"/>
                </a:lnTo>
                <a:lnTo>
                  <a:pt x="0" y="16"/>
                </a:lnTo>
                <a:lnTo>
                  <a:pt x="4" y="16"/>
                </a:lnTo>
                <a:lnTo>
                  <a:pt x="7" y="12"/>
                </a:lnTo>
                <a:lnTo>
                  <a:pt x="10" y="15"/>
                </a:lnTo>
                <a:lnTo>
                  <a:pt x="14" y="16"/>
                </a:lnTo>
                <a:lnTo>
                  <a:pt x="14" y="14"/>
                </a:lnTo>
                <a:lnTo>
                  <a:pt x="14" y="7"/>
                </a:lnTo>
                <a:lnTo>
                  <a:pt x="12" y="3"/>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84" name="Freeform 88"/>
          <p:cNvSpPr>
            <a:spLocks noChangeArrowheads="1"/>
          </p:cNvSpPr>
          <p:nvPr/>
        </p:nvSpPr>
        <p:spPr bwMode="auto">
          <a:xfrm>
            <a:off x="2216151" y="4438651"/>
            <a:ext cx="11113" cy="4763"/>
          </a:xfrm>
          <a:custGeom>
            <a:avLst/>
            <a:gdLst/>
            <a:ahLst/>
            <a:cxnLst>
              <a:cxn ang="0">
                <a:pos x="3" y="0"/>
              </a:cxn>
              <a:cxn ang="0">
                <a:pos x="0" y="0"/>
              </a:cxn>
              <a:cxn ang="0">
                <a:pos x="6" y="3"/>
              </a:cxn>
              <a:cxn ang="0">
                <a:pos x="7" y="0"/>
              </a:cxn>
              <a:cxn ang="0">
                <a:pos x="3" y="0"/>
              </a:cxn>
              <a:cxn ang="0">
                <a:pos x="3" y="0"/>
              </a:cxn>
            </a:cxnLst>
            <a:rect l="0" t="0" r="r" b="b"/>
            <a:pathLst>
              <a:path w="7" h="3">
                <a:moveTo>
                  <a:pt x="3" y="0"/>
                </a:moveTo>
                <a:lnTo>
                  <a:pt x="0" y="0"/>
                </a:lnTo>
                <a:lnTo>
                  <a:pt x="6" y="3"/>
                </a:lnTo>
                <a:lnTo>
                  <a:pt x="7" y="0"/>
                </a:lnTo>
                <a:lnTo>
                  <a:pt x="3" y="0"/>
                </a:lnTo>
                <a:lnTo>
                  <a:pt x="3"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785" name="Freeform 89"/>
          <p:cNvSpPr>
            <a:spLocks noChangeArrowheads="1"/>
          </p:cNvSpPr>
          <p:nvPr/>
        </p:nvSpPr>
        <p:spPr bwMode="auto">
          <a:xfrm>
            <a:off x="2009776" y="4443413"/>
            <a:ext cx="9525" cy="6350"/>
          </a:xfrm>
          <a:custGeom>
            <a:avLst/>
            <a:gdLst/>
            <a:ahLst/>
            <a:cxnLst>
              <a:cxn ang="0">
                <a:pos x="4" y="0"/>
              </a:cxn>
              <a:cxn ang="0">
                <a:pos x="0" y="2"/>
              </a:cxn>
              <a:cxn ang="0">
                <a:pos x="0" y="4"/>
              </a:cxn>
              <a:cxn ang="0">
                <a:pos x="5" y="4"/>
              </a:cxn>
              <a:cxn ang="0">
                <a:pos x="6" y="1"/>
              </a:cxn>
              <a:cxn ang="0">
                <a:pos x="4" y="0"/>
              </a:cxn>
              <a:cxn ang="0">
                <a:pos x="4" y="0"/>
              </a:cxn>
            </a:cxnLst>
            <a:rect l="0" t="0" r="r" b="b"/>
            <a:pathLst>
              <a:path w="6" h="4">
                <a:moveTo>
                  <a:pt x="4" y="0"/>
                </a:moveTo>
                <a:lnTo>
                  <a:pt x="0" y="2"/>
                </a:lnTo>
                <a:lnTo>
                  <a:pt x="0" y="4"/>
                </a:lnTo>
                <a:lnTo>
                  <a:pt x="5" y="4"/>
                </a:lnTo>
                <a:lnTo>
                  <a:pt x="6" y="1"/>
                </a:lnTo>
                <a:lnTo>
                  <a:pt x="4" y="0"/>
                </a:lnTo>
                <a:lnTo>
                  <a:pt x="4"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86" name="Freeform 90"/>
          <p:cNvSpPr>
            <a:spLocks noChangeArrowheads="1"/>
          </p:cNvSpPr>
          <p:nvPr/>
        </p:nvSpPr>
        <p:spPr bwMode="auto">
          <a:xfrm>
            <a:off x="2024063" y="4448175"/>
            <a:ext cx="4762" cy="1588"/>
          </a:xfrm>
          <a:custGeom>
            <a:avLst/>
            <a:gdLst/>
            <a:ahLst/>
            <a:cxnLst>
              <a:cxn ang="0">
                <a:pos x="1" y="0"/>
              </a:cxn>
              <a:cxn ang="0">
                <a:pos x="0" y="1"/>
              </a:cxn>
              <a:cxn ang="0">
                <a:pos x="3" y="1"/>
              </a:cxn>
              <a:cxn ang="0">
                <a:pos x="3" y="0"/>
              </a:cxn>
              <a:cxn ang="0">
                <a:pos x="1" y="0"/>
              </a:cxn>
              <a:cxn ang="0">
                <a:pos x="1" y="0"/>
              </a:cxn>
            </a:cxnLst>
            <a:rect l="0" t="0" r="r" b="b"/>
            <a:pathLst>
              <a:path w="3" h="1">
                <a:moveTo>
                  <a:pt x="1" y="0"/>
                </a:moveTo>
                <a:lnTo>
                  <a:pt x="0" y="1"/>
                </a:lnTo>
                <a:lnTo>
                  <a:pt x="3" y="1"/>
                </a:lnTo>
                <a:lnTo>
                  <a:pt x="3" y="0"/>
                </a:lnTo>
                <a:lnTo>
                  <a:pt x="1" y="0"/>
                </a:lnTo>
                <a:lnTo>
                  <a:pt x="1"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87" name="Freeform 91"/>
          <p:cNvSpPr>
            <a:spLocks noChangeArrowheads="1"/>
          </p:cNvSpPr>
          <p:nvPr/>
        </p:nvSpPr>
        <p:spPr bwMode="auto">
          <a:xfrm>
            <a:off x="2433639" y="4510088"/>
            <a:ext cx="65087" cy="38100"/>
          </a:xfrm>
          <a:custGeom>
            <a:avLst/>
            <a:gdLst/>
            <a:ahLst/>
            <a:cxnLst>
              <a:cxn ang="0">
                <a:pos x="9" y="0"/>
              </a:cxn>
              <a:cxn ang="0">
                <a:pos x="3" y="0"/>
              </a:cxn>
              <a:cxn ang="0">
                <a:pos x="0" y="1"/>
              </a:cxn>
              <a:cxn ang="0">
                <a:pos x="0" y="6"/>
              </a:cxn>
              <a:cxn ang="0">
                <a:pos x="8" y="8"/>
              </a:cxn>
              <a:cxn ang="0">
                <a:pos x="12" y="8"/>
              </a:cxn>
              <a:cxn ang="0">
                <a:pos x="15" y="11"/>
              </a:cxn>
              <a:cxn ang="0">
                <a:pos x="23" y="11"/>
              </a:cxn>
              <a:cxn ang="0">
                <a:pos x="28" y="14"/>
              </a:cxn>
              <a:cxn ang="0">
                <a:pos x="35" y="23"/>
              </a:cxn>
              <a:cxn ang="0">
                <a:pos x="41" y="24"/>
              </a:cxn>
              <a:cxn ang="0">
                <a:pos x="38" y="21"/>
              </a:cxn>
              <a:cxn ang="0">
                <a:pos x="33" y="15"/>
              </a:cxn>
              <a:cxn ang="0">
                <a:pos x="33" y="11"/>
              </a:cxn>
              <a:cxn ang="0">
                <a:pos x="26" y="5"/>
              </a:cxn>
              <a:cxn ang="0">
                <a:pos x="21" y="4"/>
              </a:cxn>
              <a:cxn ang="0">
                <a:pos x="15" y="7"/>
              </a:cxn>
              <a:cxn ang="0">
                <a:pos x="11" y="2"/>
              </a:cxn>
              <a:cxn ang="0">
                <a:pos x="9" y="0"/>
              </a:cxn>
              <a:cxn ang="0">
                <a:pos x="9" y="0"/>
              </a:cxn>
            </a:cxnLst>
            <a:rect l="0" t="0" r="r" b="b"/>
            <a:pathLst>
              <a:path w="41" h="24">
                <a:moveTo>
                  <a:pt x="9" y="0"/>
                </a:moveTo>
                <a:lnTo>
                  <a:pt x="3" y="0"/>
                </a:lnTo>
                <a:lnTo>
                  <a:pt x="0" y="1"/>
                </a:lnTo>
                <a:lnTo>
                  <a:pt x="0" y="6"/>
                </a:lnTo>
                <a:lnTo>
                  <a:pt x="8" y="8"/>
                </a:lnTo>
                <a:lnTo>
                  <a:pt x="12" y="8"/>
                </a:lnTo>
                <a:lnTo>
                  <a:pt x="15" y="11"/>
                </a:lnTo>
                <a:lnTo>
                  <a:pt x="23" y="11"/>
                </a:lnTo>
                <a:lnTo>
                  <a:pt x="28" y="14"/>
                </a:lnTo>
                <a:lnTo>
                  <a:pt x="35" y="23"/>
                </a:lnTo>
                <a:lnTo>
                  <a:pt x="41" y="24"/>
                </a:lnTo>
                <a:lnTo>
                  <a:pt x="38" y="21"/>
                </a:lnTo>
                <a:lnTo>
                  <a:pt x="33" y="15"/>
                </a:lnTo>
                <a:lnTo>
                  <a:pt x="33" y="11"/>
                </a:lnTo>
                <a:lnTo>
                  <a:pt x="26" y="5"/>
                </a:lnTo>
                <a:lnTo>
                  <a:pt x="21" y="4"/>
                </a:lnTo>
                <a:lnTo>
                  <a:pt x="15" y="7"/>
                </a:lnTo>
                <a:lnTo>
                  <a:pt x="11" y="2"/>
                </a:lnTo>
                <a:lnTo>
                  <a:pt x="9" y="0"/>
                </a:lnTo>
                <a:lnTo>
                  <a:pt x="9"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88" name="Freeform 92"/>
          <p:cNvSpPr>
            <a:spLocks noChangeArrowheads="1"/>
          </p:cNvSpPr>
          <p:nvPr/>
        </p:nvSpPr>
        <p:spPr bwMode="auto">
          <a:xfrm>
            <a:off x="2462213" y="4533901"/>
            <a:ext cx="25400" cy="22225"/>
          </a:xfrm>
          <a:custGeom>
            <a:avLst/>
            <a:gdLst/>
            <a:ahLst/>
            <a:cxnLst>
              <a:cxn ang="0">
                <a:pos x="0" y="0"/>
              </a:cxn>
              <a:cxn ang="0">
                <a:pos x="1" y="4"/>
              </a:cxn>
              <a:cxn ang="0">
                <a:pos x="6" y="7"/>
              </a:cxn>
              <a:cxn ang="0">
                <a:pos x="7" y="12"/>
              </a:cxn>
              <a:cxn ang="0">
                <a:pos x="13" y="13"/>
              </a:cxn>
              <a:cxn ang="0">
                <a:pos x="16" y="14"/>
              </a:cxn>
              <a:cxn ang="0">
                <a:pos x="16" y="12"/>
              </a:cxn>
              <a:cxn ang="0">
                <a:pos x="11" y="8"/>
              </a:cxn>
              <a:cxn ang="0">
                <a:pos x="8" y="4"/>
              </a:cxn>
              <a:cxn ang="0">
                <a:pos x="4" y="2"/>
              </a:cxn>
              <a:cxn ang="0">
                <a:pos x="0" y="0"/>
              </a:cxn>
              <a:cxn ang="0">
                <a:pos x="0" y="0"/>
              </a:cxn>
            </a:cxnLst>
            <a:rect l="0" t="0" r="r" b="b"/>
            <a:pathLst>
              <a:path w="16" h="14">
                <a:moveTo>
                  <a:pt x="0" y="0"/>
                </a:moveTo>
                <a:lnTo>
                  <a:pt x="1" y="4"/>
                </a:lnTo>
                <a:lnTo>
                  <a:pt x="6" y="7"/>
                </a:lnTo>
                <a:lnTo>
                  <a:pt x="7" y="12"/>
                </a:lnTo>
                <a:lnTo>
                  <a:pt x="13" y="13"/>
                </a:lnTo>
                <a:lnTo>
                  <a:pt x="16" y="14"/>
                </a:lnTo>
                <a:lnTo>
                  <a:pt x="16" y="12"/>
                </a:lnTo>
                <a:lnTo>
                  <a:pt x="11" y="8"/>
                </a:lnTo>
                <a:lnTo>
                  <a:pt x="8" y="4"/>
                </a:lnTo>
                <a:lnTo>
                  <a:pt x="4" y="2"/>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789" name="Freeform 93"/>
          <p:cNvSpPr>
            <a:spLocks noChangeArrowheads="1"/>
          </p:cNvSpPr>
          <p:nvPr/>
        </p:nvSpPr>
        <p:spPr bwMode="auto">
          <a:xfrm>
            <a:off x="2533650" y="4514851"/>
            <a:ext cx="114300" cy="225425"/>
          </a:xfrm>
          <a:custGeom>
            <a:avLst/>
            <a:gdLst/>
            <a:ahLst/>
            <a:cxnLst>
              <a:cxn ang="0">
                <a:pos x="0" y="0"/>
              </a:cxn>
              <a:cxn ang="0">
                <a:pos x="0" y="6"/>
              </a:cxn>
              <a:cxn ang="0">
                <a:pos x="3" y="14"/>
              </a:cxn>
              <a:cxn ang="0">
                <a:pos x="10" y="24"/>
              </a:cxn>
              <a:cxn ang="0">
                <a:pos x="16" y="34"/>
              </a:cxn>
              <a:cxn ang="0">
                <a:pos x="22" y="44"/>
              </a:cxn>
              <a:cxn ang="0">
                <a:pos x="29" y="56"/>
              </a:cxn>
              <a:cxn ang="0">
                <a:pos x="30" y="65"/>
              </a:cxn>
              <a:cxn ang="0">
                <a:pos x="32" y="72"/>
              </a:cxn>
              <a:cxn ang="0">
                <a:pos x="44" y="97"/>
              </a:cxn>
              <a:cxn ang="0">
                <a:pos x="53" y="110"/>
              </a:cxn>
              <a:cxn ang="0">
                <a:pos x="58" y="127"/>
              </a:cxn>
              <a:cxn ang="0">
                <a:pos x="67" y="138"/>
              </a:cxn>
              <a:cxn ang="0">
                <a:pos x="72" y="142"/>
              </a:cxn>
              <a:cxn ang="0">
                <a:pos x="67" y="126"/>
              </a:cxn>
              <a:cxn ang="0">
                <a:pos x="54" y="84"/>
              </a:cxn>
              <a:cxn ang="0">
                <a:pos x="34" y="46"/>
              </a:cxn>
              <a:cxn ang="0">
                <a:pos x="12" y="14"/>
              </a:cxn>
              <a:cxn ang="0">
                <a:pos x="3" y="4"/>
              </a:cxn>
              <a:cxn ang="0">
                <a:pos x="0" y="0"/>
              </a:cxn>
              <a:cxn ang="0">
                <a:pos x="0" y="0"/>
              </a:cxn>
            </a:cxnLst>
            <a:rect l="0" t="0" r="r" b="b"/>
            <a:pathLst>
              <a:path w="72" h="142">
                <a:moveTo>
                  <a:pt x="0" y="0"/>
                </a:moveTo>
                <a:lnTo>
                  <a:pt x="0" y="6"/>
                </a:lnTo>
                <a:lnTo>
                  <a:pt x="3" y="14"/>
                </a:lnTo>
                <a:lnTo>
                  <a:pt x="10" y="24"/>
                </a:lnTo>
                <a:lnTo>
                  <a:pt x="16" y="34"/>
                </a:lnTo>
                <a:lnTo>
                  <a:pt x="22" y="44"/>
                </a:lnTo>
                <a:lnTo>
                  <a:pt x="29" y="56"/>
                </a:lnTo>
                <a:lnTo>
                  <a:pt x="30" y="65"/>
                </a:lnTo>
                <a:lnTo>
                  <a:pt x="32" y="72"/>
                </a:lnTo>
                <a:lnTo>
                  <a:pt x="44" y="97"/>
                </a:lnTo>
                <a:lnTo>
                  <a:pt x="53" y="110"/>
                </a:lnTo>
                <a:lnTo>
                  <a:pt x="58" y="127"/>
                </a:lnTo>
                <a:lnTo>
                  <a:pt x="67" y="138"/>
                </a:lnTo>
                <a:lnTo>
                  <a:pt x="72" y="142"/>
                </a:lnTo>
                <a:lnTo>
                  <a:pt x="67" y="126"/>
                </a:lnTo>
                <a:lnTo>
                  <a:pt x="54" y="84"/>
                </a:lnTo>
                <a:lnTo>
                  <a:pt x="34" y="46"/>
                </a:lnTo>
                <a:lnTo>
                  <a:pt x="12" y="14"/>
                </a:lnTo>
                <a:lnTo>
                  <a:pt x="3" y="4"/>
                </a:lnTo>
                <a:lnTo>
                  <a:pt x="0" y="0"/>
                </a:lnTo>
                <a:lnTo>
                  <a:pt x="0"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90" name="Freeform 94"/>
          <p:cNvSpPr>
            <a:spLocks noChangeArrowheads="1"/>
          </p:cNvSpPr>
          <p:nvPr/>
        </p:nvSpPr>
        <p:spPr bwMode="auto">
          <a:xfrm>
            <a:off x="1770064" y="4479926"/>
            <a:ext cx="71437" cy="36513"/>
          </a:xfrm>
          <a:custGeom>
            <a:avLst/>
            <a:gdLst/>
            <a:ahLst/>
            <a:cxnLst>
              <a:cxn ang="0">
                <a:pos x="45" y="0"/>
              </a:cxn>
              <a:cxn ang="0">
                <a:pos x="44" y="10"/>
              </a:cxn>
              <a:cxn ang="0">
                <a:pos x="37" y="10"/>
              </a:cxn>
              <a:cxn ang="0">
                <a:pos x="29" y="18"/>
              </a:cxn>
              <a:cxn ang="0">
                <a:pos x="18" y="19"/>
              </a:cxn>
              <a:cxn ang="0">
                <a:pos x="11" y="20"/>
              </a:cxn>
              <a:cxn ang="0">
                <a:pos x="0" y="23"/>
              </a:cxn>
              <a:cxn ang="0">
                <a:pos x="45" y="0"/>
              </a:cxn>
              <a:cxn ang="0">
                <a:pos x="45" y="0"/>
              </a:cxn>
            </a:cxnLst>
            <a:rect l="0" t="0" r="r" b="b"/>
            <a:pathLst>
              <a:path w="45" h="23">
                <a:moveTo>
                  <a:pt x="45" y="0"/>
                </a:moveTo>
                <a:lnTo>
                  <a:pt x="44" y="10"/>
                </a:lnTo>
                <a:lnTo>
                  <a:pt x="37" y="10"/>
                </a:lnTo>
                <a:lnTo>
                  <a:pt x="29" y="18"/>
                </a:lnTo>
                <a:lnTo>
                  <a:pt x="18" y="19"/>
                </a:lnTo>
                <a:lnTo>
                  <a:pt x="11" y="20"/>
                </a:lnTo>
                <a:lnTo>
                  <a:pt x="0" y="23"/>
                </a:lnTo>
                <a:lnTo>
                  <a:pt x="45" y="0"/>
                </a:lnTo>
                <a:lnTo>
                  <a:pt x="45"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91" name="Freeform 95"/>
          <p:cNvSpPr>
            <a:spLocks noChangeArrowheads="1"/>
          </p:cNvSpPr>
          <p:nvPr/>
        </p:nvSpPr>
        <p:spPr bwMode="auto">
          <a:xfrm>
            <a:off x="1795464" y="4351338"/>
            <a:ext cx="784225" cy="277812"/>
          </a:xfrm>
          <a:custGeom>
            <a:avLst/>
            <a:gdLst/>
            <a:ahLst/>
            <a:cxnLst>
              <a:cxn ang="0">
                <a:pos x="18" y="79"/>
              </a:cxn>
              <a:cxn ang="0">
                <a:pos x="54" y="66"/>
              </a:cxn>
              <a:cxn ang="0">
                <a:pos x="41" y="107"/>
              </a:cxn>
              <a:cxn ang="0">
                <a:pos x="28" y="116"/>
              </a:cxn>
              <a:cxn ang="0">
                <a:pos x="44" y="128"/>
              </a:cxn>
              <a:cxn ang="0">
                <a:pos x="58" y="132"/>
              </a:cxn>
              <a:cxn ang="0">
                <a:pos x="69" y="127"/>
              </a:cxn>
              <a:cxn ang="0">
                <a:pos x="77" y="144"/>
              </a:cxn>
              <a:cxn ang="0">
                <a:pos x="87" y="119"/>
              </a:cxn>
              <a:cxn ang="0">
                <a:pos x="88" y="103"/>
              </a:cxn>
              <a:cxn ang="0">
                <a:pos x="104" y="84"/>
              </a:cxn>
              <a:cxn ang="0">
                <a:pos x="119" y="62"/>
              </a:cxn>
              <a:cxn ang="0">
                <a:pos x="134" y="47"/>
              </a:cxn>
              <a:cxn ang="0">
                <a:pos x="158" y="41"/>
              </a:cxn>
              <a:cxn ang="0">
                <a:pos x="181" y="36"/>
              </a:cxn>
              <a:cxn ang="0">
                <a:pos x="194" y="16"/>
              </a:cxn>
              <a:cxn ang="0">
                <a:pos x="203" y="18"/>
              </a:cxn>
              <a:cxn ang="0">
                <a:pos x="233" y="13"/>
              </a:cxn>
              <a:cxn ang="0">
                <a:pos x="228" y="10"/>
              </a:cxn>
              <a:cxn ang="0">
                <a:pos x="256" y="17"/>
              </a:cxn>
              <a:cxn ang="0">
                <a:pos x="281" y="21"/>
              </a:cxn>
              <a:cxn ang="0">
                <a:pos x="309" y="23"/>
              </a:cxn>
              <a:cxn ang="0">
                <a:pos x="301" y="43"/>
              </a:cxn>
              <a:cxn ang="0">
                <a:pos x="336" y="53"/>
              </a:cxn>
              <a:cxn ang="0">
                <a:pos x="364" y="66"/>
              </a:cxn>
              <a:cxn ang="0">
                <a:pos x="394" y="80"/>
              </a:cxn>
              <a:cxn ang="0">
                <a:pos x="389" y="66"/>
              </a:cxn>
              <a:cxn ang="0">
                <a:pos x="353" y="55"/>
              </a:cxn>
              <a:cxn ang="0">
                <a:pos x="339" y="42"/>
              </a:cxn>
              <a:cxn ang="0">
                <a:pos x="357" y="43"/>
              </a:cxn>
              <a:cxn ang="0">
                <a:pos x="379" y="52"/>
              </a:cxn>
              <a:cxn ang="0">
                <a:pos x="402" y="67"/>
              </a:cxn>
              <a:cxn ang="0">
                <a:pos x="396" y="76"/>
              </a:cxn>
              <a:cxn ang="0">
                <a:pos x="412" y="86"/>
              </a:cxn>
              <a:cxn ang="0">
                <a:pos x="432" y="99"/>
              </a:cxn>
              <a:cxn ang="0">
                <a:pos x="446" y="118"/>
              </a:cxn>
              <a:cxn ang="0">
                <a:pos x="462" y="128"/>
              </a:cxn>
              <a:cxn ang="0">
                <a:pos x="470" y="163"/>
              </a:cxn>
              <a:cxn ang="0">
                <a:pos x="494" y="175"/>
              </a:cxn>
              <a:cxn ang="0">
                <a:pos x="486" y="156"/>
              </a:cxn>
              <a:cxn ang="0">
                <a:pos x="476" y="129"/>
              </a:cxn>
              <a:cxn ang="0">
                <a:pos x="456" y="113"/>
              </a:cxn>
              <a:cxn ang="0">
                <a:pos x="448" y="85"/>
              </a:cxn>
              <a:cxn ang="0">
                <a:pos x="156" y="2"/>
              </a:cxn>
              <a:cxn ang="0">
                <a:pos x="0" y="83"/>
              </a:cxn>
            </a:cxnLst>
            <a:rect l="0" t="0" r="r" b="b"/>
            <a:pathLst>
              <a:path w="494" h="175">
                <a:moveTo>
                  <a:pt x="0" y="83"/>
                </a:moveTo>
                <a:lnTo>
                  <a:pt x="10" y="84"/>
                </a:lnTo>
                <a:lnTo>
                  <a:pt x="18" y="79"/>
                </a:lnTo>
                <a:lnTo>
                  <a:pt x="33" y="79"/>
                </a:lnTo>
                <a:lnTo>
                  <a:pt x="48" y="71"/>
                </a:lnTo>
                <a:lnTo>
                  <a:pt x="54" y="66"/>
                </a:lnTo>
                <a:lnTo>
                  <a:pt x="61" y="67"/>
                </a:lnTo>
                <a:lnTo>
                  <a:pt x="50" y="99"/>
                </a:lnTo>
                <a:lnTo>
                  <a:pt x="41" y="107"/>
                </a:lnTo>
                <a:lnTo>
                  <a:pt x="2" y="114"/>
                </a:lnTo>
                <a:lnTo>
                  <a:pt x="14" y="119"/>
                </a:lnTo>
                <a:lnTo>
                  <a:pt x="28" y="116"/>
                </a:lnTo>
                <a:lnTo>
                  <a:pt x="35" y="111"/>
                </a:lnTo>
                <a:lnTo>
                  <a:pt x="37" y="122"/>
                </a:lnTo>
                <a:lnTo>
                  <a:pt x="44" y="128"/>
                </a:lnTo>
                <a:lnTo>
                  <a:pt x="50" y="128"/>
                </a:lnTo>
                <a:lnTo>
                  <a:pt x="55" y="134"/>
                </a:lnTo>
                <a:lnTo>
                  <a:pt x="58" y="132"/>
                </a:lnTo>
                <a:lnTo>
                  <a:pt x="59" y="127"/>
                </a:lnTo>
                <a:lnTo>
                  <a:pt x="66" y="125"/>
                </a:lnTo>
                <a:lnTo>
                  <a:pt x="69" y="127"/>
                </a:lnTo>
                <a:lnTo>
                  <a:pt x="65" y="135"/>
                </a:lnTo>
                <a:lnTo>
                  <a:pt x="73" y="141"/>
                </a:lnTo>
                <a:lnTo>
                  <a:pt x="77" y="144"/>
                </a:lnTo>
                <a:lnTo>
                  <a:pt x="83" y="136"/>
                </a:lnTo>
                <a:lnTo>
                  <a:pt x="82" y="127"/>
                </a:lnTo>
                <a:lnTo>
                  <a:pt x="87" y="119"/>
                </a:lnTo>
                <a:lnTo>
                  <a:pt x="94" y="111"/>
                </a:lnTo>
                <a:lnTo>
                  <a:pt x="93" y="103"/>
                </a:lnTo>
                <a:lnTo>
                  <a:pt x="88" y="103"/>
                </a:lnTo>
                <a:lnTo>
                  <a:pt x="87" y="105"/>
                </a:lnTo>
                <a:lnTo>
                  <a:pt x="89" y="93"/>
                </a:lnTo>
                <a:lnTo>
                  <a:pt x="104" y="84"/>
                </a:lnTo>
                <a:lnTo>
                  <a:pt x="104" y="74"/>
                </a:lnTo>
                <a:lnTo>
                  <a:pt x="115" y="67"/>
                </a:lnTo>
                <a:lnTo>
                  <a:pt x="119" y="62"/>
                </a:lnTo>
                <a:lnTo>
                  <a:pt x="115" y="52"/>
                </a:lnTo>
                <a:lnTo>
                  <a:pt x="124" y="47"/>
                </a:lnTo>
                <a:lnTo>
                  <a:pt x="134" y="47"/>
                </a:lnTo>
                <a:lnTo>
                  <a:pt x="139" y="52"/>
                </a:lnTo>
                <a:lnTo>
                  <a:pt x="148" y="42"/>
                </a:lnTo>
                <a:lnTo>
                  <a:pt x="158" y="41"/>
                </a:lnTo>
                <a:lnTo>
                  <a:pt x="167" y="40"/>
                </a:lnTo>
                <a:lnTo>
                  <a:pt x="174" y="31"/>
                </a:lnTo>
                <a:lnTo>
                  <a:pt x="181" y="36"/>
                </a:lnTo>
                <a:lnTo>
                  <a:pt x="191" y="31"/>
                </a:lnTo>
                <a:lnTo>
                  <a:pt x="203" y="21"/>
                </a:lnTo>
                <a:lnTo>
                  <a:pt x="194" y="16"/>
                </a:lnTo>
                <a:lnTo>
                  <a:pt x="194" y="11"/>
                </a:lnTo>
                <a:lnTo>
                  <a:pt x="200" y="11"/>
                </a:lnTo>
                <a:lnTo>
                  <a:pt x="203" y="18"/>
                </a:lnTo>
                <a:lnTo>
                  <a:pt x="220" y="20"/>
                </a:lnTo>
                <a:lnTo>
                  <a:pt x="228" y="23"/>
                </a:lnTo>
                <a:lnTo>
                  <a:pt x="233" y="13"/>
                </a:lnTo>
                <a:lnTo>
                  <a:pt x="219" y="12"/>
                </a:lnTo>
                <a:lnTo>
                  <a:pt x="216" y="10"/>
                </a:lnTo>
                <a:lnTo>
                  <a:pt x="228" y="10"/>
                </a:lnTo>
                <a:lnTo>
                  <a:pt x="251" y="18"/>
                </a:lnTo>
                <a:lnTo>
                  <a:pt x="258" y="23"/>
                </a:lnTo>
                <a:lnTo>
                  <a:pt x="256" y="17"/>
                </a:lnTo>
                <a:lnTo>
                  <a:pt x="261" y="13"/>
                </a:lnTo>
                <a:lnTo>
                  <a:pt x="272" y="18"/>
                </a:lnTo>
                <a:lnTo>
                  <a:pt x="281" y="21"/>
                </a:lnTo>
                <a:lnTo>
                  <a:pt x="283" y="26"/>
                </a:lnTo>
                <a:lnTo>
                  <a:pt x="294" y="23"/>
                </a:lnTo>
                <a:lnTo>
                  <a:pt x="309" y="23"/>
                </a:lnTo>
                <a:lnTo>
                  <a:pt x="317" y="29"/>
                </a:lnTo>
                <a:lnTo>
                  <a:pt x="297" y="42"/>
                </a:lnTo>
                <a:lnTo>
                  <a:pt x="301" y="43"/>
                </a:lnTo>
                <a:lnTo>
                  <a:pt x="314" y="43"/>
                </a:lnTo>
                <a:lnTo>
                  <a:pt x="321" y="52"/>
                </a:lnTo>
                <a:lnTo>
                  <a:pt x="336" y="53"/>
                </a:lnTo>
                <a:lnTo>
                  <a:pt x="345" y="59"/>
                </a:lnTo>
                <a:lnTo>
                  <a:pt x="357" y="65"/>
                </a:lnTo>
                <a:lnTo>
                  <a:pt x="364" y="66"/>
                </a:lnTo>
                <a:lnTo>
                  <a:pt x="378" y="74"/>
                </a:lnTo>
                <a:lnTo>
                  <a:pt x="389" y="80"/>
                </a:lnTo>
                <a:lnTo>
                  <a:pt x="394" y="80"/>
                </a:lnTo>
                <a:lnTo>
                  <a:pt x="394" y="77"/>
                </a:lnTo>
                <a:lnTo>
                  <a:pt x="383" y="69"/>
                </a:lnTo>
                <a:lnTo>
                  <a:pt x="389" y="66"/>
                </a:lnTo>
                <a:lnTo>
                  <a:pt x="390" y="60"/>
                </a:lnTo>
                <a:lnTo>
                  <a:pt x="370" y="55"/>
                </a:lnTo>
                <a:lnTo>
                  <a:pt x="353" y="55"/>
                </a:lnTo>
                <a:lnTo>
                  <a:pt x="343" y="47"/>
                </a:lnTo>
                <a:lnTo>
                  <a:pt x="337" y="42"/>
                </a:lnTo>
                <a:lnTo>
                  <a:pt x="339" y="42"/>
                </a:lnTo>
                <a:lnTo>
                  <a:pt x="357" y="49"/>
                </a:lnTo>
                <a:lnTo>
                  <a:pt x="354" y="43"/>
                </a:lnTo>
                <a:lnTo>
                  <a:pt x="357" y="43"/>
                </a:lnTo>
                <a:lnTo>
                  <a:pt x="364" y="47"/>
                </a:lnTo>
                <a:lnTo>
                  <a:pt x="374" y="47"/>
                </a:lnTo>
                <a:lnTo>
                  <a:pt x="379" y="52"/>
                </a:lnTo>
                <a:lnTo>
                  <a:pt x="391" y="56"/>
                </a:lnTo>
                <a:lnTo>
                  <a:pt x="398" y="62"/>
                </a:lnTo>
                <a:lnTo>
                  <a:pt x="402" y="67"/>
                </a:lnTo>
                <a:lnTo>
                  <a:pt x="401" y="71"/>
                </a:lnTo>
                <a:lnTo>
                  <a:pt x="396" y="71"/>
                </a:lnTo>
                <a:lnTo>
                  <a:pt x="396" y="76"/>
                </a:lnTo>
                <a:lnTo>
                  <a:pt x="406" y="79"/>
                </a:lnTo>
                <a:lnTo>
                  <a:pt x="409" y="80"/>
                </a:lnTo>
                <a:lnTo>
                  <a:pt x="412" y="86"/>
                </a:lnTo>
                <a:lnTo>
                  <a:pt x="420" y="87"/>
                </a:lnTo>
                <a:lnTo>
                  <a:pt x="422" y="93"/>
                </a:lnTo>
                <a:lnTo>
                  <a:pt x="432" y="99"/>
                </a:lnTo>
                <a:lnTo>
                  <a:pt x="436" y="105"/>
                </a:lnTo>
                <a:lnTo>
                  <a:pt x="438" y="113"/>
                </a:lnTo>
                <a:lnTo>
                  <a:pt x="446" y="118"/>
                </a:lnTo>
                <a:lnTo>
                  <a:pt x="447" y="126"/>
                </a:lnTo>
                <a:lnTo>
                  <a:pt x="455" y="128"/>
                </a:lnTo>
                <a:lnTo>
                  <a:pt x="462" y="128"/>
                </a:lnTo>
                <a:lnTo>
                  <a:pt x="467" y="131"/>
                </a:lnTo>
                <a:lnTo>
                  <a:pt x="467" y="144"/>
                </a:lnTo>
                <a:lnTo>
                  <a:pt x="470" y="163"/>
                </a:lnTo>
                <a:lnTo>
                  <a:pt x="479" y="168"/>
                </a:lnTo>
                <a:lnTo>
                  <a:pt x="484" y="174"/>
                </a:lnTo>
                <a:lnTo>
                  <a:pt x="494" y="175"/>
                </a:lnTo>
                <a:lnTo>
                  <a:pt x="494" y="172"/>
                </a:lnTo>
                <a:lnTo>
                  <a:pt x="489" y="165"/>
                </a:lnTo>
                <a:lnTo>
                  <a:pt x="486" y="156"/>
                </a:lnTo>
                <a:lnTo>
                  <a:pt x="477" y="147"/>
                </a:lnTo>
                <a:lnTo>
                  <a:pt x="476" y="139"/>
                </a:lnTo>
                <a:lnTo>
                  <a:pt x="476" y="129"/>
                </a:lnTo>
                <a:lnTo>
                  <a:pt x="467" y="125"/>
                </a:lnTo>
                <a:lnTo>
                  <a:pt x="464" y="125"/>
                </a:lnTo>
                <a:lnTo>
                  <a:pt x="456" y="113"/>
                </a:lnTo>
                <a:lnTo>
                  <a:pt x="452" y="104"/>
                </a:lnTo>
                <a:lnTo>
                  <a:pt x="448" y="95"/>
                </a:lnTo>
                <a:lnTo>
                  <a:pt x="448" y="85"/>
                </a:lnTo>
                <a:lnTo>
                  <a:pt x="418" y="67"/>
                </a:lnTo>
                <a:lnTo>
                  <a:pt x="281" y="0"/>
                </a:lnTo>
                <a:lnTo>
                  <a:pt x="156" y="2"/>
                </a:lnTo>
                <a:lnTo>
                  <a:pt x="49" y="47"/>
                </a:lnTo>
                <a:lnTo>
                  <a:pt x="14" y="74"/>
                </a:lnTo>
                <a:lnTo>
                  <a:pt x="0" y="83"/>
                </a:lnTo>
                <a:lnTo>
                  <a:pt x="0" y="83"/>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92" name="Freeform 96"/>
          <p:cNvSpPr>
            <a:spLocks noChangeArrowheads="1"/>
          </p:cNvSpPr>
          <p:nvPr/>
        </p:nvSpPr>
        <p:spPr bwMode="auto">
          <a:xfrm>
            <a:off x="2449514" y="5094288"/>
            <a:ext cx="15875" cy="11112"/>
          </a:xfrm>
          <a:custGeom>
            <a:avLst/>
            <a:gdLst/>
            <a:ahLst/>
            <a:cxnLst>
              <a:cxn ang="0">
                <a:pos x="6" y="2"/>
              </a:cxn>
              <a:cxn ang="0">
                <a:pos x="2" y="4"/>
              </a:cxn>
              <a:cxn ang="0">
                <a:pos x="0" y="5"/>
              </a:cxn>
              <a:cxn ang="0">
                <a:pos x="6" y="7"/>
              </a:cxn>
              <a:cxn ang="0">
                <a:pos x="10" y="2"/>
              </a:cxn>
              <a:cxn ang="0">
                <a:pos x="10" y="0"/>
              </a:cxn>
              <a:cxn ang="0">
                <a:pos x="6" y="2"/>
              </a:cxn>
              <a:cxn ang="0">
                <a:pos x="6" y="2"/>
              </a:cxn>
            </a:cxnLst>
            <a:rect l="0" t="0" r="r" b="b"/>
            <a:pathLst>
              <a:path w="10" h="7">
                <a:moveTo>
                  <a:pt x="6" y="2"/>
                </a:moveTo>
                <a:lnTo>
                  <a:pt x="2" y="4"/>
                </a:lnTo>
                <a:lnTo>
                  <a:pt x="0" y="5"/>
                </a:lnTo>
                <a:lnTo>
                  <a:pt x="6" y="7"/>
                </a:lnTo>
                <a:lnTo>
                  <a:pt x="10" y="2"/>
                </a:lnTo>
                <a:lnTo>
                  <a:pt x="10" y="0"/>
                </a:lnTo>
                <a:lnTo>
                  <a:pt x="6" y="2"/>
                </a:lnTo>
                <a:lnTo>
                  <a:pt x="6" y="2"/>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793" name="Freeform 97"/>
          <p:cNvSpPr>
            <a:spLocks noChangeArrowheads="1"/>
          </p:cNvSpPr>
          <p:nvPr/>
        </p:nvSpPr>
        <p:spPr bwMode="auto">
          <a:xfrm>
            <a:off x="1841500" y="4567238"/>
            <a:ext cx="788988" cy="768350"/>
          </a:xfrm>
          <a:custGeom>
            <a:avLst/>
            <a:gdLst/>
            <a:ahLst/>
            <a:cxnLst>
              <a:cxn ang="0">
                <a:pos x="453" y="346"/>
              </a:cxn>
              <a:cxn ang="0">
                <a:pos x="430" y="363"/>
              </a:cxn>
              <a:cxn ang="0">
                <a:pos x="390" y="374"/>
              </a:cxn>
              <a:cxn ang="0">
                <a:pos x="368" y="392"/>
              </a:cxn>
              <a:cxn ang="0">
                <a:pos x="341" y="400"/>
              </a:cxn>
              <a:cxn ang="0">
                <a:pos x="316" y="415"/>
              </a:cxn>
              <a:cxn ang="0">
                <a:pos x="294" y="386"/>
              </a:cxn>
              <a:cxn ang="0">
                <a:pos x="262" y="383"/>
              </a:cxn>
              <a:cxn ang="0">
                <a:pos x="257" y="368"/>
              </a:cxn>
              <a:cxn ang="0">
                <a:pos x="243" y="388"/>
              </a:cxn>
              <a:cxn ang="0">
                <a:pos x="192" y="363"/>
              </a:cxn>
              <a:cxn ang="0">
                <a:pos x="295" y="305"/>
              </a:cxn>
              <a:cxn ang="0">
                <a:pos x="344" y="147"/>
              </a:cxn>
              <a:cxn ang="0">
                <a:pos x="318" y="140"/>
              </a:cxn>
              <a:cxn ang="0">
                <a:pos x="305" y="77"/>
              </a:cxn>
              <a:cxn ang="0">
                <a:pos x="285" y="85"/>
              </a:cxn>
              <a:cxn ang="0">
                <a:pos x="259" y="74"/>
              </a:cxn>
              <a:cxn ang="0">
                <a:pos x="278" y="117"/>
              </a:cxn>
              <a:cxn ang="0">
                <a:pos x="272" y="148"/>
              </a:cxn>
              <a:cxn ang="0">
                <a:pos x="216" y="114"/>
              </a:cxn>
              <a:cxn ang="0">
                <a:pos x="221" y="52"/>
              </a:cxn>
              <a:cxn ang="0">
                <a:pos x="203" y="30"/>
              </a:cxn>
              <a:cxn ang="0">
                <a:pos x="197" y="58"/>
              </a:cxn>
              <a:cxn ang="0">
                <a:pos x="180" y="58"/>
              </a:cxn>
              <a:cxn ang="0">
                <a:pos x="152" y="50"/>
              </a:cxn>
              <a:cxn ang="0">
                <a:pos x="122" y="30"/>
              </a:cxn>
              <a:cxn ang="0">
                <a:pos x="100" y="18"/>
              </a:cxn>
              <a:cxn ang="0">
                <a:pos x="74" y="0"/>
              </a:cxn>
              <a:cxn ang="0">
                <a:pos x="56" y="7"/>
              </a:cxn>
              <a:cxn ang="0">
                <a:pos x="51" y="23"/>
              </a:cxn>
              <a:cxn ang="0">
                <a:pos x="25" y="28"/>
              </a:cxn>
              <a:cxn ang="0">
                <a:pos x="24" y="49"/>
              </a:cxn>
              <a:cxn ang="0">
                <a:pos x="25" y="56"/>
              </a:cxn>
              <a:cxn ang="0">
                <a:pos x="2" y="68"/>
              </a:cxn>
              <a:cxn ang="0">
                <a:pos x="49" y="63"/>
              </a:cxn>
              <a:cxn ang="0">
                <a:pos x="66" y="95"/>
              </a:cxn>
              <a:cxn ang="0">
                <a:pos x="69" y="101"/>
              </a:cxn>
              <a:cxn ang="0">
                <a:pos x="82" y="123"/>
              </a:cxn>
              <a:cxn ang="0">
                <a:pos x="83" y="152"/>
              </a:cxn>
              <a:cxn ang="0">
                <a:pos x="85" y="176"/>
              </a:cxn>
              <a:cxn ang="0">
                <a:pos x="76" y="216"/>
              </a:cxn>
              <a:cxn ang="0">
                <a:pos x="85" y="279"/>
              </a:cxn>
              <a:cxn ang="0">
                <a:pos x="109" y="317"/>
              </a:cxn>
              <a:cxn ang="0">
                <a:pos x="118" y="344"/>
              </a:cxn>
              <a:cxn ang="0">
                <a:pos x="136" y="353"/>
              </a:cxn>
              <a:cxn ang="0">
                <a:pos x="112" y="297"/>
              </a:cxn>
              <a:cxn ang="0">
                <a:pos x="123" y="314"/>
              </a:cxn>
              <a:cxn ang="0">
                <a:pos x="140" y="341"/>
              </a:cxn>
              <a:cxn ang="0">
                <a:pos x="323" y="419"/>
              </a:cxn>
              <a:cxn ang="0">
                <a:pos x="316" y="455"/>
              </a:cxn>
              <a:cxn ang="0">
                <a:pos x="341" y="484"/>
              </a:cxn>
              <a:cxn ang="0">
                <a:pos x="483" y="321"/>
              </a:cxn>
            </a:cxnLst>
            <a:rect l="0" t="0" r="r" b="b"/>
            <a:pathLst>
              <a:path w="497" h="484">
                <a:moveTo>
                  <a:pt x="483" y="321"/>
                </a:moveTo>
                <a:lnTo>
                  <a:pt x="466" y="350"/>
                </a:lnTo>
                <a:lnTo>
                  <a:pt x="461" y="353"/>
                </a:lnTo>
                <a:lnTo>
                  <a:pt x="453" y="346"/>
                </a:lnTo>
                <a:lnTo>
                  <a:pt x="448" y="346"/>
                </a:lnTo>
                <a:lnTo>
                  <a:pt x="441" y="359"/>
                </a:lnTo>
                <a:lnTo>
                  <a:pt x="435" y="359"/>
                </a:lnTo>
                <a:lnTo>
                  <a:pt x="430" y="363"/>
                </a:lnTo>
                <a:lnTo>
                  <a:pt x="421" y="361"/>
                </a:lnTo>
                <a:lnTo>
                  <a:pt x="413" y="363"/>
                </a:lnTo>
                <a:lnTo>
                  <a:pt x="406" y="363"/>
                </a:lnTo>
                <a:lnTo>
                  <a:pt x="390" y="374"/>
                </a:lnTo>
                <a:lnTo>
                  <a:pt x="382" y="379"/>
                </a:lnTo>
                <a:lnTo>
                  <a:pt x="374" y="377"/>
                </a:lnTo>
                <a:lnTo>
                  <a:pt x="370" y="381"/>
                </a:lnTo>
                <a:lnTo>
                  <a:pt x="368" y="392"/>
                </a:lnTo>
                <a:lnTo>
                  <a:pt x="364" y="395"/>
                </a:lnTo>
                <a:lnTo>
                  <a:pt x="364" y="382"/>
                </a:lnTo>
                <a:lnTo>
                  <a:pt x="352" y="393"/>
                </a:lnTo>
                <a:lnTo>
                  <a:pt x="341" y="400"/>
                </a:lnTo>
                <a:lnTo>
                  <a:pt x="337" y="410"/>
                </a:lnTo>
                <a:lnTo>
                  <a:pt x="334" y="415"/>
                </a:lnTo>
                <a:lnTo>
                  <a:pt x="325" y="411"/>
                </a:lnTo>
                <a:lnTo>
                  <a:pt x="316" y="415"/>
                </a:lnTo>
                <a:lnTo>
                  <a:pt x="306" y="413"/>
                </a:lnTo>
                <a:lnTo>
                  <a:pt x="301" y="406"/>
                </a:lnTo>
                <a:lnTo>
                  <a:pt x="297" y="392"/>
                </a:lnTo>
                <a:lnTo>
                  <a:pt x="294" y="386"/>
                </a:lnTo>
                <a:lnTo>
                  <a:pt x="285" y="386"/>
                </a:lnTo>
                <a:lnTo>
                  <a:pt x="274" y="392"/>
                </a:lnTo>
                <a:lnTo>
                  <a:pt x="268" y="390"/>
                </a:lnTo>
                <a:lnTo>
                  <a:pt x="262" y="383"/>
                </a:lnTo>
                <a:lnTo>
                  <a:pt x="280" y="363"/>
                </a:lnTo>
                <a:lnTo>
                  <a:pt x="274" y="361"/>
                </a:lnTo>
                <a:lnTo>
                  <a:pt x="261" y="363"/>
                </a:lnTo>
                <a:lnTo>
                  <a:pt x="257" y="368"/>
                </a:lnTo>
                <a:lnTo>
                  <a:pt x="256" y="372"/>
                </a:lnTo>
                <a:lnTo>
                  <a:pt x="254" y="381"/>
                </a:lnTo>
                <a:lnTo>
                  <a:pt x="246" y="382"/>
                </a:lnTo>
                <a:lnTo>
                  <a:pt x="243" y="388"/>
                </a:lnTo>
                <a:lnTo>
                  <a:pt x="237" y="387"/>
                </a:lnTo>
                <a:lnTo>
                  <a:pt x="237" y="387"/>
                </a:lnTo>
                <a:lnTo>
                  <a:pt x="232" y="386"/>
                </a:lnTo>
                <a:lnTo>
                  <a:pt x="192" y="363"/>
                </a:lnTo>
                <a:lnTo>
                  <a:pt x="217" y="295"/>
                </a:lnTo>
                <a:lnTo>
                  <a:pt x="292" y="301"/>
                </a:lnTo>
                <a:lnTo>
                  <a:pt x="294" y="314"/>
                </a:lnTo>
                <a:lnTo>
                  <a:pt x="295" y="305"/>
                </a:lnTo>
                <a:lnTo>
                  <a:pt x="287" y="208"/>
                </a:lnTo>
                <a:lnTo>
                  <a:pt x="361" y="158"/>
                </a:lnTo>
                <a:lnTo>
                  <a:pt x="344" y="152"/>
                </a:lnTo>
                <a:lnTo>
                  <a:pt x="344" y="147"/>
                </a:lnTo>
                <a:lnTo>
                  <a:pt x="336" y="143"/>
                </a:lnTo>
                <a:lnTo>
                  <a:pt x="334" y="152"/>
                </a:lnTo>
                <a:lnTo>
                  <a:pt x="327" y="161"/>
                </a:lnTo>
                <a:lnTo>
                  <a:pt x="318" y="140"/>
                </a:lnTo>
                <a:lnTo>
                  <a:pt x="346" y="98"/>
                </a:lnTo>
                <a:lnTo>
                  <a:pt x="321" y="92"/>
                </a:lnTo>
                <a:lnTo>
                  <a:pt x="314" y="87"/>
                </a:lnTo>
                <a:lnTo>
                  <a:pt x="305" y="77"/>
                </a:lnTo>
                <a:lnTo>
                  <a:pt x="299" y="75"/>
                </a:lnTo>
                <a:lnTo>
                  <a:pt x="299" y="83"/>
                </a:lnTo>
                <a:lnTo>
                  <a:pt x="294" y="92"/>
                </a:lnTo>
                <a:lnTo>
                  <a:pt x="285" y="85"/>
                </a:lnTo>
                <a:lnTo>
                  <a:pt x="280" y="83"/>
                </a:lnTo>
                <a:lnTo>
                  <a:pt x="278" y="79"/>
                </a:lnTo>
                <a:lnTo>
                  <a:pt x="270" y="74"/>
                </a:lnTo>
                <a:lnTo>
                  <a:pt x="259" y="74"/>
                </a:lnTo>
                <a:lnTo>
                  <a:pt x="257" y="83"/>
                </a:lnTo>
                <a:lnTo>
                  <a:pt x="265" y="101"/>
                </a:lnTo>
                <a:lnTo>
                  <a:pt x="278" y="111"/>
                </a:lnTo>
                <a:lnTo>
                  <a:pt x="278" y="117"/>
                </a:lnTo>
                <a:lnTo>
                  <a:pt x="274" y="134"/>
                </a:lnTo>
                <a:lnTo>
                  <a:pt x="281" y="143"/>
                </a:lnTo>
                <a:lnTo>
                  <a:pt x="278" y="152"/>
                </a:lnTo>
                <a:lnTo>
                  <a:pt x="272" y="148"/>
                </a:lnTo>
                <a:lnTo>
                  <a:pt x="261" y="134"/>
                </a:lnTo>
                <a:lnTo>
                  <a:pt x="250" y="134"/>
                </a:lnTo>
                <a:lnTo>
                  <a:pt x="241" y="123"/>
                </a:lnTo>
                <a:lnTo>
                  <a:pt x="216" y="114"/>
                </a:lnTo>
                <a:lnTo>
                  <a:pt x="198" y="95"/>
                </a:lnTo>
                <a:lnTo>
                  <a:pt x="230" y="41"/>
                </a:lnTo>
                <a:lnTo>
                  <a:pt x="227" y="39"/>
                </a:lnTo>
                <a:lnTo>
                  <a:pt x="221" y="52"/>
                </a:lnTo>
                <a:lnTo>
                  <a:pt x="218" y="45"/>
                </a:lnTo>
                <a:lnTo>
                  <a:pt x="208" y="39"/>
                </a:lnTo>
                <a:lnTo>
                  <a:pt x="207" y="32"/>
                </a:lnTo>
                <a:lnTo>
                  <a:pt x="203" y="30"/>
                </a:lnTo>
                <a:lnTo>
                  <a:pt x="201" y="41"/>
                </a:lnTo>
                <a:lnTo>
                  <a:pt x="207" y="52"/>
                </a:lnTo>
                <a:lnTo>
                  <a:pt x="203" y="56"/>
                </a:lnTo>
                <a:lnTo>
                  <a:pt x="197" y="58"/>
                </a:lnTo>
                <a:lnTo>
                  <a:pt x="197" y="56"/>
                </a:lnTo>
                <a:lnTo>
                  <a:pt x="186" y="54"/>
                </a:lnTo>
                <a:lnTo>
                  <a:pt x="180" y="54"/>
                </a:lnTo>
                <a:lnTo>
                  <a:pt x="180" y="58"/>
                </a:lnTo>
                <a:lnTo>
                  <a:pt x="174" y="58"/>
                </a:lnTo>
                <a:lnTo>
                  <a:pt x="165" y="54"/>
                </a:lnTo>
                <a:lnTo>
                  <a:pt x="160" y="56"/>
                </a:lnTo>
                <a:lnTo>
                  <a:pt x="152" y="50"/>
                </a:lnTo>
                <a:lnTo>
                  <a:pt x="154" y="47"/>
                </a:lnTo>
                <a:lnTo>
                  <a:pt x="152" y="43"/>
                </a:lnTo>
                <a:lnTo>
                  <a:pt x="140" y="36"/>
                </a:lnTo>
                <a:lnTo>
                  <a:pt x="122" y="30"/>
                </a:lnTo>
                <a:lnTo>
                  <a:pt x="116" y="34"/>
                </a:lnTo>
                <a:lnTo>
                  <a:pt x="109" y="32"/>
                </a:lnTo>
                <a:lnTo>
                  <a:pt x="103" y="25"/>
                </a:lnTo>
                <a:lnTo>
                  <a:pt x="100" y="18"/>
                </a:lnTo>
                <a:lnTo>
                  <a:pt x="92" y="16"/>
                </a:lnTo>
                <a:lnTo>
                  <a:pt x="92" y="9"/>
                </a:lnTo>
                <a:lnTo>
                  <a:pt x="89" y="3"/>
                </a:lnTo>
                <a:lnTo>
                  <a:pt x="74" y="0"/>
                </a:lnTo>
                <a:lnTo>
                  <a:pt x="65" y="3"/>
                </a:lnTo>
                <a:lnTo>
                  <a:pt x="60" y="12"/>
                </a:lnTo>
                <a:lnTo>
                  <a:pt x="58" y="12"/>
                </a:lnTo>
                <a:lnTo>
                  <a:pt x="56" y="7"/>
                </a:lnTo>
                <a:lnTo>
                  <a:pt x="51" y="5"/>
                </a:lnTo>
                <a:lnTo>
                  <a:pt x="45" y="9"/>
                </a:lnTo>
                <a:lnTo>
                  <a:pt x="45" y="16"/>
                </a:lnTo>
                <a:lnTo>
                  <a:pt x="51" y="23"/>
                </a:lnTo>
                <a:lnTo>
                  <a:pt x="49" y="27"/>
                </a:lnTo>
                <a:lnTo>
                  <a:pt x="36" y="23"/>
                </a:lnTo>
                <a:lnTo>
                  <a:pt x="34" y="23"/>
                </a:lnTo>
                <a:lnTo>
                  <a:pt x="25" y="28"/>
                </a:lnTo>
                <a:lnTo>
                  <a:pt x="27" y="30"/>
                </a:lnTo>
                <a:lnTo>
                  <a:pt x="24" y="39"/>
                </a:lnTo>
                <a:lnTo>
                  <a:pt x="20" y="49"/>
                </a:lnTo>
                <a:lnTo>
                  <a:pt x="24" y="49"/>
                </a:lnTo>
                <a:lnTo>
                  <a:pt x="24" y="52"/>
                </a:lnTo>
                <a:lnTo>
                  <a:pt x="36" y="56"/>
                </a:lnTo>
                <a:lnTo>
                  <a:pt x="29" y="61"/>
                </a:lnTo>
                <a:lnTo>
                  <a:pt x="25" y="56"/>
                </a:lnTo>
                <a:lnTo>
                  <a:pt x="20" y="60"/>
                </a:lnTo>
                <a:lnTo>
                  <a:pt x="15" y="65"/>
                </a:lnTo>
                <a:lnTo>
                  <a:pt x="0" y="67"/>
                </a:lnTo>
                <a:lnTo>
                  <a:pt x="2" y="68"/>
                </a:lnTo>
                <a:lnTo>
                  <a:pt x="22" y="68"/>
                </a:lnTo>
                <a:lnTo>
                  <a:pt x="32" y="67"/>
                </a:lnTo>
                <a:lnTo>
                  <a:pt x="43" y="63"/>
                </a:lnTo>
                <a:lnTo>
                  <a:pt x="49" y="63"/>
                </a:lnTo>
                <a:lnTo>
                  <a:pt x="58" y="70"/>
                </a:lnTo>
                <a:lnTo>
                  <a:pt x="65" y="77"/>
                </a:lnTo>
                <a:lnTo>
                  <a:pt x="65" y="81"/>
                </a:lnTo>
                <a:lnTo>
                  <a:pt x="66" y="95"/>
                </a:lnTo>
                <a:lnTo>
                  <a:pt x="80" y="90"/>
                </a:lnTo>
                <a:lnTo>
                  <a:pt x="74" y="96"/>
                </a:lnTo>
                <a:lnTo>
                  <a:pt x="67" y="96"/>
                </a:lnTo>
                <a:lnTo>
                  <a:pt x="69" y="101"/>
                </a:lnTo>
                <a:lnTo>
                  <a:pt x="76" y="109"/>
                </a:lnTo>
                <a:lnTo>
                  <a:pt x="78" y="120"/>
                </a:lnTo>
                <a:lnTo>
                  <a:pt x="82" y="120"/>
                </a:lnTo>
                <a:lnTo>
                  <a:pt x="82" y="123"/>
                </a:lnTo>
                <a:lnTo>
                  <a:pt x="79" y="128"/>
                </a:lnTo>
                <a:lnTo>
                  <a:pt x="79" y="137"/>
                </a:lnTo>
                <a:lnTo>
                  <a:pt x="78" y="147"/>
                </a:lnTo>
                <a:lnTo>
                  <a:pt x="83" y="152"/>
                </a:lnTo>
                <a:lnTo>
                  <a:pt x="89" y="166"/>
                </a:lnTo>
                <a:lnTo>
                  <a:pt x="92" y="177"/>
                </a:lnTo>
                <a:lnTo>
                  <a:pt x="89" y="176"/>
                </a:lnTo>
                <a:lnTo>
                  <a:pt x="85" y="176"/>
                </a:lnTo>
                <a:lnTo>
                  <a:pt x="87" y="181"/>
                </a:lnTo>
                <a:lnTo>
                  <a:pt x="82" y="192"/>
                </a:lnTo>
                <a:lnTo>
                  <a:pt x="77" y="210"/>
                </a:lnTo>
                <a:lnTo>
                  <a:pt x="76" y="216"/>
                </a:lnTo>
                <a:lnTo>
                  <a:pt x="73" y="230"/>
                </a:lnTo>
                <a:lnTo>
                  <a:pt x="76" y="248"/>
                </a:lnTo>
                <a:lnTo>
                  <a:pt x="78" y="263"/>
                </a:lnTo>
                <a:lnTo>
                  <a:pt x="85" y="279"/>
                </a:lnTo>
                <a:lnTo>
                  <a:pt x="92" y="283"/>
                </a:lnTo>
                <a:lnTo>
                  <a:pt x="96" y="291"/>
                </a:lnTo>
                <a:lnTo>
                  <a:pt x="105" y="304"/>
                </a:lnTo>
                <a:lnTo>
                  <a:pt x="109" y="317"/>
                </a:lnTo>
                <a:lnTo>
                  <a:pt x="107" y="326"/>
                </a:lnTo>
                <a:lnTo>
                  <a:pt x="114" y="332"/>
                </a:lnTo>
                <a:lnTo>
                  <a:pt x="118" y="337"/>
                </a:lnTo>
                <a:lnTo>
                  <a:pt x="118" y="344"/>
                </a:lnTo>
                <a:lnTo>
                  <a:pt x="123" y="348"/>
                </a:lnTo>
                <a:lnTo>
                  <a:pt x="132" y="353"/>
                </a:lnTo>
                <a:lnTo>
                  <a:pt x="136" y="360"/>
                </a:lnTo>
                <a:lnTo>
                  <a:pt x="136" y="353"/>
                </a:lnTo>
                <a:lnTo>
                  <a:pt x="129" y="342"/>
                </a:lnTo>
                <a:lnTo>
                  <a:pt x="125" y="333"/>
                </a:lnTo>
                <a:lnTo>
                  <a:pt x="116" y="312"/>
                </a:lnTo>
                <a:lnTo>
                  <a:pt x="112" y="297"/>
                </a:lnTo>
                <a:lnTo>
                  <a:pt x="114" y="295"/>
                </a:lnTo>
                <a:lnTo>
                  <a:pt x="118" y="299"/>
                </a:lnTo>
                <a:lnTo>
                  <a:pt x="120" y="306"/>
                </a:lnTo>
                <a:lnTo>
                  <a:pt x="123" y="314"/>
                </a:lnTo>
                <a:lnTo>
                  <a:pt x="125" y="322"/>
                </a:lnTo>
                <a:lnTo>
                  <a:pt x="132" y="328"/>
                </a:lnTo>
                <a:lnTo>
                  <a:pt x="140" y="332"/>
                </a:lnTo>
                <a:lnTo>
                  <a:pt x="140" y="341"/>
                </a:lnTo>
                <a:lnTo>
                  <a:pt x="171" y="357"/>
                </a:lnTo>
                <a:lnTo>
                  <a:pt x="235" y="393"/>
                </a:lnTo>
                <a:lnTo>
                  <a:pt x="310" y="420"/>
                </a:lnTo>
                <a:lnTo>
                  <a:pt x="323" y="419"/>
                </a:lnTo>
                <a:lnTo>
                  <a:pt x="330" y="423"/>
                </a:lnTo>
                <a:lnTo>
                  <a:pt x="332" y="426"/>
                </a:lnTo>
                <a:lnTo>
                  <a:pt x="330" y="440"/>
                </a:lnTo>
                <a:lnTo>
                  <a:pt x="316" y="455"/>
                </a:lnTo>
                <a:lnTo>
                  <a:pt x="308" y="470"/>
                </a:lnTo>
                <a:lnTo>
                  <a:pt x="313" y="478"/>
                </a:lnTo>
                <a:lnTo>
                  <a:pt x="325" y="482"/>
                </a:lnTo>
                <a:lnTo>
                  <a:pt x="341" y="484"/>
                </a:lnTo>
                <a:lnTo>
                  <a:pt x="443" y="395"/>
                </a:lnTo>
                <a:lnTo>
                  <a:pt x="493" y="314"/>
                </a:lnTo>
                <a:lnTo>
                  <a:pt x="497" y="308"/>
                </a:lnTo>
                <a:lnTo>
                  <a:pt x="483" y="321"/>
                </a:lnTo>
                <a:lnTo>
                  <a:pt x="483" y="321"/>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794" name="Freeform 98"/>
          <p:cNvSpPr>
            <a:spLocks noChangeArrowheads="1"/>
          </p:cNvSpPr>
          <p:nvPr/>
        </p:nvSpPr>
        <p:spPr bwMode="auto">
          <a:xfrm>
            <a:off x="2297114" y="5103814"/>
            <a:ext cx="92075" cy="28575"/>
          </a:xfrm>
          <a:custGeom>
            <a:avLst/>
            <a:gdLst/>
            <a:ahLst/>
            <a:cxnLst>
              <a:cxn ang="0">
                <a:pos x="0" y="14"/>
              </a:cxn>
              <a:cxn ang="0">
                <a:pos x="6" y="7"/>
              </a:cxn>
              <a:cxn ang="0">
                <a:pos x="11" y="4"/>
              </a:cxn>
              <a:cxn ang="0">
                <a:pos x="17" y="1"/>
              </a:cxn>
              <a:cxn ang="0">
                <a:pos x="25" y="1"/>
              </a:cxn>
              <a:cxn ang="0">
                <a:pos x="35" y="0"/>
              </a:cxn>
              <a:cxn ang="0">
                <a:pos x="41" y="4"/>
              </a:cxn>
              <a:cxn ang="0">
                <a:pos x="55" y="4"/>
              </a:cxn>
              <a:cxn ang="0">
                <a:pos x="58" y="7"/>
              </a:cxn>
              <a:cxn ang="0">
                <a:pos x="52" y="12"/>
              </a:cxn>
              <a:cxn ang="0">
                <a:pos x="41" y="13"/>
              </a:cxn>
              <a:cxn ang="0">
                <a:pos x="41" y="18"/>
              </a:cxn>
              <a:cxn ang="0">
                <a:pos x="37" y="10"/>
              </a:cxn>
              <a:cxn ang="0">
                <a:pos x="33" y="8"/>
              </a:cxn>
              <a:cxn ang="0">
                <a:pos x="28" y="10"/>
              </a:cxn>
              <a:cxn ang="0">
                <a:pos x="22" y="13"/>
              </a:cxn>
              <a:cxn ang="0">
                <a:pos x="16" y="9"/>
              </a:cxn>
              <a:cxn ang="0">
                <a:pos x="12" y="12"/>
              </a:cxn>
              <a:cxn ang="0">
                <a:pos x="6" y="14"/>
              </a:cxn>
              <a:cxn ang="0">
                <a:pos x="2" y="14"/>
              </a:cxn>
              <a:cxn ang="0">
                <a:pos x="0" y="14"/>
              </a:cxn>
              <a:cxn ang="0">
                <a:pos x="0" y="14"/>
              </a:cxn>
            </a:cxnLst>
            <a:rect l="0" t="0" r="r" b="b"/>
            <a:pathLst>
              <a:path w="58" h="18">
                <a:moveTo>
                  <a:pt x="0" y="14"/>
                </a:moveTo>
                <a:lnTo>
                  <a:pt x="6" y="7"/>
                </a:lnTo>
                <a:lnTo>
                  <a:pt x="11" y="4"/>
                </a:lnTo>
                <a:lnTo>
                  <a:pt x="17" y="1"/>
                </a:lnTo>
                <a:lnTo>
                  <a:pt x="25" y="1"/>
                </a:lnTo>
                <a:lnTo>
                  <a:pt x="35" y="0"/>
                </a:lnTo>
                <a:lnTo>
                  <a:pt x="41" y="4"/>
                </a:lnTo>
                <a:lnTo>
                  <a:pt x="55" y="4"/>
                </a:lnTo>
                <a:lnTo>
                  <a:pt x="58" y="7"/>
                </a:lnTo>
                <a:lnTo>
                  <a:pt x="52" y="12"/>
                </a:lnTo>
                <a:lnTo>
                  <a:pt x="41" y="13"/>
                </a:lnTo>
                <a:lnTo>
                  <a:pt x="41" y="18"/>
                </a:lnTo>
                <a:lnTo>
                  <a:pt x="37" y="10"/>
                </a:lnTo>
                <a:lnTo>
                  <a:pt x="33" y="8"/>
                </a:lnTo>
                <a:lnTo>
                  <a:pt x="28" y="10"/>
                </a:lnTo>
                <a:lnTo>
                  <a:pt x="22" y="13"/>
                </a:lnTo>
                <a:lnTo>
                  <a:pt x="16" y="9"/>
                </a:lnTo>
                <a:lnTo>
                  <a:pt x="12" y="12"/>
                </a:lnTo>
                <a:lnTo>
                  <a:pt x="6" y="14"/>
                </a:lnTo>
                <a:lnTo>
                  <a:pt x="2" y="14"/>
                </a:lnTo>
                <a:lnTo>
                  <a:pt x="0" y="14"/>
                </a:lnTo>
                <a:lnTo>
                  <a:pt x="0" y="14"/>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a:p>
        </p:txBody>
      </p:sp>
      <p:sp>
        <p:nvSpPr>
          <p:cNvPr id="29795" name="Freeform 99"/>
          <p:cNvSpPr>
            <a:spLocks noChangeArrowheads="1"/>
          </p:cNvSpPr>
          <p:nvPr/>
        </p:nvSpPr>
        <p:spPr bwMode="auto">
          <a:xfrm>
            <a:off x="2401888" y="5095876"/>
            <a:ext cx="38100" cy="34925"/>
          </a:xfrm>
          <a:custGeom>
            <a:avLst/>
            <a:gdLst/>
            <a:ahLst/>
            <a:cxnLst>
              <a:cxn ang="0">
                <a:pos x="19" y="0"/>
              </a:cxn>
              <a:cxn ang="0">
                <a:pos x="8" y="5"/>
              </a:cxn>
              <a:cxn ang="0">
                <a:pos x="3" y="7"/>
              </a:cxn>
              <a:cxn ang="0">
                <a:pos x="0" y="13"/>
              </a:cxn>
              <a:cxn ang="0">
                <a:pos x="4" y="15"/>
              </a:cxn>
              <a:cxn ang="0">
                <a:pos x="2" y="22"/>
              </a:cxn>
              <a:cxn ang="0">
                <a:pos x="10" y="17"/>
              </a:cxn>
              <a:cxn ang="0">
                <a:pos x="11" y="12"/>
              </a:cxn>
              <a:cxn ang="0">
                <a:pos x="18" y="11"/>
              </a:cxn>
              <a:cxn ang="0">
                <a:pos x="18" y="7"/>
              </a:cxn>
              <a:cxn ang="0">
                <a:pos x="24" y="3"/>
              </a:cxn>
              <a:cxn ang="0">
                <a:pos x="23" y="1"/>
              </a:cxn>
              <a:cxn ang="0">
                <a:pos x="19" y="0"/>
              </a:cxn>
              <a:cxn ang="0">
                <a:pos x="19" y="0"/>
              </a:cxn>
            </a:cxnLst>
            <a:rect l="0" t="0" r="r" b="b"/>
            <a:pathLst>
              <a:path w="24" h="22">
                <a:moveTo>
                  <a:pt x="19" y="0"/>
                </a:moveTo>
                <a:lnTo>
                  <a:pt x="8" y="5"/>
                </a:lnTo>
                <a:lnTo>
                  <a:pt x="3" y="7"/>
                </a:lnTo>
                <a:lnTo>
                  <a:pt x="0" y="13"/>
                </a:lnTo>
                <a:lnTo>
                  <a:pt x="4" y="15"/>
                </a:lnTo>
                <a:lnTo>
                  <a:pt x="2" y="22"/>
                </a:lnTo>
                <a:lnTo>
                  <a:pt x="10" y="17"/>
                </a:lnTo>
                <a:lnTo>
                  <a:pt x="11" y="12"/>
                </a:lnTo>
                <a:lnTo>
                  <a:pt x="18" y="11"/>
                </a:lnTo>
                <a:lnTo>
                  <a:pt x="18" y="7"/>
                </a:lnTo>
                <a:lnTo>
                  <a:pt x="24" y="3"/>
                </a:lnTo>
                <a:lnTo>
                  <a:pt x="23" y="1"/>
                </a:lnTo>
                <a:lnTo>
                  <a:pt x="19" y="0"/>
                </a:lnTo>
                <a:lnTo>
                  <a:pt x="19" y="0"/>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a:p>
        </p:txBody>
      </p:sp>
      <p:sp>
        <p:nvSpPr>
          <p:cNvPr id="29796" name="Freeform 100"/>
          <p:cNvSpPr>
            <a:spLocks noChangeArrowheads="1"/>
          </p:cNvSpPr>
          <p:nvPr/>
        </p:nvSpPr>
        <p:spPr bwMode="auto">
          <a:xfrm>
            <a:off x="2447926" y="5091113"/>
            <a:ext cx="17463" cy="11112"/>
          </a:xfrm>
          <a:custGeom>
            <a:avLst/>
            <a:gdLst/>
            <a:ahLst/>
            <a:cxnLst>
              <a:cxn ang="0">
                <a:pos x="4" y="0"/>
              </a:cxn>
              <a:cxn ang="0">
                <a:pos x="0" y="3"/>
              </a:cxn>
              <a:cxn ang="0">
                <a:pos x="1" y="7"/>
              </a:cxn>
              <a:cxn ang="0">
                <a:pos x="4" y="5"/>
              </a:cxn>
              <a:cxn ang="0">
                <a:pos x="11" y="2"/>
              </a:cxn>
              <a:cxn ang="0">
                <a:pos x="10" y="0"/>
              </a:cxn>
              <a:cxn ang="0">
                <a:pos x="4" y="0"/>
              </a:cxn>
              <a:cxn ang="0">
                <a:pos x="4" y="0"/>
              </a:cxn>
            </a:cxnLst>
            <a:rect l="0" t="0" r="r" b="b"/>
            <a:pathLst>
              <a:path w="11" h="7">
                <a:moveTo>
                  <a:pt x="4" y="0"/>
                </a:moveTo>
                <a:lnTo>
                  <a:pt x="0" y="3"/>
                </a:lnTo>
                <a:lnTo>
                  <a:pt x="1" y="7"/>
                </a:lnTo>
                <a:lnTo>
                  <a:pt x="4" y="5"/>
                </a:lnTo>
                <a:lnTo>
                  <a:pt x="11" y="2"/>
                </a:lnTo>
                <a:lnTo>
                  <a:pt x="10" y="0"/>
                </a:lnTo>
                <a:lnTo>
                  <a:pt x="4" y="0"/>
                </a:lnTo>
                <a:lnTo>
                  <a:pt x="4" y="0"/>
                </a:lnTo>
                <a:close/>
              </a:path>
            </a:pathLst>
          </a:custGeom>
          <a:gradFill rotWithShape="0">
            <a:gsLst>
              <a:gs pos="0">
                <a:srgbClr val="339966"/>
              </a:gs>
              <a:gs pos="100000">
                <a:srgbClr val="006633"/>
              </a:gs>
            </a:gsLst>
            <a:lin ang="5400000" scaled="1"/>
          </a:gradFill>
          <a:ln w="9525">
            <a:noFill/>
            <a:round/>
            <a:headEnd/>
            <a:tailEnd/>
          </a:ln>
        </p:spPr>
        <p:txBody>
          <a:bodyPr/>
          <a:lstStyle/>
          <a:p>
            <a:endParaRPr lang="en-US"/>
          </a:p>
        </p:txBody>
      </p:sp>
      <p:sp>
        <p:nvSpPr>
          <p:cNvPr id="29797" name="Freeform 101"/>
          <p:cNvSpPr>
            <a:spLocks noChangeArrowheads="1"/>
          </p:cNvSpPr>
          <p:nvPr/>
        </p:nvSpPr>
        <p:spPr bwMode="auto">
          <a:xfrm>
            <a:off x="1943100" y="4767264"/>
            <a:ext cx="7938" cy="14287"/>
          </a:xfrm>
          <a:custGeom>
            <a:avLst/>
            <a:gdLst/>
            <a:ahLst/>
            <a:cxnLst>
              <a:cxn ang="0">
                <a:pos x="1" y="0"/>
              </a:cxn>
              <a:cxn ang="0">
                <a:pos x="0" y="6"/>
              </a:cxn>
              <a:cxn ang="0">
                <a:pos x="3" y="9"/>
              </a:cxn>
              <a:cxn ang="0">
                <a:pos x="5" y="3"/>
              </a:cxn>
              <a:cxn ang="0">
                <a:pos x="4" y="2"/>
              </a:cxn>
              <a:cxn ang="0">
                <a:pos x="1" y="0"/>
              </a:cxn>
              <a:cxn ang="0">
                <a:pos x="1" y="0"/>
              </a:cxn>
            </a:cxnLst>
            <a:rect l="0" t="0" r="r" b="b"/>
            <a:pathLst>
              <a:path w="5" h="9">
                <a:moveTo>
                  <a:pt x="1" y="0"/>
                </a:moveTo>
                <a:lnTo>
                  <a:pt x="0" y="6"/>
                </a:lnTo>
                <a:lnTo>
                  <a:pt x="3" y="9"/>
                </a:lnTo>
                <a:lnTo>
                  <a:pt x="5" y="3"/>
                </a:lnTo>
                <a:lnTo>
                  <a:pt x="4" y="2"/>
                </a:lnTo>
                <a:lnTo>
                  <a:pt x="1" y="0"/>
                </a:lnTo>
                <a:lnTo>
                  <a:pt x="1"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798" name="Freeform 102"/>
          <p:cNvSpPr>
            <a:spLocks noChangeArrowheads="1"/>
          </p:cNvSpPr>
          <p:nvPr/>
        </p:nvSpPr>
        <p:spPr bwMode="auto">
          <a:xfrm>
            <a:off x="1955801" y="4757738"/>
            <a:ext cx="4763" cy="4762"/>
          </a:xfrm>
          <a:custGeom>
            <a:avLst/>
            <a:gdLst/>
            <a:ahLst/>
            <a:cxnLst>
              <a:cxn ang="0">
                <a:pos x="1" y="0"/>
              </a:cxn>
              <a:cxn ang="0">
                <a:pos x="0" y="3"/>
              </a:cxn>
              <a:cxn ang="0">
                <a:pos x="2" y="3"/>
              </a:cxn>
              <a:cxn ang="0">
                <a:pos x="3" y="0"/>
              </a:cxn>
              <a:cxn ang="0">
                <a:pos x="1" y="0"/>
              </a:cxn>
              <a:cxn ang="0">
                <a:pos x="1" y="0"/>
              </a:cxn>
            </a:cxnLst>
            <a:rect l="0" t="0" r="r" b="b"/>
            <a:pathLst>
              <a:path w="3" h="3">
                <a:moveTo>
                  <a:pt x="1" y="0"/>
                </a:moveTo>
                <a:lnTo>
                  <a:pt x="0" y="3"/>
                </a:lnTo>
                <a:lnTo>
                  <a:pt x="2" y="3"/>
                </a:lnTo>
                <a:lnTo>
                  <a:pt x="3" y="0"/>
                </a:lnTo>
                <a:lnTo>
                  <a:pt x="1" y="0"/>
                </a:lnTo>
                <a:lnTo>
                  <a:pt x="1"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799" name="Freeform 103"/>
          <p:cNvSpPr>
            <a:spLocks noChangeArrowheads="1"/>
          </p:cNvSpPr>
          <p:nvPr/>
        </p:nvSpPr>
        <p:spPr bwMode="auto">
          <a:xfrm>
            <a:off x="1871664" y="4687889"/>
            <a:ext cx="14287" cy="9525"/>
          </a:xfrm>
          <a:custGeom>
            <a:avLst/>
            <a:gdLst/>
            <a:ahLst/>
            <a:cxnLst>
              <a:cxn ang="0">
                <a:pos x="6" y="0"/>
              </a:cxn>
              <a:cxn ang="0">
                <a:pos x="0" y="2"/>
              </a:cxn>
              <a:cxn ang="0">
                <a:pos x="2" y="6"/>
              </a:cxn>
              <a:cxn ang="0">
                <a:pos x="9" y="1"/>
              </a:cxn>
              <a:cxn ang="0">
                <a:pos x="6" y="0"/>
              </a:cxn>
              <a:cxn ang="0">
                <a:pos x="6" y="0"/>
              </a:cxn>
            </a:cxnLst>
            <a:rect l="0" t="0" r="r" b="b"/>
            <a:pathLst>
              <a:path w="9" h="6">
                <a:moveTo>
                  <a:pt x="6" y="0"/>
                </a:moveTo>
                <a:lnTo>
                  <a:pt x="0" y="2"/>
                </a:lnTo>
                <a:lnTo>
                  <a:pt x="2" y="6"/>
                </a:lnTo>
                <a:lnTo>
                  <a:pt x="9" y="1"/>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00" name="Freeform 104"/>
          <p:cNvSpPr>
            <a:spLocks noChangeArrowheads="1"/>
          </p:cNvSpPr>
          <p:nvPr/>
        </p:nvSpPr>
        <p:spPr bwMode="auto">
          <a:xfrm>
            <a:off x="1824039" y="4667250"/>
            <a:ext cx="15875" cy="6350"/>
          </a:xfrm>
          <a:custGeom>
            <a:avLst/>
            <a:gdLst/>
            <a:ahLst/>
            <a:cxnLst>
              <a:cxn ang="0">
                <a:pos x="10" y="2"/>
              </a:cxn>
              <a:cxn ang="0">
                <a:pos x="3" y="0"/>
              </a:cxn>
              <a:cxn ang="0">
                <a:pos x="0" y="1"/>
              </a:cxn>
              <a:cxn ang="0">
                <a:pos x="3" y="4"/>
              </a:cxn>
              <a:cxn ang="0">
                <a:pos x="6" y="4"/>
              </a:cxn>
              <a:cxn ang="0">
                <a:pos x="10" y="2"/>
              </a:cxn>
              <a:cxn ang="0">
                <a:pos x="10" y="2"/>
              </a:cxn>
            </a:cxnLst>
            <a:rect l="0" t="0" r="r" b="b"/>
            <a:pathLst>
              <a:path w="10" h="4">
                <a:moveTo>
                  <a:pt x="10" y="2"/>
                </a:moveTo>
                <a:lnTo>
                  <a:pt x="3" y="0"/>
                </a:lnTo>
                <a:lnTo>
                  <a:pt x="0" y="1"/>
                </a:lnTo>
                <a:lnTo>
                  <a:pt x="3" y="4"/>
                </a:lnTo>
                <a:lnTo>
                  <a:pt x="6" y="4"/>
                </a:lnTo>
                <a:lnTo>
                  <a:pt x="10" y="2"/>
                </a:lnTo>
                <a:lnTo>
                  <a:pt x="10" y="2"/>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01" name="Freeform 105"/>
          <p:cNvSpPr>
            <a:spLocks noChangeArrowheads="1"/>
          </p:cNvSpPr>
          <p:nvPr/>
        </p:nvSpPr>
        <p:spPr bwMode="auto">
          <a:xfrm>
            <a:off x="2400300" y="4759325"/>
            <a:ext cx="33338" cy="38100"/>
          </a:xfrm>
          <a:custGeom>
            <a:avLst/>
            <a:gdLst/>
            <a:ahLst/>
            <a:cxnLst>
              <a:cxn ang="0">
                <a:pos x="6" y="4"/>
              </a:cxn>
              <a:cxn ang="0">
                <a:pos x="4" y="4"/>
              </a:cxn>
              <a:cxn ang="0">
                <a:pos x="3" y="12"/>
              </a:cxn>
              <a:cxn ang="0">
                <a:pos x="0" y="18"/>
              </a:cxn>
              <a:cxn ang="0">
                <a:pos x="1" y="24"/>
              </a:cxn>
              <a:cxn ang="0">
                <a:pos x="8" y="19"/>
              </a:cxn>
              <a:cxn ang="0">
                <a:pos x="12" y="14"/>
              </a:cxn>
              <a:cxn ang="0">
                <a:pos x="15" y="15"/>
              </a:cxn>
              <a:cxn ang="0">
                <a:pos x="17" y="21"/>
              </a:cxn>
              <a:cxn ang="0">
                <a:pos x="21" y="18"/>
              </a:cxn>
              <a:cxn ang="0">
                <a:pos x="21" y="12"/>
              </a:cxn>
              <a:cxn ang="0">
                <a:pos x="20" y="8"/>
              </a:cxn>
              <a:cxn ang="0">
                <a:pos x="20" y="5"/>
              </a:cxn>
              <a:cxn ang="0">
                <a:pos x="17" y="3"/>
              </a:cxn>
              <a:cxn ang="0">
                <a:pos x="15" y="0"/>
              </a:cxn>
              <a:cxn ang="0">
                <a:pos x="12" y="0"/>
              </a:cxn>
              <a:cxn ang="0">
                <a:pos x="9" y="2"/>
              </a:cxn>
              <a:cxn ang="0">
                <a:pos x="6" y="4"/>
              </a:cxn>
              <a:cxn ang="0">
                <a:pos x="6" y="4"/>
              </a:cxn>
            </a:cxnLst>
            <a:rect l="0" t="0" r="r" b="b"/>
            <a:pathLst>
              <a:path w="21" h="24">
                <a:moveTo>
                  <a:pt x="6" y="4"/>
                </a:moveTo>
                <a:lnTo>
                  <a:pt x="4" y="4"/>
                </a:lnTo>
                <a:lnTo>
                  <a:pt x="3" y="12"/>
                </a:lnTo>
                <a:lnTo>
                  <a:pt x="0" y="18"/>
                </a:lnTo>
                <a:lnTo>
                  <a:pt x="1" y="24"/>
                </a:lnTo>
                <a:lnTo>
                  <a:pt x="8" y="19"/>
                </a:lnTo>
                <a:lnTo>
                  <a:pt x="12" y="14"/>
                </a:lnTo>
                <a:lnTo>
                  <a:pt x="15" y="15"/>
                </a:lnTo>
                <a:lnTo>
                  <a:pt x="17" y="21"/>
                </a:lnTo>
                <a:lnTo>
                  <a:pt x="21" y="18"/>
                </a:lnTo>
                <a:lnTo>
                  <a:pt x="21" y="12"/>
                </a:lnTo>
                <a:lnTo>
                  <a:pt x="20" y="8"/>
                </a:lnTo>
                <a:lnTo>
                  <a:pt x="20" y="5"/>
                </a:lnTo>
                <a:lnTo>
                  <a:pt x="17" y="3"/>
                </a:lnTo>
                <a:lnTo>
                  <a:pt x="15" y="0"/>
                </a:lnTo>
                <a:lnTo>
                  <a:pt x="12" y="0"/>
                </a:lnTo>
                <a:lnTo>
                  <a:pt x="9" y="2"/>
                </a:lnTo>
                <a:lnTo>
                  <a:pt x="6" y="4"/>
                </a:lnTo>
                <a:lnTo>
                  <a:pt x="6" y="4"/>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802" name="Freeform 106"/>
          <p:cNvSpPr>
            <a:spLocks noChangeArrowheads="1"/>
          </p:cNvSpPr>
          <p:nvPr/>
        </p:nvSpPr>
        <p:spPr bwMode="auto">
          <a:xfrm>
            <a:off x="2174876" y="4584700"/>
            <a:ext cx="130175" cy="96838"/>
          </a:xfrm>
          <a:custGeom>
            <a:avLst/>
            <a:gdLst/>
            <a:ahLst/>
            <a:cxnLst>
              <a:cxn ang="0">
                <a:pos x="8" y="0"/>
              </a:cxn>
              <a:cxn ang="0">
                <a:pos x="1" y="4"/>
              </a:cxn>
              <a:cxn ang="0">
                <a:pos x="0" y="11"/>
              </a:cxn>
              <a:cxn ang="0">
                <a:pos x="5" y="17"/>
              </a:cxn>
              <a:cxn ang="0">
                <a:pos x="6" y="25"/>
              </a:cxn>
              <a:cxn ang="0">
                <a:pos x="10" y="29"/>
              </a:cxn>
              <a:cxn ang="0">
                <a:pos x="25" y="22"/>
              </a:cxn>
              <a:cxn ang="0">
                <a:pos x="42" y="31"/>
              </a:cxn>
              <a:cxn ang="0">
                <a:pos x="44" y="37"/>
              </a:cxn>
              <a:cxn ang="0">
                <a:pos x="49" y="40"/>
              </a:cxn>
              <a:cxn ang="0">
                <a:pos x="45" y="42"/>
              </a:cxn>
              <a:cxn ang="0">
                <a:pos x="39" y="40"/>
              </a:cxn>
              <a:cxn ang="0">
                <a:pos x="39" y="45"/>
              </a:cxn>
              <a:cxn ang="0">
                <a:pos x="36" y="47"/>
              </a:cxn>
              <a:cxn ang="0">
                <a:pos x="36" y="54"/>
              </a:cxn>
              <a:cxn ang="0">
                <a:pos x="38" y="56"/>
              </a:cxn>
              <a:cxn ang="0">
                <a:pos x="59" y="48"/>
              </a:cxn>
              <a:cxn ang="0">
                <a:pos x="63" y="61"/>
              </a:cxn>
              <a:cxn ang="0">
                <a:pos x="66" y="55"/>
              </a:cxn>
              <a:cxn ang="0">
                <a:pos x="72" y="50"/>
              </a:cxn>
              <a:cxn ang="0">
                <a:pos x="82" y="52"/>
              </a:cxn>
              <a:cxn ang="0">
                <a:pos x="79" y="48"/>
              </a:cxn>
              <a:cxn ang="0">
                <a:pos x="64" y="40"/>
              </a:cxn>
              <a:cxn ang="0">
                <a:pos x="59" y="34"/>
              </a:cxn>
              <a:cxn ang="0">
                <a:pos x="71" y="37"/>
              </a:cxn>
              <a:cxn ang="0">
                <a:pos x="79" y="40"/>
              </a:cxn>
              <a:cxn ang="0">
                <a:pos x="80" y="37"/>
              </a:cxn>
              <a:cxn ang="0">
                <a:pos x="68" y="27"/>
              </a:cxn>
              <a:cxn ang="0">
                <a:pos x="60" y="27"/>
              </a:cxn>
              <a:cxn ang="0">
                <a:pos x="50" y="19"/>
              </a:cxn>
              <a:cxn ang="0">
                <a:pos x="33" y="8"/>
              </a:cxn>
              <a:cxn ang="0">
                <a:pos x="24" y="7"/>
              </a:cxn>
              <a:cxn ang="0">
                <a:pos x="20" y="10"/>
              </a:cxn>
              <a:cxn ang="0">
                <a:pos x="17" y="7"/>
              </a:cxn>
              <a:cxn ang="0">
                <a:pos x="16" y="9"/>
              </a:cxn>
              <a:cxn ang="0">
                <a:pos x="16" y="12"/>
              </a:cxn>
              <a:cxn ang="0">
                <a:pos x="15" y="12"/>
              </a:cxn>
              <a:cxn ang="0">
                <a:pos x="14" y="7"/>
              </a:cxn>
              <a:cxn ang="0">
                <a:pos x="10" y="7"/>
              </a:cxn>
              <a:cxn ang="0">
                <a:pos x="9" y="12"/>
              </a:cxn>
              <a:cxn ang="0">
                <a:pos x="9" y="16"/>
              </a:cxn>
              <a:cxn ang="0">
                <a:pos x="5" y="10"/>
              </a:cxn>
              <a:cxn ang="0">
                <a:pos x="4" y="5"/>
              </a:cxn>
              <a:cxn ang="0">
                <a:pos x="8" y="0"/>
              </a:cxn>
              <a:cxn ang="0">
                <a:pos x="8" y="0"/>
              </a:cxn>
            </a:cxnLst>
            <a:rect l="0" t="0" r="r" b="b"/>
            <a:pathLst>
              <a:path w="82" h="61">
                <a:moveTo>
                  <a:pt x="8" y="0"/>
                </a:moveTo>
                <a:lnTo>
                  <a:pt x="1" y="4"/>
                </a:lnTo>
                <a:lnTo>
                  <a:pt x="0" y="11"/>
                </a:lnTo>
                <a:lnTo>
                  <a:pt x="5" y="17"/>
                </a:lnTo>
                <a:lnTo>
                  <a:pt x="6" y="25"/>
                </a:lnTo>
                <a:lnTo>
                  <a:pt x="10" y="29"/>
                </a:lnTo>
                <a:lnTo>
                  <a:pt x="25" y="22"/>
                </a:lnTo>
                <a:lnTo>
                  <a:pt x="42" y="31"/>
                </a:lnTo>
                <a:lnTo>
                  <a:pt x="44" y="37"/>
                </a:lnTo>
                <a:lnTo>
                  <a:pt x="49" y="40"/>
                </a:lnTo>
                <a:lnTo>
                  <a:pt x="45" y="42"/>
                </a:lnTo>
                <a:lnTo>
                  <a:pt x="39" y="40"/>
                </a:lnTo>
                <a:lnTo>
                  <a:pt x="39" y="45"/>
                </a:lnTo>
                <a:lnTo>
                  <a:pt x="36" y="47"/>
                </a:lnTo>
                <a:lnTo>
                  <a:pt x="36" y="54"/>
                </a:lnTo>
                <a:lnTo>
                  <a:pt x="38" y="56"/>
                </a:lnTo>
                <a:lnTo>
                  <a:pt x="59" y="48"/>
                </a:lnTo>
                <a:lnTo>
                  <a:pt x="63" y="61"/>
                </a:lnTo>
                <a:lnTo>
                  <a:pt x="66" y="55"/>
                </a:lnTo>
                <a:lnTo>
                  <a:pt x="72" y="50"/>
                </a:lnTo>
                <a:lnTo>
                  <a:pt x="82" y="52"/>
                </a:lnTo>
                <a:lnTo>
                  <a:pt x="79" y="48"/>
                </a:lnTo>
                <a:lnTo>
                  <a:pt x="64" y="40"/>
                </a:lnTo>
                <a:lnTo>
                  <a:pt x="59" y="34"/>
                </a:lnTo>
                <a:lnTo>
                  <a:pt x="71" y="37"/>
                </a:lnTo>
                <a:lnTo>
                  <a:pt x="79" y="40"/>
                </a:lnTo>
                <a:lnTo>
                  <a:pt x="80" y="37"/>
                </a:lnTo>
                <a:lnTo>
                  <a:pt x="68" y="27"/>
                </a:lnTo>
                <a:lnTo>
                  <a:pt x="60" y="27"/>
                </a:lnTo>
                <a:lnTo>
                  <a:pt x="50" y="19"/>
                </a:lnTo>
                <a:lnTo>
                  <a:pt x="33" y="8"/>
                </a:lnTo>
                <a:lnTo>
                  <a:pt x="24" y="7"/>
                </a:lnTo>
                <a:lnTo>
                  <a:pt x="20" y="10"/>
                </a:lnTo>
                <a:lnTo>
                  <a:pt x="17" y="7"/>
                </a:lnTo>
                <a:lnTo>
                  <a:pt x="16" y="9"/>
                </a:lnTo>
                <a:lnTo>
                  <a:pt x="16" y="12"/>
                </a:lnTo>
                <a:lnTo>
                  <a:pt x="15" y="12"/>
                </a:lnTo>
                <a:lnTo>
                  <a:pt x="14" y="7"/>
                </a:lnTo>
                <a:lnTo>
                  <a:pt x="10" y="7"/>
                </a:lnTo>
                <a:lnTo>
                  <a:pt x="9" y="12"/>
                </a:lnTo>
                <a:lnTo>
                  <a:pt x="9" y="16"/>
                </a:lnTo>
                <a:lnTo>
                  <a:pt x="5" y="10"/>
                </a:lnTo>
                <a:lnTo>
                  <a:pt x="4" y="5"/>
                </a:lnTo>
                <a:lnTo>
                  <a:pt x="8" y="0"/>
                </a:lnTo>
                <a:lnTo>
                  <a:pt x="8"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803" name="Freeform 107"/>
          <p:cNvSpPr>
            <a:spLocks noChangeArrowheads="1"/>
          </p:cNvSpPr>
          <p:nvPr/>
        </p:nvSpPr>
        <p:spPr bwMode="auto">
          <a:xfrm>
            <a:off x="2205039" y="4672014"/>
            <a:ext cx="22225" cy="22225"/>
          </a:xfrm>
          <a:custGeom>
            <a:avLst/>
            <a:gdLst/>
            <a:ahLst/>
            <a:cxnLst>
              <a:cxn ang="0">
                <a:pos x="3" y="0"/>
              </a:cxn>
              <a:cxn ang="0">
                <a:pos x="1" y="3"/>
              </a:cxn>
              <a:cxn ang="0">
                <a:pos x="3" y="5"/>
              </a:cxn>
              <a:cxn ang="0">
                <a:pos x="0" y="14"/>
              </a:cxn>
              <a:cxn ang="0">
                <a:pos x="5" y="9"/>
              </a:cxn>
              <a:cxn ang="0">
                <a:pos x="10" y="11"/>
              </a:cxn>
              <a:cxn ang="0">
                <a:pos x="14" y="11"/>
              </a:cxn>
              <a:cxn ang="0">
                <a:pos x="12" y="6"/>
              </a:cxn>
              <a:cxn ang="0">
                <a:pos x="6" y="2"/>
              </a:cxn>
              <a:cxn ang="0">
                <a:pos x="3" y="0"/>
              </a:cxn>
              <a:cxn ang="0">
                <a:pos x="3" y="0"/>
              </a:cxn>
            </a:cxnLst>
            <a:rect l="0" t="0" r="r" b="b"/>
            <a:pathLst>
              <a:path w="14" h="14">
                <a:moveTo>
                  <a:pt x="3" y="0"/>
                </a:moveTo>
                <a:lnTo>
                  <a:pt x="1" y="3"/>
                </a:lnTo>
                <a:lnTo>
                  <a:pt x="3" y="5"/>
                </a:lnTo>
                <a:lnTo>
                  <a:pt x="0" y="14"/>
                </a:lnTo>
                <a:lnTo>
                  <a:pt x="5" y="9"/>
                </a:lnTo>
                <a:lnTo>
                  <a:pt x="10" y="11"/>
                </a:lnTo>
                <a:lnTo>
                  <a:pt x="14" y="11"/>
                </a:lnTo>
                <a:lnTo>
                  <a:pt x="12" y="6"/>
                </a:lnTo>
                <a:lnTo>
                  <a:pt x="6" y="2"/>
                </a:lnTo>
                <a:lnTo>
                  <a:pt x="3" y="0"/>
                </a:lnTo>
                <a:lnTo>
                  <a:pt x="3"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804" name="Freeform 108"/>
          <p:cNvSpPr>
            <a:spLocks noChangeArrowheads="1"/>
          </p:cNvSpPr>
          <p:nvPr/>
        </p:nvSpPr>
        <p:spPr bwMode="auto">
          <a:xfrm>
            <a:off x="2190751" y="4476750"/>
            <a:ext cx="193675" cy="166688"/>
          </a:xfrm>
          <a:custGeom>
            <a:avLst/>
            <a:gdLst/>
            <a:ahLst/>
            <a:cxnLst>
              <a:cxn ang="0">
                <a:pos x="4" y="8"/>
              </a:cxn>
              <a:cxn ang="0">
                <a:pos x="1" y="20"/>
              </a:cxn>
              <a:cxn ang="0">
                <a:pos x="5" y="35"/>
              </a:cxn>
              <a:cxn ang="0">
                <a:pos x="7" y="39"/>
              </a:cxn>
              <a:cxn ang="0">
                <a:pos x="4" y="51"/>
              </a:cxn>
              <a:cxn ang="0">
                <a:pos x="12" y="50"/>
              </a:cxn>
              <a:cxn ang="0">
                <a:pos x="16" y="52"/>
              </a:cxn>
              <a:cxn ang="0">
                <a:pos x="25" y="51"/>
              </a:cxn>
              <a:cxn ang="0">
                <a:pos x="50" y="60"/>
              </a:cxn>
              <a:cxn ang="0">
                <a:pos x="60" y="61"/>
              </a:cxn>
              <a:cxn ang="0">
                <a:pos x="58" y="70"/>
              </a:cxn>
              <a:cxn ang="0">
                <a:pos x="69" y="71"/>
              </a:cxn>
              <a:cxn ang="0">
                <a:pos x="71" y="83"/>
              </a:cxn>
              <a:cxn ang="0">
                <a:pos x="84" y="88"/>
              </a:cxn>
              <a:cxn ang="0">
                <a:pos x="93" y="92"/>
              </a:cxn>
              <a:cxn ang="0">
                <a:pos x="111" y="102"/>
              </a:cxn>
              <a:cxn ang="0">
                <a:pos x="120" y="102"/>
              </a:cxn>
              <a:cxn ang="0">
                <a:pos x="118" y="92"/>
              </a:cxn>
              <a:cxn ang="0">
                <a:pos x="107" y="75"/>
              </a:cxn>
              <a:cxn ang="0">
                <a:pos x="103" y="67"/>
              </a:cxn>
              <a:cxn ang="0">
                <a:pos x="106" y="58"/>
              </a:cxn>
              <a:cxn ang="0">
                <a:pos x="97" y="49"/>
              </a:cxn>
              <a:cxn ang="0">
                <a:pos x="100" y="43"/>
              </a:cxn>
              <a:cxn ang="0">
                <a:pos x="91" y="26"/>
              </a:cxn>
              <a:cxn ang="0">
                <a:pos x="79" y="29"/>
              </a:cxn>
              <a:cxn ang="0">
                <a:pos x="85" y="23"/>
              </a:cxn>
              <a:cxn ang="0">
                <a:pos x="74" y="19"/>
              </a:cxn>
              <a:cxn ang="0">
                <a:pos x="72" y="15"/>
              </a:cxn>
              <a:cxn ang="0">
                <a:pos x="66" y="13"/>
              </a:cxn>
              <a:cxn ang="0">
                <a:pos x="58" y="10"/>
              </a:cxn>
              <a:cxn ang="0">
                <a:pos x="55" y="6"/>
              </a:cxn>
              <a:cxn ang="0">
                <a:pos x="33" y="3"/>
              </a:cxn>
              <a:cxn ang="0">
                <a:pos x="22" y="0"/>
              </a:cxn>
              <a:cxn ang="0">
                <a:pos x="20" y="7"/>
              </a:cxn>
              <a:cxn ang="0">
                <a:pos x="16" y="5"/>
              </a:cxn>
              <a:cxn ang="0">
                <a:pos x="10" y="2"/>
              </a:cxn>
            </a:cxnLst>
            <a:rect l="0" t="0" r="r" b="b"/>
            <a:pathLst>
              <a:path w="122" h="105">
                <a:moveTo>
                  <a:pt x="10" y="2"/>
                </a:moveTo>
                <a:lnTo>
                  <a:pt x="4" y="8"/>
                </a:lnTo>
                <a:lnTo>
                  <a:pt x="5" y="15"/>
                </a:lnTo>
                <a:lnTo>
                  <a:pt x="1" y="20"/>
                </a:lnTo>
                <a:lnTo>
                  <a:pt x="0" y="29"/>
                </a:lnTo>
                <a:lnTo>
                  <a:pt x="5" y="35"/>
                </a:lnTo>
                <a:lnTo>
                  <a:pt x="4" y="38"/>
                </a:lnTo>
                <a:lnTo>
                  <a:pt x="7" y="39"/>
                </a:lnTo>
                <a:lnTo>
                  <a:pt x="3" y="45"/>
                </a:lnTo>
                <a:lnTo>
                  <a:pt x="4" y="51"/>
                </a:lnTo>
                <a:lnTo>
                  <a:pt x="10" y="56"/>
                </a:lnTo>
                <a:lnTo>
                  <a:pt x="12" y="50"/>
                </a:lnTo>
                <a:lnTo>
                  <a:pt x="16" y="48"/>
                </a:lnTo>
                <a:lnTo>
                  <a:pt x="16" y="52"/>
                </a:lnTo>
                <a:lnTo>
                  <a:pt x="20" y="56"/>
                </a:lnTo>
                <a:lnTo>
                  <a:pt x="25" y="51"/>
                </a:lnTo>
                <a:lnTo>
                  <a:pt x="34" y="52"/>
                </a:lnTo>
                <a:lnTo>
                  <a:pt x="50" y="60"/>
                </a:lnTo>
                <a:lnTo>
                  <a:pt x="53" y="65"/>
                </a:lnTo>
                <a:lnTo>
                  <a:pt x="60" y="61"/>
                </a:lnTo>
                <a:lnTo>
                  <a:pt x="60" y="68"/>
                </a:lnTo>
                <a:lnTo>
                  <a:pt x="58" y="70"/>
                </a:lnTo>
                <a:lnTo>
                  <a:pt x="62" y="72"/>
                </a:lnTo>
                <a:lnTo>
                  <a:pt x="69" y="71"/>
                </a:lnTo>
                <a:lnTo>
                  <a:pt x="71" y="74"/>
                </a:lnTo>
                <a:lnTo>
                  <a:pt x="71" y="83"/>
                </a:lnTo>
                <a:lnTo>
                  <a:pt x="78" y="85"/>
                </a:lnTo>
                <a:lnTo>
                  <a:pt x="84" y="88"/>
                </a:lnTo>
                <a:lnTo>
                  <a:pt x="87" y="90"/>
                </a:lnTo>
                <a:lnTo>
                  <a:pt x="93" y="92"/>
                </a:lnTo>
                <a:lnTo>
                  <a:pt x="102" y="99"/>
                </a:lnTo>
                <a:lnTo>
                  <a:pt x="111" y="102"/>
                </a:lnTo>
                <a:lnTo>
                  <a:pt x="113" y="105"/>
                </a:lnTo>
                <a:lnTo>
                  <a:pt x="120" y="102"/>
                </a:lnTo>
                <a:lnTo>
                  <a:pt x="122" y="97"/>
                </a:lnTo>
                <a:lnTo>
                  <a:pt x="118" y="92"/>
                </a:lnTo>
                <a:lnTo>
                  <a:pt x="116" y="84"/>
                </a:lnTo>
                <a:lnTo>
                  <a:pt x="107" y="75"/>
                </a:lnTo>
                <a:lnTo>
                  <a:pt x="103" y="72"/>
                </a:lnTo>
                <a:lnTo>
                  <a:pt x="103" y="67"/>
                </a:lnTo>
                <a:lnTo>
                  <a:pt x="108" y="62"/>
                </a:lnTo>
                <a:lnTo>
                  <a:pt x="106" y="58"/>
                </a:lnTo>
                <a:lnTo>
                  <a:pt x="100" y="50"/>
                </a:lnTo>
                <a:lnTo>
                  <a:pt x="97" y="49"/>
                </a:lnTo>
                <a:lnTo>
                  <a:pt x="96" y="45"/>
                </a:lnTo>
                <a:lnTo>
                  <a:pt x="100" y="43"/>
                </a:lnTo>
                <a:lnTo>
                  <a:pt x="97" y="34"/>
                </a:lnTo>
                <a:lnTo>
                  <a:pt x="91" y="26"/>
                </a:lnTo>
                <a:lnTo>
                  <a:pt x="88" y="29"/>
                </a:lnTo>
                <a:lnTo>
                  <a:pt x="79" y="29"/>
                </a:lnTo>
                <a:lnTo>
                  <a:pt x="79" y="25"/>
                </a:lnTo>
                <a:lnTo>
                  <a:pt x="85" y="23"/>
                </a:lnTo>
                <a:lnTo>
                  <a:pt x="83" y="19"/>
                </a:lnTo>
                <a:lnTo>
                  <a:pt x="74" y="19"/>
                </a:lnTo>
                <a:lnTo>
                  <a:pt x="72" y="16"/>
                </a:lnTo>
                <a:lnTo>
                  <a:pt x="72" y="15"/>
                </a:lnTo>
                <a:lnTo>
                  <a:pt x="69" y="13"/>
                </a:lnTo>
                <a:lnTo>
                  <a:pt x="66" y="13"/>
                </a:lnTo>
                <a:lnTo>
                  <a:pt x="64" y="11"/>
                </a:lnTo>
                <a:lnTo>
                  <a:pt x="58" y="10"/>
                </a:lnTo>
                <a:lnTo>
                  <a:pt x="58" y="7"/>
                </a:lnTo>
                <a:lnTo>
                  <a:pt x="55" y="6"/>
                </a:lnTo>
                <a:lnTo>
                  <a:pt x="43" y="6"/>
                </a:lnTo>
                <a:lnTo>
                  <a:pt x="33" y="3"/>
                </a:lnTo>
                <a:lnTo>
                  <a:pt x="27" y="0"/>
                </a:lnTo>
                <a:lnTo>
                  <a:pt x="22" y="0"/>
                </a:lnTo>
                <a:lnTo>
                  <a:pt x="21" y="2"/>
                </a:lnTo>
                <a:lnTo>
                  <a:pt x="20" y="7"/>
                </a:lnTo>
                <a:lnTo>
                  <a:pt x="18" y="11"/>
                </a:lnTo>
                <a:lnTo>
                  <a:pt x="16" y="5"/>
                </a:lnTo>
                <a:lnTo>
                  <a:pt x="13" y="3"/>
                </a:lnTo>
                <a:lnTo>
                  <a:pt x="10" y="2"/>
                </a:lnTo>
                <a:lnTo>
                  <a:pt x="10" y="2"/>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805" name="Freeform 109"/>
          <p:cNvSpPr>
            <a:spLocks noChangeArrowheads="1"/>
          </p:cNvSpPr>
          <p:nvPr/>
        </p:nvSpPr>
        <p:spPr bwMode="auto">
          <a:xfrm>
            <a:off x="2228850" y="4427538"/>
            <a:ext cx="14288" cy="17462"/>
          </a:xfrm>
          <a:custGeom>
            <a:avLst/>
            <a:gdLst/>
            <a:ahLst/>
            <a:cxnLst>
              <a:cxn ang="0">
                <a:pos x="5" y="0"/>
              </a:cxn>
              <a:cxn ang="0">
                <a:pos x="2" y="3"/>
              </a:cxn>
              <a:cxn ang="0">
                <a:pos x="2" y="7"/>
              </a:cxn>
              <a:cxn ang="0">
                <a:pos x="0" y="9"/>
              </a:cxn>
              <a:cxn ang="0">
                <a:pos x="0" y="11"/>
              </a:cxn>
              <a:cxn ang="0">
                <a:pos x="9" y="7"/>
              </a:cxn>
              <a:cxn ang="0">
                <a:pos x="8" y="4"/>
              </a:cxn>
              <a:cxn ang="0">
                <a:pos x="5" y="0"/>
              </a:cxn>
              <a:cxn ang="0">
                <a:pos x="5" y="0"/>
              </a:cxn>
            </a:cxnLst>
            <a:rect l="0" t="0" r="r" b="b"/>
            <a:pathLst>
              <a:path w="9" h="11">
                <a:moveTo>
                  <a:pt x="5" y="0"/>
                </a:moveTo>
                <a:lnTo>
                  <a:pt x="2" y="3"/>
                </a:lnTo>
                <a:lnTo>
                  <a:pt x="2" y="7"/>
                </a:lnTo>
                <a:lnTo>
                  <a:pt x="0" y="9"/>
                </a:lnTo>
                <a:lnTo>
                  <a:pt x="0" y="11"/>
                </a:lnTo>
                <a:lnTo>
                  <a:pt x="9" y="7"/>
                </a:lnTo>
                <a:lnTo>
                  <a:pt x="8" y="4"/>
                </a:lnTo>
                <a:lnTo>
                  <a:pt x="5" y="0"/>
                </a:lnTo>
                <a:lnTo>
                  <a:pt x="5"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06" name="Freeform 110"/>
          <p:cNvSpPr>
            <a:spLocks noChangeArrowheads="1"/>
          </p:cNvSpPr>
          <p:nvPr/>
        </p:nvSpPr>
        <p:spPr bwMode="auto">
          <a:xfrm>
            <a:off x="2457450" y="4529139"/>
            <a:ext cx="25400" cy="20637"/>
          </a:xfrm>
          <a:custGeom>
            <a:avLst/>
            <a:gdLst/>
            <a:ahLst/>
            <a:cxnLst>
              <a:cxn ang="0">
                <a:pos x="0" y="0"/>
              </a:cxn>
              <a:cxn ang="0">
                <a:pos x="0" y="3"/>
              </a:cxn>
              <a:cxn ang="0">
                <a:pos x="5" y="6"/>
              </a:cxn>
              <a:cxn ang="0">
                <a:pos x="7" y="11"/>
              </a:cxn>
              <a:cxn ang="0">
                <a:pos x="13" y="13"/>
              </a:cxn>
              <a:cxn ang="0">
                <a:pos x="16" y="13"/>
              </a:cxn>
              <a:cxn ang="0">
                <a:pos x="16" y="11"/>
              </a:cxn>
              <a:cxn ang="0">
                <a:pos x="11" y="7"/>
              </a:cxn>
              <a:cxn ang="0">
                <a:pos x="7" y="3"/>
              </a:cxn>
              <a:cxn ang="0">
                <a:pos x="3" y="2"/>
              </a:cxn>
              <a:cxn ang="0">
                <a:pos x="0" y="0"/>
              </a:cxn>
              <a:cxn ang="0">
                <a:pos x="0" y="0"/>
              </a:cxn>
            </a:cxnLst>
            <a:rect l="0" t="0" r="r" b="b"/>
            <a:pathLst>
              <a:path w="16" h="13">
                <a:moveTo>
                  <a:pt x="0" y="0"/>
                </a:moveTo>
                <a:lnTo>
                  <a:pt x="0" y="3"/>
                </a:lnTo>
                <a:lnTo>
                  <a:pt x="5" y="6"/>
                </a:lnTo>
                <a:lnTo>
                  <a:pt x="7" y="11"/>
                </a:lnTo>
                <a:lnTo>
                  <a:pt x="13" y="13"/>
                </a:lnTo>
                <a:lnTo>
                  <a:pt x="16" y="13"/>
                </a:lnTo>
                <a:lnTo>
                  <a:pt x="16" y="11"/>
                </a:lnTo>
                <a:lnTo>
                  <a:pt x="11" y="7"/>
                </a:lnTo>
                <a:lnTo>
                  <a:pt x="7" y="3"/>
                </a:lnTo>
                <a:lnTo>
                  <a:pt x="3" y="2"/>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07" name="Freeform 111"/>
          <p:cNvSpPr>
            <a:spLocks noChangeArrowheads="1"/>
          </p:cNvSpPr>
          <p:nvPr/>
        </p:nvSpPr>
        <p:spPr bwMode="auto">
          <a:xfrm>
            <a:off x="2527301" y="4510088"/>
            <a:ext cx="119063" cy="227012"/>
          </a:xfrm>
          <a:custGeom>
            <a:avLst/>
            <a:gdLst/>
            <a:ahLst/>
            <a:cxnLst>
              <a:cxn ang="0">
                <a:pos x="0" y="0"/>
              </a:cxn>
              <a:cxn ang="0">
                <a:pos x="0" y="5"/>
              </a:cxn>
              <a:cxn ang="0">
                <a:pos x="3" y="14"/>
              </a:cxn>
              <a:cxn ang="0">
                <a:pos x="10" y="23"/>
              </a:cxn>
              <a:cxn ang="0">
                <a:pos x="16" y="34"/>
              </a:cxn>
              <a:cxn ang="0">
                <a:pos x="22" y="43"/>
              </a:cxn>
              <a:cxn ang="0">
                <a:pos x="29" y="55"/>
              </a:cxn>
              <a:cxn ang="0">
                <a:pos x="30" y="64"/>
              </a:cxn>
              <a:cxn ang="0">
                <a:pos x="32" y="72"/>
              </a:cxn>
              <a:cxn ang="0">
                <a:pos x="44" y="96"/>
              </a:cxn>
              <a:cxn ang="0">
                <a:pos x="54" y="110"/>
              </a:cxn>
              <a:cxn ang="0">
                <a:pos x="58" y="126"/>
              </a:cxn>
              <a:cxn ang="0">
                <a:pos x="67" y="137"/>
              </a:cxn>
              <a:cxn ang="0">
                <a:pos x="75" y="143"/>
              </a:cxn>
              <a:cxn ang="0">
                <a:pos x="70" y="125"/>
              </a:cxn>
              <a:cxn ang="0">
                <a:pos x="54" y="84"/>
              </a:cxn>
              <a:cxn ang="0">
                <a:pos x="34" y="45"/>
              </a:cxn>
              <a:cxn ang="0">
                <a:pos x="12" y="14"/>
              </a:cxn>
              <a:cxn ang="0">
                <a:pos x="3" y="3"/>
              </a:cxn>
              <a:cxn ang="0">
                <a:pos x="0" y="0"/>
              </a:cxn>
              <a:cxn ang="0">
                <a:pos x="0" y="0"/>
              </a:cxn>
            </a:cxnLst>
            <a:rect l="0" t="0" r="r" b="b"/>
            <a:pathLst>
              <a:path w="75" h="143">
                <a:moveTo>
                  <a:pt x="0" y="0"/>
                </a:moveTo>
                <a:lnTo>
                  <a:pt x="0" y="5"/>
                </a:lnTo>
                <a:lnTo>
                  <a:pt x="3" y="14"/>
                </a:lnTo>
                <a:lnTo>
                  <a:pt x="10" y="23"/>
                </a:lnTo>
                <a:lnTo>
                  <a:pt x="16" y="34"/>
                </a:lnTo>
                <a:lnTo>
                  <a:pt x="22" y="43"/>
                </a:lnTo>
                <a:lnTo>
                  <a:pt x="29" y="55"/>
                </a:lnTo>
                <a:lnTo>
                  <a:pt x="30" y="64"/>
                </a:lnTo>
                <a:lnTo>
                  <a:pt x="32" y="72"/>
                </a:lnTo>
                <a:lnTo>
                  <a:pt x="44" y="96"/>
                </a:lnTo>
                <a:lnTo>
                  <a:pt x="54" y="110"/>
                </a:lnTo>
                <a:lnTo>
                  <a:pt x="58" y="126"/>
                </a:lnTo>
                <a:lnTo>
                  <a:pt x="67" y="137"/>
                </a:lnTo>
                <a:lnTo>
                  <a:pt x="75" y="143"/>
                </a:lnTo>
                <a:lnTo>
                  <a:pt x="70" y="125"/>
                </a:lnTo>
                <a:lnTo>
                  <a:pt x="54" y="84"/>
                </a:lnTo>
                <a:lnTo>
                  <a:pt x="34" y="45"/>
                </a:lnTo>
                <a:lnTo>
                  <a:pt x="12" y="14"/>
                </a:lnTo>
                <a:lnTo>
                  <a:pt x="3" y="3"/>
                </a:lnTo>
                <a:lnTo>
                  <a:pt x="0" y="0"/>
                </a:lnTo>
                <a:lnTo>
                  <a:pt x="0" y="0"/>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808" name="Freeform 112"/>
          <p:cNvSpPr>
            <a:spLocks noChangeArrowheads="1"/>
          </p:cNvSpPr>
          <p:nvPr/>
        </p:nvSpPr>
        <p:spPr bwMode="auto">
          <a:xfrm>
            <a:off x="1766889" y="4479926"/>
            <a:ext cx="73025" cy="34925"/>
          </a:xfrm>
          <a:custGeom>
            <a:avLst/>
            <a:gdLst/>
            <a:ahLst/>
            <a:cxnLst>
              <a:cxn ang="0">
                <a:pos x="0" y="21"/>
              </a:cxn>
              <a:cxn ang="0">
                <a:pos x="9" y="13"/>
              </a:cxn>
              <a:cxn ang="0">
                <a:pos x="22" y="7"/>
              </a:cxn>
              <a:cxn ang="0">
                <a:pos x="26" y="6"/>
              </a:cxn>
              <a:cxn ang="0">
                <a:pos x="34" y="3"/>
              </a:cxn>
              <a:cxn ang="0">
                <a:pos x="37" y="2"/>
              </a:cxn>
              <a:cxn ang="0">
                <a:pos x="42" y="0"/>
              </a:cxn>
              <a:cxn ang="0">
                <a:pos x="46" y="0"/>
              </a:cxn>
              <a:cxn ang="0">
                <a:pos x="42" y="7"/>
              </a:cxn>
              <a:cxn ang="0">
                <a:pos x="36" y="7"/>
              </a:cxn>
              <a:cxn ang="0">
                <a:pos x="27" y="14"/>
              </a:cxn>
              <a:cxn ang="0">
                <a:pos x="16" y="15"/>
              </a:cxn>
              <a:cxn ang="0">
                <a:pos x="10" y="16"/>
              </a:cxn>
              <a:cxn ang="0">
                <a:pos x="1" y="22"/>
              </a:cxn>
              <a:cxn ang="0">
                <a:pos x="0" y="21"/>
              </a:cxn>
              <a:cxn ang="0">
                <a:pos x="0" y="21"/>
              </a:cxn>
            </a:cxnLst>
            <a:rect l="0" t="0" r="r" b="b"/>
            <a:pathLst>
              <a:path w="46" h="22">
                <a:moveTo>
                  <a:pt x="0" y="21"/>
                </a:moveTo>
                <a:lnTo>
                  <a:pt x="9" y="13"/>
                </a:lnTo>
                <a:lnTo>
                  <a:pt x="22" y="7"/>
                </a:lnTo>
                <a:lnTo>
                  <a:pt x="26" y="6"/>
                </a:lnTo>
                <a:lnTo>
                  <a:pt x="34" y="3"/>
                </a:lnTo>
                <a:lnTo>
                  <a:pt x="37" y="2"/>
                </a:lnTo>
                <a:lnTo>
                  <a:pt x="42" y="0"/>
                </a:lnTo>
                <a:lnTo>
                  <a:pt x="46" y="0"/>
                </a:lnTo>
                <a:lnTo>
                  <a:pt x="42" y="7"/>
                </a:lnTo>
                <a:lnTo>
                  <a:pt x="36" y="7"/>
                </a:lnTo>
                <a:lnTo>
                  <a:pt x="27" y="14"/>
                </a:lnTo>
                <a:lnTo>
                  <a:pt x="16" y="15"/>
                </a:lnTo>
                <a:lnTo>
                  <a:pt x="10" y="16"/>
                </a:lnTo>
                <a:lnTo>
                  <a:pt x="1" y="22"/>
                </a:lnTo>
                <a:lnTo>
                  <a:pt x="0" y="21"/>
                </a:lnTo>
                <a:lnTo>
                  <a:pt x="0" y="21"/>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809" name="Freeform 113"/>
          <p:cNvSpPr>
            <a:spLocks noChangeArrowheads="1"/>
          </p:cNvSpPr>
          <p:nvPr/>
        </p:nvSpPr>
        <p:spPr bwMode="auto">
          <a:xfrm>
            <a:off x="1795463" y="4349750"/>
            <a:ext cx="749300" cy="255588"/>
          </a:xfrm>
          <a:custGeom>
            <a:avLst/>
            <a:gdLst/>
            <a:ahLst/>
            <a:cxnLst>
              <a:cxn ang="0">
                <a:pos x="7" y="81"/>
              </a:cxn>
              <a:cxn ang="0">
                <a:pos x="30" y="77"/>
              </a:cxn>
              <a:cxn ang="0">
                <a:pos x="50" y="63"/>
              </a:cxn>
              <a:cxn ang="0">
                <a:pos x="55" y="75"/>
              </a:cxn>
              <a:cxn ang="0">
                <a:pos x="41" y="87"/>
              </a:cxn>
              <a:cxn ang="0">
                <a:pos x="41" y="103"/>
              </a:cxn>
              <a:cxn ang="0">
                <a:pos x="30" y="99"/>
              </a:cxn>
              <a:cxn ang="0">
                <a:pos x="2" y="115"/>
              </a:cxn>
              <a:cxn ang="0">
                <a:pos x="24" y="114"/>
              </a:cxn>
              <a:cxn ang="0">
                <a:pos x="33" y="119"/>
              </a:cxn>
              <a:cxn ang="0">
                <a:pos x="47" y="126"/>
              </a:cxn>
              <a:cxn ang="0">
                <a:pos x="55" y="130"/>
              </a:cxn>
              <a:cxn ang="0">
                <a:pos x="63" y="122"/>
              </a:cxn>
              <a:cxn ang="0">
                <a:pos x="61" y="132"/>
              </a:cxn>
              <a:cxn ang="0">
                <a:pos x="73" y="141"/>
              </a:cxn>
              <a:cxn ang="0">
                <a:pos x="79" y="124"/>
              </a:cxn>
              <a:cxn ang="0">
                <a:pos x="91" y="108"/>
              </a:cxn>
              <a:cxn ang="0">
                <a:pos x="84" y="101"/>
              </a:cxn>
              <a:cxn ang="0">
                <a:pos x="85" y="90"/>
              </a:cxn>
              <a:cxn ang="0">
                <a:pos x="111" y="49"/>
              </a:cxn>
              <a:cxn ang="0">
                <a:pos x="187" y="29"/>
              </a:cxn>
              <a:cxn ang="0">
                <a:pos x="191" y="13"/>
              </a:cxn>
              <a:cxn ang="0">
                <a:pos x="200" y="15"/>
              </a:cxn>
              <a:cxn ang="0">
                <a:pos x="225" y="20"/>
              </a:cxn>
              <a:cxn ang="0">
                <a:pos x="216" y="10"/>
              </a:cxn>
              <a:cxn ang="0">
                <a:pos x="225" y="8"/>
              </a:cxn>
              <a:cxn ang="0">
                <a:pos x="254" y="20"/>
              </a:cxn>
              <a:cxn ang="0">
                <a:pos x="258" y="11"/>
              </a:cxn>
              <a:cxn ang="0">
                <a:pos x="279" y="23"/>
              </a:cxn>
              <a:cxn ang="0">
                <a:pos x="305" y="20"/>
              </a:cxn>
              <a:cxn ang="0">
                <a:pos x="310" y="27"/>
              </a:cxn>
              <a:cxn ang="0">
                <a:pos x="298" y="26"/>
              </a:cxn>
              <a:cxn ang="0">
                <a:pos x="296" y="38"/>
              </a:cxn>
              <a:cxn ang="0">
                <a:pos x="311" y="39"/>
              </a:cxn>
              <a:cxn ang="0">
                <a:pos x="390" y="60"/>
              </a:cxn>
              <a:cxn ang="0">
                <a:pos x="349" y="52"/>
              </a:cxn>
              <a:cxn ang="0">
                <a:pos x="334" y="39"/>
              </a:cxn>
              <a:cxn ang="0">
                <a:pos x="399" y="61"/>
              </a:cxn>
              <a:cxn ang="0">
                <a:pos x="393" y="68"/>
              </a:cxn>
              <a:cxn ang="0">
                <a:pos x="417" y="84"/>
              </a:cxn>
              <a:cxn ang="0">
                <a:pos x="429" y="96"/>
              </a:cxn>
              <a:cxn ang="0">
                <a:pos x="435" y="111"/>
              </a:cxn>
              <a:cxn ang="0">
                <a:pos x="443" y="123"/>
              </a:cxn>
              <a:cxn ang="0">
                <a:pos x="464" y="141"/>
              </a:cxn>
              <a:cxn ang="0">
                <a:pos x="472" y="127"/>
              </a:cxn>
              <a:cxn ang="0">
                <a:pos x="461" y="122"/>
              </a:cxn>
              <a:cxn ang="0">
                <a:pos x="446" y="85"/>
              </a:cxn>
              <a:cxn ang="0">
                <a:pos x="380" y="40"/>
              </a:cxn>
              <a:cxn ang="0">
                <a:pos x="208" y="0"/>
              </a:cxn>
              <a:cxn ang="0">
                <a:pos x="0" y="84"/>
              </a:cxn>
            </a:cxnLst>
            <a:rect l="0" t="0" r="r" b="b"/>
            <a:pathLst>
              <a:path w="472" h="161">
                <a:moveTo>
                  <a:pt x="0" y="84"/>
                </a:moveTo>
                <a:lnTo>
                  <a:pt x="7" y="81"/>
                </a:lnTo>
                <a:lnTo>
                  <a:pt x="14" y="77"/>
                </a:lnTo>
                <a:lnTo>
                  <a:pt x="30" y="77"/>
                </a:lnTo>
                <a:lnTo>
                  <a:pt x="45" y="68"/>
                </a:lnTo>
                <a:lnTo>
                  <a:pt x="50" y="63"/>
                </a:lnTo>
                <a:lnTo>
                  <a:pt x="54" y="63"/>
                </a:lnTo>
                <a:lnTo>
                  <a:pt x="55" y="75"/>
                </a:lnTo>
                <a:lnTo>
                  <a:pt x="45" y="83"/>
                </a:lnTo>
                <a:lnTo>
                  <a:pt x="41" y="87"/>
                </a:lnTo>
                <a:lnTo>
                  <a:pt x="47" y="96"/>
                </a:lnTo>
                <a:lnTo>
                  <a:pt x="41" y="103"/>
                </a:lnTo>
                <a:lnTo>
                  <a:pt x="35" y="106"/>
                </a:lnTo>
                <a:lnTo>
                  <a:pt x="30" y="99"/>
                </a:lnTo>
                <a:lnTo>
                  <a:pt x="15" y="104"/>
                </a:lnTo>
                <a:lnTo>
                  <a:pt x="2" y="115"/>
                </a:lnTo>
                <a:lnTo>
                  <a:pt x="10" y="116"/>
                </a:lnTo>
                <a:lnTo>
                  <a:pt x="24" y="114"/>
                </a:lnTo>
                <a:lnTo>
                  <a:pt x="32" y="108"/>
                </a:lnTo>
                <a:lnTo>
                  <a:pt x="33" y="119"/>
                </a:lnTo>
                <a:lnTo>
                  <a:pt x="40" y="126"/>
                </a:lnTo>
                <a:lnTo>
                  <a:pt x="47" y="126"/>
                </a:lnTo>
                <a:lnTo>
                  <a:pt x="51" y="131"/>
                </a:lnTo>
                <a:lnTo>
                  <a:pt x="55" y="130"/>
                </a:lnTo>
                <a:lnTo>
                  <a:pt x="56" y="124"/>
                </a:lnTo>
                <a:lnTo>
                  <a:pt x="63" y="122"/>
                </a:lnTo>
                <a:lnTo>
                  <a:pt x="65" y="124"/>
                </a:lnTo>
                <a:lnTo>
                  <a:pt x="61" y="132"/>
                </a:lnTo>
                <a:lnTo>
                  <a:pt x="69" y="139"/>
                </a:lnTo>
                <a:lnTo>
                  <a:pt x="73" y="141"/>
                </a:lnTo>
                <a:lnTo>
                  <a:pt x="80" y="134"/>
                </a:lnTo>
                <a:lnTo>
                  <a:pt x="79" y="124"/>
                </a:lnTo>
                <a:lnTo>
                  <a:pt x="83" y="116"/>
                </a:lnTo>
                <a:lnTo>
                  <a:pt x="91" y="108"/>
                </a:lnTo>
                <a:lnTo>
                  <a:pt x="90" y="101"/>
                </a:lnTo>
                <a:lnTo>
                  <a:pt x="84" y="101"/>
                </a:lnTo>
                <a:lnTo>
                  <a:pt x="83" y="103"/>
                </a:lnTo>
                <a:lnTo>
                  <a:pt x="85" y="90"/>
                </a:lnTo>
                <a:lnTo>
                  <a:pt x="100" y="71"/>
                </a:lnTo>
                <a:lnTo>
                  <a:pt x="111" y="49"/>
                </a:lnTo>
                <a:lnTo>
                  <a:pt x="171" y="28"/>
                </a:lnTo>
                <a:lnTo>
                  <a:pt x="187" y="29"/>
                </a:lnTo>
                <a:lnTo>
                  <a:pt x="200" y="19"/>
                </a:lnTo>
                <a:lnTo>
                  <a:pt x="191" y="13"/>
                </a:lnTo>
                <a:lnTo>
                  <a:pt x="196" y="8"/>
                </a:lnTo>
                <a:lnTo>
                  <a:pt x="200" y="15"/>
                </a:lnTo>
                <a:lnTo>
                  <a:pt x="217" y="18"/>
                </a:lnTo>
                <a:lnTo>
                  <a:pt x="225" y="20"/>
                </a:lnTo>
                <a:lnTo>
                  <a:pt x="229" y="11"/>
                </a:lnTo>
                <a:lnTo>
                  <a:pt x="216" y="10"/>
                </a:lnTo>
                <a:lnTo>
                  <a:pt x="213" y="8"/>
                </a:lnTo>
                <a:lnTo>
                  <a:pt x="225" y="8"/>
                </a:lnTo>
                <a:lnTo>
                  <a:pt x="248" y="15"/>
                </a:lnTo>
                <a:lnTo>
                  <a:pt x="254" y="20"/>
                </a:lnTo>
                <a:lnTo>
                  <a:pt x="252" y="14"/>
                </a:lnTo>
                <a:lnTo>
                  <a:pt x="258" y="11"/>
                </a:lnTo>
                <a:lnTo>
                  <a:pt x="277" y="19"/>
                </a:lnTo>
                <a:lnTo>
                  <a:pt x="279" y="23"/>
                </a:lnTo>
                <a:lnTo>
                  <a:pt x="291" y="20"/>
                </a:lnTo>
                <a:lnTo>
                  <a:pt x="305" y="20"/>
                </a:lnTo>
                <a:lnTo>
                  <a:pt x="313" y="27"/>
                </a:lnTo>
                <a:lnTo>
                  <a:pt x="310" y="27"/>
                </a:lnTo>
                <a:lnTo>
                  <a:pt x="300" y="26"/>
                </a:lnTo>
                <a:lnTo>
                  <a:pt x="298" y="26"/>
                </a:lnTo>
                <a:lnTo>
                  <a:pt x="300" y="32"/>
                </a:lnTo>
                <a:lnTo>
                  <a:pt x="296" y="38"/>
                </a:lnTo>
                <a:lnTo>
                  <a:pt x="297" y="42"/>
                </a:lnTo>
                <a:lnTo>
                  <a:pt x="311" y="39"/>
                </a:lnTo>
                <a:lnTo>
                  <a:pt x="351" y="58"/>
                </a:lnTo>
                <a:lnTo>
                  <a:pt x="390" y="60"/>
                </a:lnTo>
                <a:lnTo>
                  <a:pt x="367" y="52"/>
                </a:lnTo>
                <a:lnTo>
                  <a:pt x="349" y="52"/>
                </a:lnTo>
                <a:lnTo>
                  <a:pt x="339" y="45"/>
                </a:lnTo>
                <a:lnTo>
                  <a:pt x="334" y="39"/>
                </a:lnTo>
                <a:lnTo>
                  <a:pt x="364" y="35"/>
                </a:lnTo>
                <a:lnTo>
                  <a:pt x="399" y="61"/>
                </a:lnTo>
                <a:lnTo>
                  <a:pt x="397" y="68"/>
                </a:lnTo>
                <a:lnTo>
                  <a:pt x="393" y="68"/>
                </a:lnTo>
                <a:lnTo>
                  <a:pt x="393" y="73"/>
                </a:lnTo>
                <a:lnTo>
                  <a:pt x="417" y="84"/>
                </a:lnTo>
                <a:lnTo>
                  <a:pt x="418" y="90"/>
                </a:lnTo>
                <a:lnTo>
                  <a:pt x="429" y="96"/>
                </a:lnTo>
                <a:lnTo>
                  <a:pt x="432" y="103"/>
                </a:lnTo>
                <a:lnTo>
                  <a:pt x="435" y="111"/>
                </a:lnTo>
                <a:lnTo>
                  <a:pt x="442" y="115"/>
                </a:lnTo>
                <a:lnTo>
                  <a:pt x="443" y="123"/>
                </a:lnTo>
                <a:lnTo>
                  <a:pt x="464" y="128"/>
                </a:lnTo>
                <a:lnTo>
                  <a:pt x="464" y="141"/>
                </a:lnTo>
                <a:lnTo>
                  <a:pt x="466" y="161"/>
                </a:lnTo>
                <a:lnTo>
                  <a:pt x="472" y="127"/>
                </a:lnTo>
                <a:lnTo>
                  <a:pt x="464" y="122"/>
                </a:lnTo>
                <a:lnTo>
                  <a:pt x="461" y="122"/>
                </a:lnTo>
                <a:lnTo>
                  <a:pt x="443" y="103"/>
                </a:lnTo>
                <a:lnTo>
                  <a:pt x="446" y="85"/>
                </a:lnTo>
                <a:lnTo>
                  <a:pt x="426" y="70"/>
                </a:lnTo>
                <a:lnTo>
                  <a:pt x="380" y="40"/>
                </a:lnTo>
                <a:lnTo>
                  <a:pt x="307" y="9"/>
                </a:lnTo>
                <a:lnTo>
                  <a:pt x="208" y="0"/>
                </a:lnTo>
                <a:lnTo>
                  <a:pt x="70" y="37"/>
                </a:lnTo>
                <a:lnTo>
                  <a:pt x="0" y="84"/>
                </a:lnTo>
                <a:lnTo>
                  <a:pt x="0" y="84"/>
                </a:lnTo>
                <a:close/>
              </a:path>
            </a:pathLst>
          </a:custGeom>
          <a:gradFill rotWithShape="0">
            <a:gsLst>
              <a:gs pos="0">
                <a:srgbClr val="33FF99"/>
              </a:gs>
              <a:gs pos="100000">
                <a:srgbClr val="006633"/>
              </a:gs>
            </a:gsLst>
            <a:lin ang="5400000" scaled="1"/>
          </a:gradFill>
          <a:ln w="9525">
            <a:noFill/>
            <a:round/>
            <a:headEnd/>
            <a:tailEnd/>
          </a:ln>
        </p:spPr>
        <p:txBody>
          <a:bodyPr/>
          <a:lstStyle/>
          <a:p>
            <a:endParaRPr lang="en-US"/>
          </a:p>
        </p:txBody>
      </p:sp>
      <p:sp>
        <p:nvSpPr>
          <p:cNvPr id="29810" name="Freeform 114"/>
          <p:cNvSpPr>
            <a:spLocks noChangeArrowheads="1"/>
          </p:cNvSpPr>
          <p:nvPr/>
        </p:nvSpPr>
        <p:spPr bwMode="auto">
          <a:xfrm>
            <a:off x="1844676" y="4568825"/>
            <a:ext cx="785813" cy="769938"/>
          </a:xfrm>
          <a:custGeom>
            <a:avLst/>
            <a:gdLst/>
            <a:ahLst/>
            <a:cxnLst>
              <a:cxn ang="0">
                <a:pos x="448" y="347"/>
              </a:cxn>
              <a:cxn ang="0">
                <a:pos x="413" y="363"/>
              </a:cxn>
              <a:cxn ang="0">
                <a:pos x="370" y="381"/>
              </a:cxn>
              <a:cxn ang="0">
                <a:pos x="341" y="401"/>
              </a:cxn>
              <a:cxn ang="0">
                <a:pos x="306" y="414"/>
              </a:cxn>
              <a:cxn ang="0">
                <a:pos x="284" y="387"/>
              </a:cxn>
              <a:cxn ang="0">
                <a:pos x="276" y="371"/>
              </a:cxn>
              <a:cxn ang="0">
                <a:pos x="257" y="369"/>
              </a:cxn>
              <a:cxn ang="0">
                <a:pos x="237" y="388"/>
              </a:cxn>
              <a:cxn ang="0">
                <a:pos x="208" y="360"/>
              </a:cxn>
              <a:cxn ang="0">
                <a:pos x="230" y="318"/>
              </a:cxn>
              <a:cxn ang="0">
                <a:pos x="274" y="302"/>
              </a:cxn>
              <a:cxn ang="0">
                <a:pos x="297" y="322"/>
              </a:cxn>
              <a:cxn ang="0">
                <a:pos x="308" y="314"/>
              </a:cxn>
              <a:cxn ang="0">
                <a:pos x="317" y="258"/>
              </a:cxn>
              <a:cxn ang="0">
                <a:pos x="326" y="213"/>
              </a:cxn>
              <a:cxn ang="0">
                <a:pos x="331" y="185"/>
              </a:cxn>
              <a:cxn ang="0">
                <a:pos x="344" y="153"/>
              </a:cxn>
              <a:cxn ang="0">
                <a:pos x="325" y="144"/>
              </a:cxn>
              <a:cxn ang="0">
                <a:pos x="346" y="98"/>
              </a:cxn>
              <a:cxn ang="0">
                <a:pos x="299" y="84"/>
              </a:cxn>
              <a:cxn ang="0">
                <a:pos x="270" y="74"/>
              </a:cxn>
              <a:cxn ang="0">
                <a:pos x="277" y="118"/>
              </a:cxn>
              <a:cxn ang="0">
                <a:pos x="261" y="134"/>
              </a:cxn>
              <a:cxn ang="0">
                <a:pos x="214" y="89"/>
              </a:cxn>
              <a:cxn ang="0">
                <a:pos x="230" y="42"/>
              </a:cxn>
              <a:cxn ang="0">
                <a:pos x="206" y="33"/>
              </a:cxn>
              <a:cxn ang="0">
                <a:pos x="197" y="59"/>
              </a:cxn>
              <a:cxn ang="0">
                <a:pos x="174" y="59"/>
              </a:cxn>
              <a:cxn ang="0">
                <a:pos x="152" y="44"/>
              </a:cxn>
              <a:cxn ang="0">
                <a:pos x="103" y="26"/>
              </a:cxn>
              <a:cxn ang="0">
                <a:pos x="74" y="0"/>
              </a:cxn>
              <a:cxn ang="0">
                <a:pos x="50" y="6"/>
              </a:cxn>
              <a:cxn ang="0">
                <a:pos x="36" y="24"/>
              </a:cxn>
              <a:cxn ang="0">
                <a:pos x="20" y="49"/>
              </a:cxn>
              <a:cxn ang="0">
                <a:pos x="25" y="57"/>
              </a:cxn>
              <a:cxn ang="0">
                <a:pos x="22" y="69"/>
              </a:cxn>
              <a:cxn ang="0">
                <a:pos x="65" y="78"/>
              </a:cxn>
              <a:cxn ang="0">
                <a:pos x="72" y="97"/>
              </a:cxn>
              <a:cxn ang="0">
                <a:pos x="81" y="120"/>
              </a:cxn>
              <a:cxn ang="0">
                <a:pos x="83" y="153"/>
              </a:cxn>
              <a:cxn ang="0">
                <a:pos x="86" y="182"/>
              </a:cxn>
              <a:cxn ang="0">
                <a:pos x="76" y="249"/>
              </a:cxn>
              <a:cxn ang="0">
                <a:pos x="105" y="305"/>
              </a:cxn>
              <a:cxn ang="0">
                <a:pos x="117" y="345"/>
              </a:cxn>
              <a:cxn ang="0">
                <a:pos x="128" y="343"/>
              </a:cxn>
              <a:cxn ang="0">
                <a:pos x="117" y="300"/>
              </a:cxn>
              <a:cxn ang="0">
                <a:pos x="139" y="332"/>
              </a:cxn>
              <a:cxn ang="0">
                <a:pos x="172" y="387"/>
              </a:cxn>
              <a:cxn ang="0">
                <a:pos x="237" y="399"/>
              </a:cxn>
              <a:cxn ang="0">
                <a:pos x="312" y="425"/>
              </a:cxn>
              <a:cxn ang="0">
                <a:pos x="315" y="456"/>
              </a:cxn>
              <a:cxn ang="0">
                <a:pos x="372" y="467"/>
              </a:cxn>
              <a:cxn ang="0">
                <a:pos x="493" y="314"/>
              </a:cxn>
            </a:cxnLst>
            <a:rect l="0" t="0" r="r" b="b"/>
            <a:pathLst>
              <a:path w="495" h="485">
                <a:moveTo>
                  <a:pt x="482" y="322"/>
                </a:moveTo>
                <a:lnTo>
                  <a:pt x="466" y="350"/>
                </a:lnTo>
                <a:lnTo>
                  <a:pt x="460" y="354"/>
                </a:lnTo>
                <a:lnTo>
                  <a:pt x="453" y="347"/>
                </a:lnTo>
                <a:lnTo>
                  <a:pt x="448" y="347"/>
                </a:lnTo>
                <a:lnTo>
                  <a:pt x="440" y="360"/>
                </a:lnTo>
                <a:lnTo>
                  <a:pt x="435" y="360"/>
                </a:lnTo>
                <a:lnTo>
                  <a:pt x="430" y="363"/>
                </a:lnTo>
                <a:lnTo>
                  <a:pt x="421" y="362"/>
                </a:lnTo>
                <a:lnTo>
                  <a:pt x="413" y="363"/>
                </a:lnTo>
                <a:lnTo>
                  <a:pt x="406" y="363"/>
                </a:lnTo>
                <a:lnTo>
                  <a:pt x="390" y="374"/>
                </a:lnTo>
                <a:lnTo>
                  <a:pt x="382" y="380"/>
                </a:lnTo>
                <a:lnTo>
                  <a:pt x="374" y="378"/>
                </a:lnTo>
                <a:lnTo>
                  <a:pt x="370" y="381"/>
                </a:lnTo>
                <a:lnTo>
                  <a:pt x="368" y="392"/>
                </a:lnTo>
                <a:lnTo>
                  <a:pt x="364" y="396"/>
                </a:lnTo>
                <a:lnTo>
                  <a:pt x="362" y="383"/>
                </a:lnTo>
                <a:lnTo>
                  <a:pt x="351" y="394"/>
                </a:lnTo>
                <a:lnTo>
                  <a:pt x="341" y="401"/>
                </a:lnTo>
                <a:lnTo>
                  <a:pt x="337" y="410"/>
                </a:lnTo>
                <a:lnTo>
                  <a:pt x="334" y="416"/>
                </a:lnTo>
                <a:lnTo>
                  <a:pt x="325" y="412"/>
                </a:lnTo>
                <a:lnTo>
                  <a:pt x="315" y="416"/>
                </a:lnTo>
                <a:lnTo>
                  <a:pt x="306" y="414"/>
                </a:lnTo>
                <a:lnTo>
                  <a:pt x="301" y="407"/>
                </a:lnTo>
                <a:lnTo>
                  <a:pt x="295" y="401"/>
                </a:lnTo>
                <a:lnTo>
                  <a:pt x="297" y="392"/>
                </a:lnTo>
                <a:lnTo>
                  <a:pt x="293" y="387"/>
                </a:lnTo>
                <a:lnTo>
                  <a:pt x="284" y="387"/>
                </a:lnTo>
                <a:lnTo>
                  <a:pt x="274" y="392"/>
                </a:lnTo>
                <a:lnTo>
                  <a:pt x="268" y="390"/>
                </a:lnTo>
                <a:lnTo>
                  <a:pt x="266" y="385"/>
                </a:lnTo>
                <a:lnTo>
                  <a:pt x="277" y="376"/>
                </a:lnTo>
                <a:lnTo>
                  <a:pt x="276" y="371"/>
                </a:lnTo>
                <a:lnTo>
                  <a:pt x="281" y="369"/>
                </a:lnTo>
                <a:lnTo>
                  <a:pt x="279" y="363"/>
                </a:lnTo>
                <a:lnTo>
                  <a:pt x="274" y="362"/>
                </a:lnTo>
                <a:lnTo>
                  <a:pt x="261" y="363"/>
                </a:lnTo>
                <a:lnTo>
                  <a:pt x="257" y="369"/>
                </a:lnTo>
                <a:lnTo>
                  <a:pt x="255" y="373"/>
                </a:lnTo>
                <a:lnTo>
                  <a:pt x="254" y="381"/>
                </a:lnTo>
                <a:lnTo>
                  <a:pt x="246" y="383"/>
                </a:lnTo>
                <a:lnTo>
                  <a:pt x="242" y="389"/>
                </a:lnTo>
                <a:lnTo>
                  <a:pt x="237" y="388"/>
                </a:lnTo>
                <a:lnTo>
                  <a:pt x="237" y="388"/>
                </a:lnTo>
                <a:lnTo>
                  <a:pt x="232" y="387"/>
                </a:lnTo>
                <a:lnTo>
                  <a:pt x="223" y="380"/>
                </a:lnTo>
                <a:lnTo>
                  <a:pt x="214" y="369"/>
                </a:lnTo>
                <a:lnTo>
                  <a:pt x="208" y="360"/>
                </a:lnTo>
                <a:lnTo>
                  <a:pt x="214" y="356"/>
                </a:lnTo>
                <a:lnTo>
                  <a:pt x="208" y="347"/>
                </a:lnTo>
                <a:lnTo>
                  <a:pt x="212" y="334"/>
                </a:lnTo>
                <a:lnTo>
                  <a:pt x="218" y="322"/>
                </a:lnTo>
                <a:lnTo>
                  <a:pt x="230" y="318"/>
                </a:lnTo>
                <a:lnTo>
                  <a:pt x="241" y="318"/>
                </a:lnTo>
                <a:lnTo>
                  <a:pt x="252" y="316"/>
                </a:lnTo>
                <a:lnTo>
                  <a:pt x="254" y="303"/>
                </a:lnTo>
                <a:lnTo>
                  <a:pt x="263" y="303"/>
                </a:lnTo>
                <a:lnTo>
                  <a:pt x="274" y="302"/>
                </a:lnTo>
                <a:lnTo>
                  <a:pt x="277" y="305"/>
                </a:lnTo>
                <a:lnTo>
                  <a:pt x="288" y="303"/>
                </a:lnTo>
                <a:lnTo>
                  <a:pt x="292" y="302"/>
                </a:lnTo>
                <a:lnTo>
                  <a:pt x="293" y="314"/>
                </a:lnTo>
                <a:lnTo>
                  <a:pt x="297" y="322"/>
                </a:lnTo>
                <a:lnTo>
                  <a:pt x="301" y="323"/>
                </a:lnTo>
                <a:lnTo>
                  <a:pt x="304" y="329"/>
                </a:lnTo>
                <a:lnTo>
                  <a:pt x="308" y="327"/>
                </a:lnTo>
                <a:lnTo>
                  <a:pt x="310" y="320"/>
                </a:lnTo>
                <a:lnTo>
                  <a:pt x="308" y="314"/>
                </a:lnTo>
                <a:lnTo>
                  <a:pt x="299" y="300"/>
                </a:lnTo>
                <a:lnTo>
                  <a:pt x="297" y="287"/>
                </a:lnTo>
                <a:lnTo>
                  <a:pt x="299" y="283"/>
                </a:lnTo>
                <a:lnTo>
                  <a:pt x="310" y="273"/>
                </a:lnTo>
                <a:lnTo>
                  <a:pt x="317" y="258"/>
                </a:lnTo>
                <a:lnTo>
                  <a:pt x="315" y="242"/>
                </a:lnTo>
                <a:lnTo>
                  <a:pt x="314" y="232"/>
                </a:lnTo>
                <a:lnTo>
                  <a:pt x="321" y="232"/>
                </a:lnTo>
                <a:lnTo>
                  <a:pt x="323" y="229"/>
                </a:lnTo>
                <a:lnTo>
                  <a:pt x="326" y="213"/>
                </a:lnTo>
                <a:lnTo>
                  <a:pt x="335" y="207"/>
                </a:lnTo>
                <a:lnTo>
                  <a:pt x="335" y="202"/>
                </a:lnTo>
                <a:lnTo>
                  <a:pt x="333" y="198"/>
                </a:lnTo>
                <a:lnTo>
                  <a:pt x="330" y="194"/>
                </a:lnTo>
                <a:lnTo>
                  <a:pt x="331" y="185"/>
                </a:lnTo>
                <a:lnTo>
                  <a:pt x="342" y="173"/>
                </a:lnTo>
                <a:lnTo>
                  <a:pt x="351" y="178"/>
                </a:lnTo>
                <a:lnTo>
                  <a:pt x="359" y="167"/>
                </a:lnTo>
                <a:lnTo>
                  <a:pt x="361" y="158"/>
                </a:lnTo>
                <a:lnTo>
                  <a:pt x="344" y="153"/>
                </a:lnTo>
                <a:lnTo>
                  <a:pt x="344" y="147"/>
                </a:lnTo>
                <a:lnTo>
                  <a:pt x="335" y="144"/>
                </a:lnTo>
                <a:lnTo>
                  <a:pt x="334" y="153"/>
                </a:lnTo>
                <a:lnTo>
                  <a:pt x="326" y="162"/>
                </a:lnTo>
                <a:lnTo>
                  <a:pt x="325" y="144"/>
                </a:lnTo>
                <a:lnTo>
                  <a:pt x="334" y="133"/>
                </a:lnTo>
                <a:lnTo>
                  <a:pt x="350" y="127"/>
                </a:lnTo>
                <a:lnTo>
                  <a:pt x="353" y="118"/>
                </a:lnTo>
                <a:lnTo>
                  <a:pt x="353" y="106"/>
                </a:lnTo>
                <a:lnTo>
                  <a:pt x="346" y="98"/>
                </a:lnTo>
                <a:lnTo>
                  <a:pt x="321" y="93"/>
                </a:lnTo>
                <a:lnTo>
                  <a:pt x="314" y="87"/>
                </a:lnTo>
                <a:lnTo>
                  <a:pt x="304" y="78"/>
                </a:lnTo>
                <a:lnTo>
                  <a:pt x="299" y="76"/>
                </a:lnTo>
                <a:lnTo>
                  <a:pt x="299" y="84"/>
                </a:lnTo>
                <a:lnTo>
                  <a:pt x="293" y="93"/>
                </a:lnTo>
                <a:lnTo>
                  <a:pt x="284" y="86"/>
                </a:lnTo>
                <a:lnTo>
                  <a:pt x="279" y="84"/>
                </a:lnTo>
                <a:lnTo>
                  <a:pt x="277" y="80"/>
                </a:lnTo>
                <a:lnTo>
                  <a:pt x="270" y="74"/>
                </a:lnTo>
                <a:lnTo>
                  <a:pt x="259" y="74"/>
                </a:lnTo>
                <a:lnTo>
                  <a:pt x="257" y="84"/>
                </a:lnTo>
                <a:lnTo>
                  <a:pt x="265" y="102"/>
                </a:lnTo>
                <a:lnTo>
                  <a:pt x="277" y="111"/>
                </a:lnTo>
                <a:lnTo>
                  <a:pt x="277" y="118"/>
                </a:lnTo>
                <a:lnTo>
                  <a:pt x="274" y="134"/>
                </a:lnTo>
                <a:lnTo>
                  <a:pt x="281" y="144"/>
                </a:lnTo>
                <a:lnTo>
                  <a:pt x="277" y="153"/>
                </a:lnTo>
                <a:lnTo>
                  <a:pt x="272" y="149"/>
                </a:lnTo>
                <a:lnTo>
                  <a:pt x="261" y="134"/>
                </a:lnTo>
                <a:lnTo>
                  <a:pt x="250" y="134"/>
                </a:lnTo>
                <a:lnTo>
                  <a:pt x="241" y="123"/>
                </a:lnTo>
                <a:lnTo>
                  <a:pt x="216" y="114"/>
                </a:lnTo>
                <a:lnTo>
                  <a:pt x="210" y="107"/>
                </a:lnTo>
                <a:lnTo>
                  <a:pt x="214" y="89"/>
                </a:lnTo>
                <a:lnTo>
                  <a:pt x="216" y="73"/>
                </a:lnTo>
                <a:lnTo>
                  <a:pt x="227" y="64"/>
                </a:lnTo>
                <a:lnTo>
                  <a:pt x="237" y="60"/>
                </a:lnTo>
                <a:lnTo>
                  <a:pt x="237" y="55"/>
                </a:lnTo>
                <a:lnTo>
                  <a:pt x="230" y="42"/>
                </a:lnTo>
                <a:lnTo>
                  <a:pt x="227" y="40"/>
                </a:lnTo>
                <a:lnTo>
                  <a:pt x="221" y="53"/>
                </a:lnTo>
                <a:lnTo>
                  <a:pt x="218" y="46"/>
                </a:lnTo>
                <a:lnTo>
                  <a:pt x="208" y="40"/>
                </a:lnTo>
                <a:lnTo>
                  <a:pt x="206" y="33"/>
                </a:lnTo>
                <a:lnTo>
                  <a:pt x="203" y="31"/>
                </a:lnTo>
                <a:lnTo>
                  <a:pt x="201" y="42"/>
                </a:lnTo>
                <a:lnTo>
                  <a:pt x="206" y="53"/>
                </a:lnTo>
                <a:lnTo>
                  <a:pt x="203" y="57"/>
                </a:lnTo>
                <a:lnTo>
                  <a:pt x="197" y="59"/>
                </a:lnTo>
                <a:lnTo>
                  <a:pt x="197" y="57"/>
                </a:lnTo>
                <a:lnTo>
                  <a:pt x="186" y="55"/>
                </a:lnTo>
                <a:lnTo>
                  <a:pt x="179" y="55"/>
                </a:lnTo>
                <a:lnTo>
                  <a:pt x="179" y="59"/>
                </a:lnTo>
                <a:lnTo>
                  <a:pt x="174" y="59"/>
                </a:lnTo>
                <a:lnTo>
                  <a:pt x="165" y="55"/>
                </a:lnTo>
                <a:lnTo>
                  <a:pt x="159" y="57"/>
                </a:lnTo>
                <a:lnTo>
                  <a:pt x="152" y="51"/>
                </a:lnTo>
                <a:lnTo>
                  <a:pt x="154" y="48"/>
                </a:lnTo>
                <a:lnTo>
                  <a:pt x="152" y="44"/>
                </a:lnTo>
                <a:lnTo>
                  <a:pt x="139" y="37"/>
                </a:lnTo>
                <a:lnTo>
                  <a:pt x="121" y="31"/>
                </a:lnTo>
                <a:lnTo>
                  <a:pt x="116" y="35"/>
                </a:lnTo>
                <a:lnTo>
                  <a:pt x="109" y="33"/>
                </a:lnTo>
                <a:lnTo>
                  <a:pt x="103" y="26"/>
                </a:lnTo>
                <a:lnTo>
                  <a:pt x="99" y="18"/>
                </a:lnTo>
                <a:lnTo>
                  <a:pt x="92" y="16"/>
                </a:lnTo>
                <a:lnTo>
                  <a:pt x="92" y="9"/>
                </a:lnTo>
                <a:lnTo>
                  <a:pt x="89" y="4"/>
                </a:lnTo>
                <a:lnTo>
                  <a:pt x="74" y="0"/>
                </a:lnTo>
                <a:lnTo>
                  <a:pt x="65" y="4"/>
                </a:lnTo>
                <a:lnTo>
                  <a:pt x="60" y="13"/>
                </a:lnTo>
                <a:lnTo>
                  <a:pt x="58" y="13"/>
                </a:lnTo>
                <a:lnTo>
                  <a:pt x="56" y="8"/>
                </a:lnTo>
                <a:lnTo>
                  <a:pt x="50" y="6"/>
                </a:lnTo>
                <a:lnTo>
                  <a:pt x="45" y="9"/>
                </a:lnTo>
                <a:lnTo>
                  <a:pt x="45" y="16"/>
                </a:lnTo>
                <a:lnTo>
                  <a:pt x="50" y="24"/>
                </a:lnTo>
                <a:lnTo>
                  <a:pt x="49" y="27"/>
                </a:lnTo>
                <a:lnTo>
                  <a:pt x="36" y="24"/>
                </a:lnTo>
                <a:lnTo>
                  <a:pt x="34" y="24"/>
                </a:lnTo>
                <a:lnTo>
                  <a:pt x="25" y="29"/>
                </a:lnTo>
                <a:lnTo>
                  <a:pt x="27" y="31"/>
                </a:lnTo>
                <a:lnTo>
                  <a:pt x="23" y="40"/>
                </a:lnTo>
                <a:lnTo>
                  <a:pt x="20" y="49"/>
                </a:lnTo>
                <a:lnTo>
                  <a:pt x="23" y="49"/>
                </a:lnTo>
                <a:lnTo>
                  <a:pt x="23" y="53"/>
                </a:lnTo>
                <a:lnTo>
                  <a:pt x="36" y="57"/>
                </a:lnTo>
                <a:lnTo>
                  <a:pt x="29" y="62"/>
                </a:lnTo>
                <a:lnTo>
                  <a:pt x="25" y="57"/>
                </a:lnTo>
                <a:lnTo>
                  <a:pt x="20" y="60"/>
                </a:lnTo>
                <a:lnTo>
                  <a:pt x="14" y="65"/>
                </a:lnTo>
                <a:lnTo>
                  <a:pt x="0" y="67"/>
                </a:lnTo>
                <a:lnTo>
                  <a:pt x="2" y="69"/>
                </a:lnTo>
                <a:lnTo>
                  <a:pt x="22" y="69"/>
                </a:lnTo>
                <a:lnTo>
                  <a:pt x="32" y="67"/>
                </a:lnTo>
                <a:lnTo>
                  <a:pt x="43" y="64"/>
                </a:lnTo>
                <a:lnTo>
                  <a:pt x="49" y="64"/>
                </a:lnTo>
                <a:lnTo>
                  <a:pt x="58" y="71"/>
                </a:lnTo>
                <a:lnTo>
                  <a:pt x="65" y="78"/>
                </a:lnTo>
                <a:lnTo>
                  <a:pt x="65" y="82"/>
                </a:lnTo>
                <a:lnTo>
                  <a:pt x="65" y="93"/>
                </a:lnTo>
                <a:lnTo>
                  <a:pt x="71" y="93"/>
                </a:lnTo>
                <a:lnTo>
                  <a:pt x="76" y="91"/>
                </a:lnTo>
                <a:lnTo>
                  <a:pt x="72" y="97"/>
                </a:lnTo>
                <a:lnTo>
                  <a:pt x="67" y="97"/>
                </a:lnTo>
                <a:lnTo>
                  <a:pt x="69" y="102"/>
                </a:lnTo>
                <a:lnTo>
                  <a:pt x="76" y="109"/>
                </a:lnTo>
                <a:lnTo>
                  <a:pt x="77" y="120"/>
                </a:lnTo>
                <a:lnTo>
                  <a:pt x="81" y="120"/>
                </a:lnTo>
                <a:lnTo>
                  <a:pt x="81" y="123"/>
                </a:lnTo>
                <a:lnTo>
                  <a:pt x="79" y="129"/>
                </a:lnTo>
                <a:lnTo>
                  <a:pt x="79" y="138"/>
                </a:lnTo>
                <a:lnTo>
                  <a:pt x="77" y="147"/>
                </a:lnTo>
                <a:lnTo>
                  <a:pt x="83" y="153"/>
                </a:lnTo>
                <a:lnTo>
                  <a:pt x="89" y="167"/>
                </a:lnTo>
                <a:lnTo>
                  <a:pt x="92" y="178"/>
                </a:lnTo>
                <a:lnTo>
                  <a:pt x="89" y="176"/>
                </a:lnTo>
                <a:lnTo>
                  <a:pt x="85" y="176"/>
                </a:lnTo>
                <a:lnTo>
                  <a:pt x="86" y="182"/>
                </a:lnTo>
                <a:lnTo>
                  <a:pt x="81" y="193"/>
                </a:lnTo>
                <a:lnTo>
                  <a:pt x="77" y="211"/>
                </a:lnTo>
                <a:lnTo>
                  <a:pt x="76" y="216"/>
                </a:lnTo>
                <a:lnTo>
                  <a:pt x="72" y="231"/>
                </a:lnTo>
                <a:lnTo>
                  <a:pt x="76" y="249"/>
                </a:lnTo>
                <a:lnTo>
                  <a:pt x="77" y="264"/>
                </a:lnTo>
                <a:lnTo>
                  <a:pt x="85" y="280"/>
                </a:lnTo>
                <a:lnTo>
                  <a:pt x="92" y="283"/>
                </a:lnTo>
                <a:lnTo>
                  <a:pt x="96" y="292"/>
                </a:lnTo>
                <a:lnTo>
                  <a:pt x="105" y="305"/>
                </a:lnTo>
                <a:lnTo>
                  <a:pt x="109" y="318"/>
                </a:lnTo>
                <a:lnTo>
                  <a:pt x="107" y="327"/>
                </a:lnTo>
                <a:lnTo>
                  <a:pt x="114" y="332"/>
                </a:lnTo>
                <a:lnTo>
                  <a:pt x="117" y="338"/>
                </a:lnTo>
                <a:lnTo>
                  <a:pt x="117" y="345"/>
                </a:lnTo>
                <a:lnTo>
                  <a:pt x="123" y="349"/>
                </a:lnTo>
                <a:lnTo>
                  <a:pt x="132" y="354"/>
                </a:lnTo>
                <a:lnTo>
                  <a:pt x="134" y="358"/>
                </a:lnTo>
                <a:lnTo>
                  <a:pt x="135" y="354"/>
                </a:lnTo>
                <a:lnTo>
                  <a:pt x="128" y="343"/>
                </a:lnTo>
                <a:lnTo>
                  <a:pt x="125" y="334"/>
                </a:lnTo>
                <a:lnTo>
                  <a:pt x="116" y="313"/>
                </a:lnTo>
                <a:lnTo>
                  <a:pt x="112" y="298"/>
                </a:lnTo>
                <a:lnTo>
                  <a:pt x="114" y="296"/>
                </a:lnTo>
                <a:lnTo>
                  <a:pt x="117" y="300"/>
                </a:lnTo>
                <a:lnTo>
                  <a:pt x="120" y="307"/>
                </a:lnTo>
                <a:lnTo>
                  <a:pt x="123" y="314"/>
                </a:lnTo>
                <a:lnTo>
                  <a:pt x="125" y="323"/>
                </a:lnTo>
                <a:lnTo>
                  <a:pt x="132" y="329"/>
                </a:lnTo>
                <a:lnTo>
                  <a:pt x="139" y="332"/>
                </a:lnTo>
                <a:lnTo>
                  <a:pt x="139" y="341"/>
                </a:lnTo>
                <a:lnTo>
                  <a:pt x="146" y="349"/>
                </a:lnTo>
                <a:lnTo>
                  <a:pt x="157" y="358"/>
                </a:lnTo>
                <a:lnTo>
                  <a:pt x="163" y="374"/>
                </a:lnTo>
                <a:lnTo>
                  <a:pt x="172" y="387"/>
                </a:lnTo>
                <a:lnTo>
                  <a:pt x="199" y="403"/>
                </a:lnTo>
                <a:lnTo>
                  <a:pt x="212" y="405"/>
                </a:lnTo>
                <a:lnTo>
                  <a:pt x="218" y="403"/>
                </a:lnTo>
                <a:lnTo>
                  <a:pt x="223" y="396"/>
                </a:lnTo>
                <a:lnTo>
                  <a:pt x="237" y="399"/>
                </a:lnTo>
                <a:lnTo>
                  <a:pt x="263" y="410"/>
                </a:lnTo>
                <a:lnTo>
                  <a:pt x="283" y="416"/>
                </a:lnTo>
                <a:lnTo>
                  <a:pt x="295" y="418"/>
                </a:lnTo>
                <a:lnTo>
                  <a:pt x="306" y="425"/>
                </a:lnTo>
                <a:lnTo>
                  <a:pt x="312" y="425"/>
                </a:lnTo>
                <a:lnTo>
                  <a:pt x="323" y="420"/>
                </a:lnTo>
                <a:lnTo>
                  <a:pt x="330" y="423"/>
                </a:lnTo>
                <a:lnTo>
                  <a:pt x="331" y="427"/>
                </a:lnTo>
                <a:lnTo>
                  <a:pt x="330" y="441"/>
                </a:lnTo>
                <a:lnTo>
                  <a:pt x="315" y="456"/>
                </a:lnTo>
                <a:lnTo>
                  <a:pt x="308" y="470"/>
                </a:lnTo>
                <a:lnTo>
                  <a:pt x="312" y="478"/>
                </a:lnTo>
                <a:lnTo>
                  <a:pt x="325" y="483"/>
                </a:lnTo>
                <a:lnTo>
                  <a:pt x="341" y="485"/>
                </a:lnTo>
                <a:lnTo>
                  <a:pt x="372" y="467"/>
                </a:lnTo>
                <a:lnTo>
                  <a:pt x="395" y="448"/>
                </a:lnTo>
                <a:lnTo>
                  <a:pt x="422" y="425"/>
                </a:lnTo>
                <a:lnTo>
                  <a:pt x="453" y="387"/>
                </a:lnTo>
                <a:lnTo>
                  <a:pt x="477" y="350"/>
                </a:lnTo>
                <a:lnTo>
                  <a:pt x="493" y="314"/>
                </a:lnTo>
                <a:lnTo>
                  <a:pt x="495" y="307"/>
                </a:lnTo>
                <a:lnTo>
                  <a:pt x="482" y="322"/>
                </a:lnTo>
                <a:lnTo>
                  <a:pt x="482" y="322"/>
                </a:lnTo>
                <a:close/>
              </a:path>
            </a:pathLst>
          </a:custGeom>
          <a:gradFill rotWithShape="0">
            <a:gsLst>
              <a:gs pos="0">
                <a:srgbClr val="0FFFC3"/>
              </a:gs>
              <a:gs pos="100000">
                <a:srgbClr val="00A800"/>
              </a:gs>
            </a:gsLst>
            <a:lin ang="5400000" scaled="1"/>
          </a:gradFill>
          <a:ln w="9525">
            <a:noFill/>
            <a:round/>
            <a:headEnd/>
            <a:tailEnd/>
          </a:ln>
        </p:spPr>
        <p:txBody>
          <a:bodyPr/>
          <a:lstStyle/>
          <a:p>
            <a:endParaRPr lang="en-US"/>
          </a:p>
        </p:txBody>
      </p:sp>
      <p:sp>
        <p:nvSpPr>
          <p:cNvPr id="29811" name="Freeform 115"/>
          <p:cNvSpPr>
            <a:spLocks noChangeArrowheads="1"/>
          </p:cNvSpPr>
          <p:nvPr/>
        </p:nvSpPr>
        <p:spPr bwMode="auto">
          <a:xfrm>
            <a:off x="2300289" y="5105400"/>
            <a:ext cx="92075" cy="25400"/>
          </a:xfrm>
          <a:custGeom>
            <a:avLst/>
            <a:gdLst/>
            <a:ahLst/>
            <a:cxnLst>
              <a:cxn ang="0">
                <a:pos x="0" y="14"/>
              </a:cxn>
              <a:cxn ang="0">
                <a:pos x="5" y="7"/>
              </a:cxn>
              <a:cxn ang="0">
                <a:pos x="11" y="5"/>
              </a:cxn>
              <a:cxn ang="0">
                <a:pos x="17" y="2"/>
              </a:cxn>
              <a:cxn ang="0">
                <a:pos x="25" y="2"/>
              </a:cxn>
              <a:cxn ang="0">
                <a:pos x="35" y="0"/>
              </a:cxn>
              <a:cxn ang="0">
                <a:pos x="40" y="5"/>
              </a:cxn>
              <a:cxn ang="0">
                <a:pos x="55" y="5"/>
              </a:cxn>
              <a:cxn ang="0">
                <a:pos x="58" y="8"/>
              </a:cxn>
              <a:cxn ang="0">
                <a:pos x="51" y="12"/>
              </a:cxn>
              <a:cxn ang="0">
                <a:pos x="40" y="14"/>
              </a:cxn>
              <a:cxn ang="0">
                <a:pos x="39" y="16"/>
              </a:cxn>
              <a:cxn ang="0">
                <a:pos x="37" y="11"/>
              </a:cxn>
              <a:cxn ang="0">
                <a:pos x="33" y="9"/>
              </a:cxn>
              <a:cxn ang="0">
                <a:pos x="27" y="11"/>
              </a:cxn>
              <a:cxn ang="0">
                <a:pos x="22" y="14"/>
              </a:cxn>
              <a:cxn ang="0">
                <a:pos x="15" y="10"/>
              </a:cxn>
              <a:cxn ang="0">
                <a:pos x="12" y="12"/>
              </a:cxn>
              <a:cxn ang="0">
                <a:pos x="5" y="14"/>
              </a:cxn>
              <a:cxn ang="0">
                <a:pos x="2" y="15"/>
              </a:cxn>
              <a:cxn ang="0">
                <a:pos x="0" y="14"/>
              </a:cxn>
              <a:cxn ang="0">
                <a:pos x="0" y="14"/>
              </a:cxn>
            </a:cxnLst>
            <a:rect l="0" t="0" r="r" b="b"/>
            <a:pathLst>
              <a:path w="58" h="16">
                <a:moveTo>
                  <a:pt x="0" y="14"/>
                </a:moveTo>
                <a:lnTo>
                  <a:pt x="5" y="7"/>
                </a:lnTo>
                <a:lnTo>
                  <a:pt x="11" y="5"/>
                </a:lnTo>
                <a:lnTo>
                  <a:pt x="17" y="2"/>
                </a:lnTo>
                <a:lnTo>
                  <a:pt x="25" y="2"/>
                </a:lnTo>
                <a:lnTo>
                  <a:pt x="35" y="0"/>
                </a:lnTo>
                <a:lnTo>
                  <a:pt x="40" y="5"/>
                </a:lnTo>
                <a:lnTo>
                  <a:pt x="55" y="5"/>
                </a:lnTo>
                <a:lnTo>
                  <a:pt x="58" y="8"/>
                </a:lnTo>
                <a:lnTo>
                  <a:pt x="51" y="12"/>
                </a:lnTo>
                <a:lnTo>
                  <a:pt x="40" y="14"/>
                </a:lnTo>
                <a:lnTo>
                  <a:pt x="39" y="16"/>
                </a:lnTo>
                <a:lnTo>
                  <a:pt x="37" y="11"/>
                </a:lnTo>
                <a:lnTo>
                  <a:pt x="33" y="9"/>
                </a:lnTo>
                <a:lnTo>
                  <a:pt x="27" y="11"/>
                </a:lnTo>
                <a:lnTo>
                  <a:pt x="22" y="14"/>
                </a:lnTo>
                <a:lnTo>
                  <a:pt x="15" y="10"/>
                </a:lnTo>
                <a:lnTo>
                  <a:pt x="12" y="12"/>
                </a:lnTo>
                <a:lnTo>
                  <a:pt x="5" y="14"/>
                </a:lnTo>
                <a:lnTo>
                  <a:pt x="2" y="15"/>
                </a:lnTo>
                <a:lnTo>
                  <a:pt x="0" y="14"/>
                </a:lnTo>
                <a:lnTo>
                  <a:pt x="0" y="14"/>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9812" name="Freeform 116"/>
          <p:cNvSpPr>
            <a:spLocks noChangeArrowheads="1"/>
          </p:cNvSpPr>
          <p:nvPr/>
        </p:nvSpPr>
        <p:spPr bwMode="auto">
          <a:xfrm>
            <a:off x="2352675" y="5075238"/>
            <a:ext cx="12700" cy="6350"/>
          </a:xfrm>
          <a:custGeom>
            <a:avLst/>
            <a:gdLst/>
            <a:ahLst/>
            <a:cxnLst>
              <a:cxn ang="0">
                <a:pos x="2" y="0"/>
              </a:cxn>
              <a:cxn ang="0">
                <a:pos x="0" y="2"/>
              </a:cxn>
              <a:cxn ang="0">
                <a:pos x="2" y="4"/>
              </a:cxn>
              <a:cxn ang="0">
                <a:pos x="4" y="3"/>
              </a:cxn>
              <a:cxn ang="0">
                <a:pos x="6" y="4"/>
              </a:cxn>
              <a:cxn ang="0">
                <a:pos x="8" y="4"/>
              </a:cxn>
              <a:cxn ang="0">
                <a:pos x="7" y="3"/>
              </a:cxn>
              <a:cxn ang="0">
                <a:pos x="5" y="0"/>
              </a:cxn>
              <a:cxn ang="0">
                <a:pos x="2" y="0"/>
              </a:cxn>
              <a:cxn ang="0">
                <a:pos x="2" y="0"/>
              </a:cxn>
            </a:cxnLst>
            <a:rect l="0" t="0" r="r" b="b"/>
            <a:pathLst>
              <a:path w="8" h="4">
                <a:moveTo>
                  <a:pt x="2" y="0"/>
                </a:moveTo>
                <a:lnTo>
                  <a:pt x="0" y="2"/>
                </a:lnTo>
                <a:lnTo>
                  <a:pt x="2" y="4"/>
                </a:lnTo>
                <a:lnTo>
                  <a:pt x="4" y="3"/>
                </a:lnTo>
                <a:lnTo>
                  <a:pt x="6" y="4"/>
                </a:lnTo>
                <a:lnTo>
                  <a:pt x="8" y="4"/>
                </a:lnTo>
                <a:lnTo>
                  <a:pt x="7" y="3"/>
                </a:lnTo>
                <a:lnTo>
                  <a:pt x="5" y="0"/>
                </a:lnTo>
                <a:lnTo>
                  <a:pt x="2" y="0"/>
                </a:lnTo>
                <a:lnTo>
                  <a:pt x="2"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9813" name="Freeform 117"/>
          <p:cNvSpPr>
            <a:spLocks noChangeArrowheads="1"/>
          </p:cNvSpPr>
          <p:nvPr/>
        </p:nvSpPr>
        <p:spPr bwMode="auto">
          <a:xfrm>
            <a:off x="2359025" y="5137150"/>
            <a:ext cx="12700" cy="6350"/>
          </a:xfrm>
          <a:custGeom>
            <a:avLst/>
            <a:gdLst/>
            <a:ahLst/>
            <a:cxnLst>
              <a:cxn ang="0">
                <a:pos x="3" y="0"/>
              </a:cxn>
              <a:cxn ang="0">
                <a:pos x="0" y="2"/>
              </a:cxn>
              <a:cxn ang="0">
                <a:pos x="2" y="4"/>
              </a:cxn>
              <a:cxn ang="0">
                <a:pos x="7" y="4"/>
              </a:cxn>
              <a:cxn ang="0">
                <a:pos x="8" y="1"/>
              </a:cxn>
              <a:cxn ang="0">
                <a:pos x="6" y="1"/>
              </a:cxn>
              <a:cxn ang="0">
                <a:pos x="3" y="0"/>
              </a:cxn>
              <a:cxn ang="0">
                <a:pos x="3" y="0"/>
              </a:cxn>
            </a:cxnLst>
            <a:rect l="0" t="0" r="r" b="b"/>
            <a:pathLst>
              <a:path w="8" h="4">
                <a:moveTo>
                  <a:pt x="3" y="0"/>
                </a:moveTo>
                <a:lnTo>
                  <a:pt x="0" y="2"/>
                </a:lnTo>
                <a:lnTo>
                  <a:pt x="2" y="4"/>
                </a:lnTo>
                <a:lnTo>
                  <a:pt x="7" y="4"/>
                </a:lnTo>
                <a:lnTo>
                  <a:pt x="8" y="1"/>
                </a:lnTo>
                <a:lnTo>
                  <a:pt x="6" y="1"/>
                </a:lnTo>
                <a:lnTo>
                  <a:pt x="3" y="0"/>
                </a:lnTo>
                <a:lnTo>
                  <a:pt x="3"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9814" name="Freeform 118"/>
          <p:cNvSpPr>
            <a:spLocks noChangeArrowheads="1"/>
          </p:cNvSpPr>
          <p:nvPr/>
        </p:nvSpPr>
        <p:spPr bwMode="auto">
          <a:xfrm>
            <a:off x="2406650" y="5099051"/>
            <a:ext cx="33338" cy="30163"/>
          </a:xfrm>
          <a:custGeom>
            <a:avLst/>
            <a:gdLst/>
            <a:ahLst/>
            <a:cxnLst>
              <a:cxn ang="0">
                <a:pos x="18" y="0"/>
              </a:cxn>
              <a:cxn ang="0">
                <a:pos x="6" y="5"/>
              </a:cxn>
              <a:cxn ang="0">
                <a:pos x="1" y="7"/>
              </a:cxn>
              <a:cxn ang="0">
                <a:pos x="0" y="11"/>
              </a:cxn>
              <a:cxn ang="0">
                <a:pos x="3" y="12"/>
              </a:cxn>
              <a:cxn ang="0">
                <a:pos x="0" y="19"/>
              </a:cxn>
              <a:cxn ang="0">
                <a:pos x="8" y="16"/>
              </a:cxn>
              <a:cxn ang="0">
                <a:pos x="9" y="11"/>
              </a:cxn>
              <a:cxn ang="0">
                <a:pos x="16" y="11"/>
              </a:cxn>
              <a:cxn ang="0">
                <a:pos x="17" y="6"/>
              </a:cxn>
              <a:cxn ang="0">
                <a:pos x="21" y="2"/>
              </a:cxn>
              <a:cxn ang="0">
                <a:pos x="21" y="0"/>
              </a:cxn>
              <a:cxn ang="0">
                <a:pos x="18" y="0"/>
              </a:cxn>
              <a:cxn ang="0">
                <a:pos x="18" y="0"/>
              </a:cxn>
            </a:cxnLst>
            <a:rect l="0" t="0" r="r" b="b"/>
            <a:pathLst>
              <a:path w="21" h="19">
                <a:moveTo>
                  <a:pt x="18" y="0"/>
                </a:moveTo>
                <a:lnTo>
                  <a:pt x="6" y="5"/>
                </a:lnTo>
                <a:lnTo>
                  <a:pt x="1" y="7"/>
                </a:lnTo>
                <a:lnTo>
                  <a:pt x="0" y="11"/>
                </a:lnTo>
                <a:lnTo>
                  <a:pt x="3" y="12"/>
                </a:lnTo>
                <a:lnTo>
                  <a:pt x="0" y="19"/>
                </a:lnTo>
                <a:lnTo>
                  <a:pt x="8" y="16"/>
                </a:lnTo>
                <a:lnTo>
                  <a:pt x="9" y="11"/>
                </a:lnTo>
                <a:lnTo>
                  <a:pt x="16" y="11"/>
                </a:lnTo>
                <a:lnTo>
                  <a:pt x="17" y="6"/>
                </a:lnTo>
                <a:lnTo>
                  <a:pt x="21" y="2"/>
                </a:lnTo>
                <a:lnTo>
                  <a:pt x="21" y="0"/>
                </a:lnTo>
                <a:lnTo>
                  <a:pt x="18" y="0"/>
                </a:lnTo>
                <a:lnTo>
                  <a:pt x="18" y="0"/>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9815" name="Freeform 119"/>
          <p:cNvSpPr>
            <a:spLocks noChangeArrowheads="1"/>
          </p:cNvSpPr>
          <p:nvPr/>
        </p:nvSpPr>
        <p:spPr bwMode="auto">
          <a:xfrm>
            <a:off x="2451100" y="5092701"/>
            <a:ext cx="12700" cy="9525"/>
          </a:xfrm>
          <a:custGeom>
            <a:avLst/>
            <a:gdLst/>
            <a:ahLst/>
            <a:cxnLst>
              <a:cxn ang="0">
                <a:pos x="4" y="1"/>
              </a:cxn>
              <a:cxn ang="0">
                <a:pos x="0" y="3"/>
              </a:cxn>
              <a:cxn ang="0">
                <a:pos x="0" y="6"/>
              </a:cxn>
              <a:cxn ang="0">
                <a:pos x="3" y="6"/>
              </a:cxn>
              <a:cxn ang="0">
                <a:pos x="8" y="2"/>
              </a:cxn>
              <a:cxn ang="0">
                <a:pos x="8" y="0"/>
              </a:cxn>
              <a:cxn ang="0">
                <a:pos x="4" y="1"/>
              </a:cxn>
              <a:cxn ang="0">
                <a:pos x="4" y="1"/>
              </a:cxn>
            </a:cxnLst>
            <a:rect l="0" t="0" r="r" b="b"/>
            <a:pathLst>
              <a:path w="8" h="6">
                <a:moveTo>
                  <a:pt x="4" y="1"/>
                </a:moveTo>
                <a:lnTo>
                  <a:pt x="0" y="3"/>
                </a:lnTo>
                <a:lnTo>
                  <a:pt x="0" y="6"/>
                </a:lnTo>
                <a:lnTo>
                  <a:pt x="3" y="6"/>
                </a:lnTo>
                <a:lnTo>
                  <a:pt x="8" y="2"/>
                </a:lnTo>
                <a:lnTo>
                  <a:pt x="8" y="0"/>
                </a:lnTo>
                <a:lnTo>
                  <a:pt x="4" y="1"/>
                </a:lnTo>
                <a:lnTo>
                  <a:pt x="4" y="1"/>
                </a:lnTo>
                <a:close/>
              </a:path>
            </a:pathLst>
          </a:custGeom>
          <a:gradFill rotWithShape="0">
            <a:gsLst>
              <a:gs pos="0">
                <a:srgbClr val="006633"/>
              </a:gs>
              <a:gs pos="100000">
                <a:srgbClr val="003300"/>
              </a:gs>
            </a:gsLst>
            <a:lin ang="5400000" scaled="1"/>
          </a:gradFill>
          <a:ln w="9525">
            <a:noFill/>
            <a:round/>
            <a:headEnd/>
            <a:tailEnd/>
          </a:ln>
        </p:spPr>
        <p:txBody>
          <a:bodyPr/>
          <a:lstStyle/>
          <a:p>
            <a:endParaRPr lang="en-US"/>
          </a:p>
        </p:txBody>
      </p:sp>
      <p:sp>
        <p:nvSpPr>
          <p:cNvPr id="29816" name="Freeform 120"/>
          <p:cNvSpPr>
            <a:spLocks noChangeArrowheads="1"/>
          </p:cNvSpPr>
          <p:nvPr/>
        </p:nvSpPr>
        <p:spPr bwMode="auto">
          <a:xfrm>
            <a:off x="1712913" y="5011739"/>
            <a:ext cx="12700" cy="7937"/>
          </a:xfrm>
          <a:custGeom>
            <a:avLst/>
            <a:gdLst/>
            <a:ahLst/>
            <a:cxnLst>
              <a:cxn ang="0">
                <a:pos x="3" y="0"/>
              </a:cxn>
              <a:cxn ang="0">
                <a:pos x="0" y="0"/>
              </a:cxn>
              <a:cxn ang="0">
                <a:pos x="3" y="5"/>
              </a:cxn>
              <a:cxn ang="0">
                <a:pos x="8" y="4"/>
              </a:cxn>
              <a:cxn ang="0">
                <a:pos x="7" y="2"/>
              </a:cxn>
              <a:cxn ang="0">
                <a:pos x="3" y="0"/>
              </a:cxn>
              <a:cxn ang="0">
                <a:pos x="3" y="0"/>
              </a:cxn>
            </a:cxnLst>
            <a:rect l="0" t="0" r="r" b="b"/>
            <a:pathLst>
              <a:path w="8" h="5">
                <a:moveTo>
                  <a:pt x="3" y="0"/>
                </a:moveTo>
                <a:lnTo>
                  <a:pt x="0" y="0"/>
                </a:lnTo>
                <a:lnTo>
                  <a:pt x="3" y="5"/>
                </a:lnTo>
                <a:lnTo>
                  <a:pt x="8" y="4"/>
                </a:lnTo>
                <a:lnTo>
                  <a:pt x="7" y="2"/>
                </a:lnTo>
                <a:lnTo>
                  <a:pt x="3" y="0"/>
                </a:lnTo>
                <a:lnTo>
                  <a:pt x="3"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9817" name="Freeform 121"/>
          <p:cNvSpPr>
            <a:spLocks noChangeArrowheads="1"/>
          </p:cNvSpPr>
          <p:nvPr/>
        </p:nvSpPr>
        <p:spPr bwMode="auto">
          <a:xfrm>
            <a:off x="1704975" y="4992689"/>
            <a:ext cx="6350" cy="7937"/>
          </a:xfrm>
          <a:custGeom>
            <a:avLst/>
            <a:gdLst/>
            <a:ahLst/>
            <a:cxnLst>
              <a:cxn ang="0">
                <a:pos x="1" y="0"/>
              </a:cxn>
              <a:cxn ang="0">
                <a:pos x="0" y="2"/>
              </a:cxn>
              <a:cxn ang="0">
                <a:pos x="2" y="5"/>
              </a:cxn>
              <a:cxn ang="0">
                <a:pos x="4" y="2"/>
              </a:cxn>
              <a:cxn ang="0">
                <a:pos x="1" y="0"/>
              </a:cxn>
              <a:cxn ang="0">
                <a:pos x="1" y="0"/>
              </a:cxn>
            </a:cxnLst>
            <a:rect l="0" t="0" r="r" b="b"/>
            <a:pathLst>
              <a:path w="4" h="5">
                <a:moveTo>
                  <a:pt x="1" y="0"/>
                </a:moveTo>
                <a:lnTo>
                  <a:pt x="0" y="2"/>
                </a:lnTo>
                <a:lnTo>
                  <a:pt x="2" y="5"/>
                </a:lnTo>
                <a:lnTo>
                  <a:pt x="4" y="2"/>
                </a:lnTo>
                <a:lnTo>
                  <a:pt x="1" y="0"/>
                </a:lnTo>
                <a:lnTo>
                  <a:pt x="1"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9818" name="Freeform 122"/>
          <p:cNvSpPr>
            <a:spLocks noChangeArrowheads="1"/>
          </p:cNvSpPr>
          <p:nvPr/>
        </p:nvSpPr>
        <p:spPr bwMode="auto">
          <a:xfrm>
            <a:off x="1704975" y="4981576"/>
            <a:ext cx="1588" cy="4763"/>
          </a:xfrm>
          <a:custGeom>
            <a:avLst/>
            <a:gdLst/>
            <a:ahLst/>
            <a:cxnLst>
              <a:cxn ang="0">
                <a:pos x="0" y="0"/>
              </a:cxn>
              <a:cxn ang="0">
                <a:pos x="0" y="1"/>
              </a:cxn>
              <a:cxn ang="0">
                <a:pos x="1" y="3"/>
              </a:cxn>
              <a:cxn ang="0">
                <a:pos x="1" y="1"/>
              </a:cxn>
              <a:cxn ang="0">
                <a:pos x="0" y="0"/>
              </a:cxn>
              <a:cxn ang="0">
                <a:pos x="0" y="0"/>
              </a:cxn>
            </a:cxnLst>
            <a:rect l="0" t="0" r="r" b="b"/>
            <a:pathLst>
              <a:path w="1" h="3">
                <a:moveTo>
                  <a:pt x="0" y="0"/>
                </a:moveTo>
                <a:lnTo>
                  <a:pt x="0" y="1"/>
                </a:lnTo>
                <a:lnTo>
                  <a:pt x="1" y="3"/>
                </a:lnTo>
                <a:lnTo>
                  <a:pt x="1" y="1"/>
                </a:lnTo>
                <a:lnTo>
                  <a:pt x="0" y="0"/>
                </a:lnTo>
                <a:lnTo>
                  <a:pt x="0"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9819" name="Freeform 123"/>
          <p:cNvSpPr>
            <a:spLocks noChangeArrowheads="1"/>
          </p:cNvSpPr>
          <p:nvPr/>
        </p:nvSpPr>
        <p:spPr bwMode="auto">
          <a:xfrm>
            <a:off x="1962151" y="4816476"/>
            <a:ext cx="15875" cy="23813"/>
          </a:xfrm>
          <a:custGeom>
            <a:avLst/>
            <a:gdLst/>
            <a:ahLst/>
            <a:cxnLst>
              <a:cxn ang="0">
                <a:pos x="2" y="0"/>
              </a:cxn>
              <a:cxn ang="0">
                <a:pos x="0" y="5"/>
              </a:cxn>
              <a:cxn ang="0">
                <a:pos x="6" y="8"/>
              </a:cxn>
              <a:cxn ang="0">
                <a:pos x="6" y="14"/>
              </a:cxn>
              <a:cxn ang="0">
                <a:pos x="8" y="15"/>
              </a:cxn>
              <a:cxn ang="0">
                <a:pos x="10" y="11"/>
              </a:cxn>
              <a:cxn ang="0">
                <a:pos x="8" y="6"/>
              </a:cxn>
              <a:cxn ang="0">
                <a:pos x="3" y="1"/>
              </a:cxn>
              <a:cxn ang="0">
                <a:pos x="2" y="0"/>
              </a:cxn>
              <a:cxn ang="0">
                <a:pos x="2" y="0"/>
              </a:cxn>
            </a:cxnLst>
            <a:rect l="0" t="0" r="r" b="b"/>
            <a:pathLst>
              <a:path w="10" h="15">
                <a:moveTo>
                  <a:pt x="2" y="0"/>
                </a:moveTo>
                <a:lnTo>
                  <a:pt x="0" y="5"/>
                </a:lnTo>
                <a:lnTo>
                  <a:pt x="6" y="8"/>
                </a:lnTo>
                <a:lnTo>
                  <a:pt x="6" y="14"/>
                </a:lnTo>
                <a:lnTo>
                  <a:pt x="8" y="15"/>
                </a:lnTo>
                <a:lnTo>
                  <a:pt x="10" y="11"/>
                </a:lnTo>
                <a:lnTo>
                  <a:pt x="8" y="6"/>
                </a:lnTo>
                <a:lnTo>
                  <a:pt x="3" y="1"/>
                </a:lnTo>
                <a:lnTo>
                  <a:pt x="2" y="0"/>
                </a:lnTo>
                <a:lnTo>
                  <a:pt x="2"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9820" name="Freeform 124"/>
          <p:cNvSpPr>
            <a:spLocks noChangeArrowheads="1"/>
          </p:cNvSpPr>
          <p:nvPr/>
        </p:nvSpPr>
        <p:spPr bwMode="auto">
          <a:xfrm>
            <a:off x="1874839" y="4689476"/>
            <a:ext cx="9525" cy="9525"/>
          </a:xfrm>
          <a:custGeom>
            <a:avLst/>
            <a:gdLst/>
            <a:ahLst/>
            <a:cxnLst>
              <a:cxn ang="0">
                <a:pos x="4" y="0"/>
              </a:cxn>
              <a:cxn ang="0">
                <a:pos x="0" y="3"/>
              </a:cxn>
              <a:cxn ang="0">
                <a:pos x="2" y="6"/>
              </a:cxn>
              <a:cxn ang="0">
                <a:pos x="6" y="2"/>
              </a:cxn>
              <a:cxn ang="0">
                <a:pos x="6" y="1"/>
              </a:cxn>
              <a:cxn ang="0">
                <a:pos x="4" y="0"/>
              </a:cxn>
              <a:cxn ang="0">
                <a:pos x="4" y="0"/>
              </a:cxn>
            </a:cxnLst>
            <a:rect l="0" t="0" r="r" b="b"/>
            <a:pathLst>
              <a:path w="6" h="6">
                <a:moveTo>
                  <a:pt x="4" y="0"/>
                </a:moveTo>
                <a:lnTo>
                  <a:pt x="0" y="3"/>
                </a:lnTo>
                <a:lnTo>
                  <a:pt x="2" y="6"/>
                </a:lnTo>
                <a:lnTo>
                  <a:pt x="6" y="2"/>
                </a:lnTo>
                <a:lnTo>
                  <a:pt x="6" y="1"/>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21" name="Freeform 125"/>
          <p:cNvSpPr>
            <a:spLocks noChangeArrowheads="1"/>
          </p:cNvSpPr>
          <p:nvPr/>
        </p:nvSpPr>
        <p:spPr bwMode="auto">
          <a:xfrm>
            <a:off x="1827213" y="4670425"/>
            <a:ext cx="11112" cy="6350"/>
          </a:xfrm>
          <a:custGeom>
            <a:avLst/>
            <a:gdLst/>
            <a:ahLst/>
            <a:cxnLst>
              <a:cxn ang="0">
                <a:pos x="7" y="0"/>
              </a:cxn>
              <a:cxn ang="0">
                <a:pos x="3" y="0"/>
              </a:cxn>
              <a:cxn ang="0">
                <a:pos x="0" y="1"/>
              </a:cxn>
              <a:cxn ang="0">
                <a:pos x="2" y="4"/>
              </a:cxn>
              <a:cxn ang="0">
                <a:pos x="6" y="4"/>
              </a:cxn>
              <a:cxn ang="0">
                <a:pos x="7" y="2"/>
              </a:cxn>
              <a:cxn ang="0">
                <a:pos x="7" y="0"/>
              </a:cxn>
              <a:cxn ang="0">
                <a:pos x="7" y="0"/>
              </a:cxn>
            </a:cxnLst>
            <a:rect l="0" t="0" r="r" b="b"/>
            <a:pathLst>
              <a:path w="7" h="4">
                <a:moveTo>
                  <a:pt x="7" y="0"/>
                </a:moveTo>
                <a:lnTo>
                  <a:pt x="3" y="0"/>
                </a:lnTo>
                <a:lnTo>
                  <a:pt x="0" y="1"/>
                </a:lnTo>
                <a:lnTo>
                  <a:pt x="2" y="4"/>
                </a:lnTo>
                <a:lnTo>
                  <a:pt x="6" y="4"/>
                </a:lnTo>
                <a:lnTo>
                  <a:pt x="7" y="2"/>
                </a:lnTo>
                <a:lnTo>
                  <a:pt x="7" y="0"/>
                </a:lnTo>
                <a:lnTo>
                  <a:pt x="7"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22" name="Freeform 126"/>
          <p:cNvSpPr>
            <a:spLocks noChangeArrowheads="1"/>
          </p:cNvSpPr>
          <p:nvPr/>
        </p:nvSpPr>
        <p:spPr bwMode="auto">
          <a:xfrm>
            <a:off x="2381250" y="4783138"/>
            <a:ext cx="14288" cy="11112"/>
          </a:xfrm>
          <a:custGeom>
            <a:avLst/>
            <a:gdLst/>
            <a:ahLst/>
            <a:cxnLst>
              <a:cxn ang="0">
                <a:pos x="7" y="0"/>
              </a:cxn>
              <a:cxn ang="0">
                <a:pos x="0" y="4"/>
              </a:cxn>
              <a:cxn ang="0">
                <a:pos x="2" y="7"/>
              </a:cxn>
              <a:cxn ang="0">
                <a:pos x="6" y="7"/>
              </a:cxn>
              <a:cxn ang="0">
                <a:pos x="9" y="3"/>
              </a:cxn>
              <a:cxn ang="0">
                <a:pos x="7" y="0"/>
              </a:cxn>
              <a:cxn ang="0">
                <a:pos x="7" y="0"/>
              </a:cxn>
            </a:cxnLst>
            <a:rect l="0" t="0" r="r" b="b"/>
            <a:pathLst>
              <a:path w="9" h="7">
                <a:moveTo>
                  <a:pt x="7" y="0"/>
                </a:moveTo>
                <a:lnTo>
                  <a:pt x="0" y="4"/>
                </a:lnTo>
                <a:lnTo>
                  <a:pt x="2" y="7"/>
                </a:lnTo>
                <a:lnTo>
                  <a:pt x="6" y="7"/>
                </a:lnTo>
                <a:lnTo>
                  <a:pt x="9" y="3"/>
                </a:lnTo>
                <a:lnTo>
                  <a:pt x="7" y="0"/>
                </a:lnTo>
                <a:lnTo>
                  <a:pt x="7" y="0"/>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9823" name="Freeform 127"/>
          <p:cNvSpPr>
            <a:spLocks noChangeArrowheads="1"/>
          </p:cNvSpPr>
          <p:nvPr/>
        </p:nvSpPr>
        <p:spPr bwMode="auto">
          <a:xfrm>
            <a:off x="2401889" y="4760914"/>
            <a:ext cx="34925" cy="39687"/>
          </a:xfrm>
          <a:custGeom>
            <a:avLst/>
            <a:gdLst/>
            <a:ahLst/>
            <a:cxnLst>
              <a:cxn ang="0">
                <a:pos x="7" y="5"/>
              </a:cxn>
              <a:cxn ang="0">
                <a:pos x="4" y="5"/>
              </a:cxn>
              <a:cxn ang="0">
                <a:pos x="4" y="13"/>
              </a:cxn>
              <a:cxn ang="0">
                <a:pos x="0" y="19"/>
              </a:cxn>
              <a:cxn ang="0">
                <a:pos x="2" y="25"/>
              </a:cxn>
              <a:cxn ang="0">
                <a:pos x="8" y="20"/>
              </a:cxn>
              <a:cxn ang="0">
                <a:pos x="12" y="14"/>
              </a:cxn>
              <a:cxn ang="0">
                <a:pos x="16" y="16"/>
              </a:cxn>
              <a:cxn ang="0">
                <a:pos x="18" y="22"/>
              </a:cxn>
              <a:cxn ang="0">
                <a:pos x="22" y="19"/>
              </a:cxn>
              <a:cxn ang="0">
                <a:pos x="22" y="13"/>
              </a:cxn>
              <a:cxn ang="0">
                <a:pos x="20" y="9"/>
              </a:cxn>
              <a:cxn ang="0">
                <a:pos x="21" y="6"/>
              </a:cxn>
              <a:cxn ang="0">
                <a:pos x="18" y="4"/>
              </a:cxn>
              <a:cxn ang="0">
                <a:pos x="15" y="0"/>
              </a:cxn>
              <a:cxn ang="0">
                <a:pos x="12" y="0"/>
              </a:cxn>
              <a:cxn ang="0">
                <a:pos x="10" y="3"/>
              </a:cxn>
              <a:cxn ang="0">
                <a:pos x="7" y="5"/>
              </a:cxn>
              <a:cxn ang="0">
                <a:pos x="7" y="5"/>
              </a:cxn>
            </a:cxnLst>
            <a:rect l="0" t="0" r="r" b="b"/>
            <a:pathLst>
              <a:path w="22" h="25">
                <a:moveTo>
                  <a:pt x="7" y="5"/>
                </a:moveTo>
                <a:lnTo>
                  <a:pt x="4" y="5"/>
                </a:lnTo>
                <a:lnTo>
                  <a:pt x="4" y="13"/>
                </a:lnTo>
                <a:lnTo>
                  <a:pt x="0" y="19"/>
                </a:lnTo>
                <a:lnTo>
                  <a:pt x="2" y="25"/>
                </a:lnTo>
                <a:lnTo>
                  <a:pt x="8" y="20"/>
                </a:lnTo>
                <a:lnTo>
                  <a:pt x="12" y="14"/>
                </a:lnTo>
                <a:lnTo>
                  <a:pt x="16" y="16"/>
                </a:lnTo>
                <a:lnTo>
                  <a:pt x="18" y="22"/>
                </a:lnTo>
                <a:lnTo>
                  <a:pt x="22" y="19"/>
                </a:lnTo>
                <a:lnTo>
                  <a:pt x="22" y="13"/>
                </a:lnTo>
                <a:lnTo>
                  <a:pt x="20" y="9"/>
                </a:lnTo>
                <a:lnTo>
                  <a:pt x="21" y="6"/>
                </a:lnTo>
                <a:lnTo>
                  <a:pt x="18" y="4"/>
                </a:lnTo>
                <a:lnTo>
                  <a:pt x="15" y="0"/>
                </a:lnTo>
                <a:lnTo>
                  <a:pt x="12" y="0"/>
                </a:lnTo>
                <a:lnTo>
                  <a:pt x="10" y="3"/>
                </a:lnTo>
                <a:lnTo>
                  <a:pt x="7" y="5"/>
                </a:lnTo>
                <a:lnTo>
                  <a:pt x="7" y="5"/>
                </a:lnTo>
                <a:close/>
              </a:path>
            </a:pathLst>
          </a:custGeom>
          <a:gradFill rotWithShape="0">
            <a:gsLst>
              <a:gs pos="0">
                <a:srgbClr val="00CC99"/>
              </a:gs>
              <a:gs pos="100000">
                <a:srgbClr val="003300"/>
              </a:gs>
            </a:gsLst>
            <a:lin ang="5400000" scaled="1"/>
          </a:gradFill>
          <a:ln w="9525">
            <a:noFill/>
            <a:round/>
            <a:headEnd/>
            <a:tailEnd/>
          </a:ln>
        </p:spPr>
        <p:txBody>
          <a:bodyPr/>
          <a:lstStyle/>
          <a:p>
            <a:endParaRPr lang="en-US"/>
          </a:p>
        </p:txBody>
      </p:sp>
      <p:sp>
        <p:nvSpPr>
          <p:cNvPr id="29824" name="Freeform 128"/>
          <p:cNvSpPr>
            <a:spLocks noChangeArrowheads="1"/>
          </p:cNvSpPr>
          <p:nvPr/>
        </p:nvSpPr>
        <p:spPr bwMode="auto">
          <a:xfrm>
            <a:off x="2070101" y="4602163"/>
            <a:ext cx="11113" cy="4762"/>
          </a:xfrm>
          <a:custGeom>
            <a:avLst/>
            <a:gdLst/>
            <a:ahLst/>
            <a:cxnLst>
              <a:cxn ang="0">
                <a:pos x="5" y="0"/>
              </a:cxn>
              <a:cxn ang="0">
                <a:pos x="0" y="2"/>
              </a:cxn>
              <a:cxn ang="0">
                <a:pos x="4" y="3"/>
              </a:cxn>
              <a:cxn ang="0">
                <a:pos x="7" y="2"/>
              </a:cxn>
              <a:cxn ang="0">
                <a:pos x="5" y="0"/>
              </a:cxn>
              <a:cxn ang="0">
                <a:pos x="5" y="0"/>
              </a:cxn>
            </a:cxnLst>
            <a:rect l="0" t="0" r="r" b="b"/>
            <a:pathLst>
              <a:path w="7" h="3">
                <a:moveTo>
                  <a:pt x="5" y="0"/>
                </a:moveTo>
                <a:lnTo>
                  <a:pt x="0" y="2"/>
                </a:lnTo>
                <a:lnTo>
                  <a:pt x="4" y="3"/>
                </a:lnTo>
                <a:lnTo>
                  <a:pt x="7" y="2"/>
                </a:lnTo>
                <a:lnTo>
                  <a:pt x="5" y="0"/>
                </a:lnTo>
                <a:lnTo>
                  <a:pt x="5"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25" name="Freeform 129"/>
          <p:cNvSpPr>
            <a:spLocks noChangeArrowheads="1"/>
          </p:cNvSpPr>
          <p:nvPr/>
        </p:nvSpPr>
        <p:spPr bwMode="auto">
          <a:xfrm>
            <a:off x="2076450" y="4608513"/>
            <a:ext cx="58738" cy="38100"/>
          </a:xfrm>
          <a:custGeom>
            <a:avLst/>
            <a:gdLst/>
            <a:ahLst/>
            <a:cxnLst>
              <a:cxn ang="0">
                <a:pos x="2" y="0"/>
              </a:cxn>
              <a:cxn ang="0">
                <a:pos x="0" y="3"/>
              </a:cxn>
              <a:cxn ang="0">
                <a:pos x="3" y="9"/>
              </a:cxn>
              <a:cxn ang="0">
                <a:pos x="9" y="13"/>
              </a:cxn>
              <a:cxn ang="0">
                <a:pos x="13" y="13"/>
              </a:cxn>
              <a:cxn ang="0">
                <a:pos x="15" y="17"/>
              </a:cxn>
              <a:cxn ang="0">
                <a:pos x="9" y="17"/>
              </a:cxn>
              <a:cxn ang="0">
                <a:pos x="12" y="20"/>
              </a:cxn>
              <a:cxn ang="0">
                <a:pos x="14" y="24"/>
              </a:cxn>
              <a:cxn ang="0">
                <a:pos x="20" y="24"/>
              </a:cxn>
              <a:cxn ang="0">
                <a:pos x="24" y="20"/>
              </a:cxn>
              <a:cxn ang="0">
                <a:pos x="33" y="22"/>
              </a:cxn>
              <a:cxn ang="0">
                <a:pos x="37" y="19"/>
              </a:cxn>
              <a:cxn ang="0">
                <a:pos x="33" y="14"/>
              </a:cxn>
              <a:cxn ang="0">
                <a:pos x="25" y="12"/>
              </a:cxn>
              <a:cxn ang="0">
                <a:pos x="23" y="6"/>
              </a:cxn>
              <a:cxn ang="0">
                <a:pos x="20" y="4"/>
              </a:cxn>
              <a:cxn ang="0">
                <a:pos x="19" y="2"/>
              </a:cxn>
              <a:cxn ang="0">
                <a:pos x="12" y="2"/>
              </a:cxn>
              <a:cxn ang="0">
                <a:pos x="9" y="0"/>
              </a:cxn>
              <a:cxn ang="0">
                <a:pos x="8" y="0"/>
              </a:cxn>
              <a:cxn ang="0">
                <a:pos x="2" y="0"/>
              </a:cxn>
              <a:cxn ang="0">
                <a:pos x="2" y="0"/>
              </a:cxn>
            </a:cxnLst>
            <a:rect l="0" t="0" r="r" b="b"/>
            <a:pathLst>
              <a:path w="37" h="24">
                <a:moveTo>
                  <a:pt x="2" y="0"/>
                </a:moveTo>
                <a:lnTo>
                  <a:pt x="0" y="3"/>
                </a:lnTo>
                <a:lnTo>
                  <a:pt x="3" y="9"/>
                </a:lnTo>
                <a:lnTo>
                  <a:pt x="9" y="13"/>
                </a:lnTo>
                <a:lnTo>
                  <a:pt x="13" y="13"/>
                </a:lnTo>
                <a:lnTo>
                  <a:pt x="15" y="17"/>
                </a:lnTo>
                <a:lnTo>
                  <a:pt x="9" y="17"/>
                </a:lnTo>
                <a:lnTo>
                  <a:pt x="12" y="20"/>
                </a:lnTo>
                <a:lnTo>
                  <a:pt x="14" y="24"/>
                </a:lnTo>
                <a:lnTo>
                  <a:pt x="20" y="24"/>
                </a:lnTo>
                <a:lnTo>
                  <a:pt x="24" y="20"/>
                </a:lnTo>
                <a:lnTo>
                  <a:pt x="33" y="22"/>
                </a:lnTo>
                <a:lnTo>
                  <a:pt x="37" y="19"/>
                </a:lnTo>
                <a:lnTo>
                  <a:pt x="33" y="14"/>
                </a:lnTo>
                <a:lnTo>
                  <a:pt x="25" y="12"/>
                </a:lnTo>
                <a:lnTo>
                  <a:pt x="23" y="6"/>
                </a:lnTo>
                <a:lnTo>
                  <a:pt x="20" y="4"/>
                </a:lnTo>
                <a:lnTo>
                  <a:pt x="19" y="2"/>
                </a:lnTo>
                <a:lnTo>
                  <a:pt x="12" y="2"/>
                </a:lnTo>
                <a:lnTo>
                  <a:pt x="9" y="0"/>
                </a:lnTo>
                <a:lnTo>
                  <a:pt x="8" y="0"/>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26" name="Freeform 130"/>
          <p:cNvSpPr>
            <a:spLocks noChangeArrowheads="1"/>
          </p:cNvSpPr>
          <p:nvPr/>
        </p:nvSpPr>
        <p:spPr bwMode="auto">
          <a:xfrm>
            <a:off x="2090739" y="4576764"/>
            <a:ext cx="15875" cy="15875"/>
          </a:xfrm>
          <a:custGeom>
            <a:avLst/>
            <a:gdLst/>
            <a:ahLst/>
            <a:cxnLst>
              <a:cxn ang="0">
                <a:pos x="8" y="0"/>
              </a:cxn>
              <a:cxn ang="0">
                <a:pos x="2" y="6"/>
              </a:cxn>
              <a:cxn ang="0">
                <a:pos x="0" y="10"/>
              </a:cxn>
              <a:cxn ang="0">
                <a:pos x="3" y="9"/>
              </a:cxn>
              <a:cxn ang="0">
                <a:pos x="7" y="5"/>
              </a:cxn>
              <a:cxn ang="0">
                <a:pos x="10" y="3"/>
              </a:cxn>
              <a:cxn ang="0">
                <a:pos x="8" y="0"/>
              </a:cxn>
              <a:cxn ang="0">
                <a:pos x="8" y="0"/>
              </a:cxn>
            </a:cxnLst>
            <a:rect l="0" t="0" r="r" b="b"/>
            <a:pathLst>
              <a:path w="10" h="10">
                <a:moveTo>
                  <a:pt x="8" y="0"/>
                </a:moveTo>
                <a:lnTo>
                  <a:pt x="2" y="6"/>
                </a:lnTo>
                <a:lnTo>
                  <a:pt x="0" y="10"/>
                </a:lnTo>
                <a:lnTo>
                  <a:pt x="3" y="9"/>
                </a:lnTo>
                <a:lnTo>
                  <a:pt x="7" y="5"/>
                </a:lnTo>
                <a:lnTo>
                  <a:pt x="10" y="3"/>
                </a:lnTo>
                <a:lnTo>
                  <a:pt x="8" y="0"/>
                </a:lnTo>
                <a:lnTo>
                  <a:pt x="8"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27" name="Freeform 131"/>
          <p:cNvSpPr>
            <a:spLocks noChangeArrowheads="1"/>
          </p:cNvSpPr>
          <p:nvPr/>
        </p:nvSpPr>
        <p:spPr bwMode="auto">
          <a:xfrm>
            <a:off x="2081213" y="4572000"/>
            <a:ext cx="11112" cy="7938"/>
          </a:xfrm>
          <a:custGeom>
            <a:avLst/>
            <a:gdLst/>
            <a:ahLst/>
            <a:cxnLst>
              <a:cxn ang="0">
                <a:pos x="7" y="0"/>
              </a:cxn>
              <a:cxn ang="0">
                <a:pos x="0" y="2"/>
              </a:cxn>
              <a:cxn ang="0">
                <a:pos x="0" y="5"/>
              </a:cxn>
              <a:cxn ang="0">
                <a:pos x="4" y="5"/>
              </a:cxn>
              <a:cxn ang="0">
                <a:pos x="6" y="2"/>
              </a:cxn>
              <a:cxn ang="0">
                <a:pos x="7" y="0"/>
              </a:cxn>
              <a:cxn ang="0">
                <a:pos x="7" y="0"/>
              </a:cxn>
            </a:cxnLst>
            <a:rect l="0" t="0" r="r" b="b"/>
            <a:pathLst>
              <a:path w="7" h="5">
                <a:moveTo>
                  <a:pt x="7" y="0"/>
                </a:moveTo>
                <a:lnTo>
                  <a:pt x="0" y="2"/>
                </a:lnTo>
                <a:lnTo>
                  <a:pt x="0" y="5"/>
                </a:lnTo>
                <a:lnTo>
                  <a:pt x="4" y="5"/>
                </a:lnTo>
                <a:lnTo>
                  <a:pt x="6" y="2"/>
                </a:lnTo>
                <a:lnTo>
                  <a:pt x="7" y="0"/>
                </a:lnTo>
                <a:lnTo>
                  <a:pt x="7"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28" name="Freeform 132"/>
          <p:cNvSpPr>
            <a:spLocks noChangeArrowheads="1"/>
          </p:cNvSpPr>
          <p:nvPr/>
        </p:nvSpPr>
        <p:spPr bwMode="auto">
          <a:xfrm>
            <a:off x="2130426" y="4579938"/>
            <a:ext cx="17463" cy="19050"/>
          </a:xfrm>
          <a:custGeom>
            <a:avLst/>
            <a:gdLst/>
            <a:ahLst/>
            <a:cxnLst>
              <a:cxn ang="0">
                <a:pos x="9" y="2"/>
              </a:cxn>
              <a:cxn ang="0">
                <a:pos x="4" y="0"/>
              </a:cxn>
              <a:cxn ang="0">
                <a:pos x="0" y="0"/>
              </a:cxn>
              <a:cxn ang="0">
                <a:pos x="4" y="6"/>
              </a:cxn>
              <a:cxn ang="0">
                <a:pos x="4" y="10"/>
              </a:cxn>
              <a:cxn ang="0">
                <a:pos x="8" y="12"/>
              </a:cxn>
              <a:cxn ang="0">
                <a:pos x="11" y="8"/>
              </a:cxn>
              <a:cxn ang="0">
                <a:pos x="9" y="2"/>
              </a:cxn>
              <a:cxn ang="0">
                <a:pos x="9" y="2"/>
              </a:cxn>
            </a:cxnLst>
            <a:rect l="0" t="0" r="r" b="b"/>
            <a:pathLst>
              <a:path w="11" h="12">
                <a:moveTo>
                  <a:pt x="9" y="2"/>
                </a:moveTo>
                <a:lnTo>
                  <a:pt x="4" y="0"/>
                </a:lnTo>
                <a:lnTo>
                  <a:pt x="0" y="0"/>
                </a:lnTo>
                <a:lnTo>
                  <a:pt x="4" y="6"/>
                </a:lnTo>
                <a:lnTo>
                  <a:pt x="4" y="10"/>
                </a:lnTo>
                <a:lnTo>
                  <a:pt x="8" y="12"/>
                </a:lnTo>
                <a:lnTo>
                  <a:pt x="11" y="8"/>
                </a:lnTo>
                <a:lnTo>
                  <a:pt x="9" y="2"/>
                </a:lnTo>
                <a:lnTo>
                  <a:pt x="9" y="2"/>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29" name="Freeform 133"/>
          <p:cNvSpPr>
            <a:spLocks noChangeArrowheads="1"/>
          </p:cNvSpPr>
          <p:nvPr/>
        </p:nvSpPr>
        <p:spPr bwMode="auto">
          <a:xfrm>
            <a:off x="2154238" y="4598989"/>
            <a:ext cx="11112" cy="15875"/>
          </a:xfrm>
          <a:custGeom>
            <a:avLst/>
            <a:gdLst/>
            <a:ahLst/>
            <a:cxnLst>
              <a:cxn ang="0">
                <a:pos x="1" y="0"/>
              </a:cxn>
              <a:cxn ang="0">
                <a:pos x="0" y="6"/>
              </a:cxn>
              <a:cxn ang="0">
                <a:pos x="3" y="10"/>
              </a:cxn>
              <a:cxn ang="0">
                <a:pos x="6" y="5"/>
              </a:cxn>
              <a:cxn ang="0">
                <a:pos x="7" y="0"/>
              </a:cxn>
              <a:cxn ang="0">
                <a:pos x="1" y="0"/>
              </a:cxn>
              <a:cxn ang="0">
                <a:pos x="1" y="0"/>
              </a:cxn>
            </a:cxnLst>
            <a:rect l="0" t="0" r="r" b="b"/>
            <a:pathLst>
              <a:path w="7" h="10">
                <a:moveTo>
                  <a:pt x="1" y="0"/>
                </a:moveTo>
                <a:lnTo>
                  <a:pt x="0" y="6"/>
                </a:lnTo>
                <a:lnTo>
                  <a:pt x="3" y="10"/>
                </a:lnTo>
                <a:lnTo>
                  <a:pt x="6" y="5"/>
                </a:lnTo>
                <a:lnTo>
                  <a:pt x="7" y="0"/>
                </a:lnTo>
                <a:lnTo>
                  <a:pt x="1" y="0"/>
                </a:lnTo>
                <a:lnTo>
                  <a:pt x="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0" name="Freeform 134"/>
          <p:cNvSpPr>
            <a:spLocks noChangeArrowheads="1"/>
          </p:cNvSpPr>
          <p:nvPr/>
        </p:nvSpPr>
        <p:spPr bwMode="auto">
          <a:xfrm>
            <a:off x="2146301" y="4560888"/>
            <a:ext cx="4763" cy="4762"/>
          </a:xfrm>
          <a:custGeom>
            <a:avLst/>
            <a:gdLst/>
            <a:ahLst/>
            <a:cxnLst>
              <a:cxn ang="0">
                <a:pos x="2" y="0"/>
              </a:cxn>
              <a:cxn ang="0">
                <a:pos x="0" y="0"/>
              </a:cxn>
              <a:cxn ang="0">
                <a:pos x="1" y="3"/>
              </a:cxn>
              <a:cxn ang="0">
                <a:pos x="3" y="2"/>
              </a:cxn>
              <a:cxn ang="0">
                <a:pos x="2" y="0"/>
              </a:cxn>
              <a:cxn ang="0">
                <a:pos x="2" y="0"/>
              </a:cxn>
            </a:cxnLst>
            <a:rect l="0" t="0" r="r" b="b"/>
            <a:pathLst>
              <a:path w="3" h="3">
                <a:moveTo>
                  <a:pt x="2" y="0"/>
                </a:moveTo>
                <a:lnTo>
                  <a:pt x="0" y="0"/>
                </a:lnTo>
                <a:lnTo>
                  <a:pt x="1" y="3"/>
                </a:lnTo>
                <a:lnTo>
                  <a:pt x="3" y="2"/>
                </a:lnTo>
                <a:lnTo>
                  <a:pt x="2" y="0"/>
                </a:lnTo>
                <a:lnTo>
                  <a:pt x="2"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1" name="Freeform 135"/>
          <p:cNvSpPr>
            <a:spLocks noChangeArrowheads="1"/>
          </p:cNvSpPr>
          <p:nvPr/>
        </p:nvSpPr>
        <p:spPr bwMode="auto">
          <a:xfrm>
            <a:off x="2178051" y="4586288"/>
            <a:ext cx="130175" cy="93662"/>
          </a:xfrm>
          <a:custGeom>
            <a:avLst/>
            <a:gdLst/>
            <a:ahLst/>
            <a:cxnLst>
              <a:cxn ang="0">
                <a:pos x="6" y="0"/>
              </a:cxn>
              <a:cxn ang="0">
                <a:pos x="1" y="5"/>
              </a:cxn>
              <a:cxn ang="0">
                <a:pos x="0" y="12"/>
              </a:cxn>
              <a:cxn ang="0">
                <a:pos x="5" y="18"/>
              </a:cxn>
              <a:cxn ang="0">
                <a:pos x="6" y="26"/>
              </a:cxn>
              <a:cxn ang="0">
                <a:pos x="9" y="30"/>
              </a:cxn>
              <a:cxn ang="0">
                <a:pos x="21" y="23"/>
              </a:cxn>
              <a:cxn ang="0">
                <a:pos x="28" y="25"/>
              </a:cxn>
              <a:cxn ang="0">
                <a:pos x="42" y="32"/>
              </a:cxn>
              <a:cxn ang="0">
                <a:pos x="44" y="38"/>
              </a:cxn>
              <a:cxn ang="0">
                <a:pos x="49" y="41"/>
              </a:cxn>
              <a:cxn ang="0">
                <a:pos x="45" y="42"/>
              </a:cxn>
              <a:cxn ang="0">
                <a:pos x="39" y="41"/>
              </a:cxn>
              <a:cxn ang="0">
                <a:pos x="39" y="46"/>
              </a:cxn>
              <a:cxn ang="0">
                <a:pos x="36" y="48"/>
              </a:cxn>
              <a:cxn ang="0">
                <a:pos x="36" y="55"/>
              </a:cxn>
              <a:cxn ang="0">
                <a:pos x="40" y="58"/>
              </a:cxn>
              <a:cxn ang="0">
                <a:pos x="47" y="51"/>
              </a:cxn>
              <a:cxn ang="0">
                <a:pos x="50" y="55"/>
              </a:cxn>
              <a:cxn ang="0">
                <a:pos x="59" y="50"/>
              </a:cxn>
              <a:cxn ang="0">
                <a:pos x="62" y="58"/>
              </a:cxn>
              <a:cxn ang="0">
                <a:pos x="66" y="56"/>
              </a:cxn>
              <a:cxn ang="0">
                <a:pos x="74" y="59"/>
              </a:cxn>
              <a:cxn ang="0">
                <a:pos x="76" y="56"/>
              </a:cxn>
              <a:cxn ang="0">
                <a:pos x="72" y="51"/>
              </a:cxn>
              <a:cxn ang="0">
                <a:pos x="80" y="55"/>
              </a:cxn>
              <a:cxn ang="0">
                <a:pos x="82" y="52"/>
              </a:cxn>
              <a:cxn ang="0">
                <a:pos x="79" y="49"/>
              </a:cxn>
              <a:cxn ang="0">
                <a:pos x="64" y="41"/>
              </a:cxn>
              <a:cxn ang="0">
                <a:pos x="59" y="35"/>
              </a:cxn>
              <a:cxn ang="0">
                <a:pos x="71" y="38"/>
              </a:cxn>
              <a:cxn ang="0">
                <a:pos x="79" y="41"/>
              </a:cxn>
              <a:cxn ang="0">
                <a:pos x="80" y="38"/>
              </a:cxn>
              <a:cxn ang="0">
                <a:pos x="68" y="28"/>
              </a:cxn>
              <a:cxn ang="0">
                <a:pos x="59" y="28"/>
              </a:cxn>
              <a:cxn ang="0">
                <a:pos x="50" y="20"/>
              </a:cxn>
              <a:cxn ang="0">
                <a:pos x="32" y="9"/>
              </a:cxn>
              <a:cxn ang="0">
                <a:pos x="24" y="8"/>
              </a:cxn>
              <a:cxn ang="0">
                <a:pos x="20" y="11"/>
              </a:cxn>
              <a:cxn ang="0">
                <a:pos x="17" y="8"/>
              </a:cxn>
              <a:cxn ang="0">
                <a:pos x="16" y="10"/>
              </a:cxn>
              <a:cxn ang="0">
                <a:pos x="16" y="13"/>
              </a:cxn>
              <a:cxn ang="0">
                <a:pos x="15" y="13"/>
              </a:cxn>
              <a:cxn ang="0">
                <a:pos x="12" y="7"/>
              </a:cxn>
              <a:cxn ang="0">
                <a:pos x="9" y="8"/>
              </a:cxn>
              <a:cxn ang="0">
                <a:pos x="8" y="13"/>
              </a:cxn>
              <a:cxn ang="0">
                <a:pos x="8" y="16"/>
              </a:cxn>
              <a:cxn ang="0">
                <a:pos x="5" y="11"/>
              </a:cxn>
              <a:cxn ang="0">
                <a:pos x="4" y="6"/>
              </a:cxn>
              <a:cxn ang="0">
                <a:pos x="5" y="2"/>
              </a:cxn>
              <a:cxn ang="0">
                <a:pos x="6" y="0"/>
              </a:cxn>
              <a:cxn ang="0">
                <a:pos x="6" y="0"/>
              </a:cxn>
            </a:cxnLst>
            <a:rect l="0" t="0" r="r" b="b"/>
            <a:pathLst>
              <a:path w="82" h="59">
                <a:moveTo>
                  <a:pt x="6" y="0"/>
                </a:moveTo>
                <a:lnTo>
                  <a:pt x="1" y="5"/>
                </a:lnTo>
                <a:lnTo>
                  <a:pt x="0" y="12"/>
                </a:lnTo>
                <a:lnTo>
                  <a:pt x="5" y="18"/>
                </a:lnTo>
                <a:lnTo>
                  <a:pt x="6" y="26"/>
                </a:lnTo>
                <a:lnTo>
                  <a:pt x="9" y="30"/>
                </a:lnTo>
                <a:lnTo>
                  <a:pt x="21" y="23"/>
                </a:lnTo>
                <a:lnTo>
                  <a:pt x="28" y="25"/>
                </a:lnTo>
                <a:lnTo>
                  <a:pt x="42" y="32"/>
                </a:lnTo>
                <a:lnTo>
                  <a:pt x="44" y="38"/>
                </a:lnTo>
                <a:lnTo>
                  <a:pt x="49" y="41"/>
                </a:lnTo>
                <a:lnTo>
                  <a:pt x="45" y="42"/>
                </a:lnTo>
                <a:lnTo>
                  <a:pt x="39" y="41"/>
                </a:lnTo>
                <a:lnTo>
                  <a:pt x="39" y="46"/>
                </a:lnTo>
                <a:lnTo>
                  <a:pt x="36" y="48"/>
                </a:lnTo>
                <a:lnTo>
                  <a:pt x="36" y="55"/>
                </a:lnTo>
                <a:lnTo>
                  <a:pt x="40" y="58"/>
                </a:lnTo>
                <a:lnTo>
                  <a:pt x="47" y="51"/>
                </a:lnTo>
                <a:lnTo>
                  <a:pt x="50" y="55"/>
                </a:lnTo>
                <a:lnTo>
                  <a:pt x="59" y="50"/>
                </a:lnTo>
                <a:lnTo>
                  <a:pt x="62" y="58"/>
                </a:lnTo>
                <a:lnTo>
                  <a:pt x="66" y="56"/>
                </a:lnTo>
                <a:lnTo>
                  <a:pt x="74" y="59"/>
                </a:lnTo>
                <a:lnTo>
                  <a:pt x="76" y="56"/>
                </a:lnTo>
                <a:lnTo>
                  <a:pt x="72" y="51"/>
                </a:lnTo>
                <a:lnTo>
                  <a:pt x="80" y="55"/>
                </a:lnTo>
                <a:lnTo>
                  <a:pt x="82" y="52"/>
                </a:lnTo>
                <a:lnTo>
                  <a:pt x="79" y="49"/>
                </a:lnTo>
                <a:lnTo>
                  <a:pt x="64" y="41"/>
                </a:lnTo>
                <a:lnTo>
                  <a:pt x="59" y="35"/>
                </a:lnTo>
                <a:lnTo>
                  <a:pt x="71" y="38"/>
                </a:lnTo>
                <a:lnTo>
                  <a:pt x="79" y="41"/>
                </a:lnTo>
                <a:lnTo>
                  <a:pt x="80" y="38"/>
                </a:lnTo>
                <a:lnTo>
                  <a:pt x="68" y="28"/>
                </a:lnTo>
                <a:lnTo>
                  <a:pt x="59" y="28"/>
                </a:lnTo>
                <a:lnTo>
                  <a:pt x="50" y="20"/>
                </a:lnTo>
                <a:lnTo>
                  <a:pt x="32" y="9"/>
                </a:lnTo>
                <a:lnTo>
                  <a:pt x="24" y="8"/>
                </a:lnTo>
                <a:lnTo>
                  <a:pt x="20" y="11"/>
                </a:lnTo>
                <a:lnTo>
                  <a:pt x="17" y="8"/>
                </a:lnTo>
                <a:lnTo>
                  <a:pt x="16" y="10"/>
                </a:lnTo>
                <a:lnTo>
                  <a:pt x="16" y="13"/>
                </a:lnTo>
                <a:lnTo>
                  <a:pt x="15" y="13"/>
                </a:lnTo>
                <a:lnTo>
                  <a:pt x="12" y="7"/>
                </a:lnTo>
                <a:lnTo>
                  <a:pt x="9" y="8"/>
                </a:lnTo>
                <a:lnTo>
                  <a:pt x="8" y="13"/>
                </a:lnTo>
                <a:lnTo>
                  <a:pt x="8" y="16"/>
                </a:lnTo>
                <a:lnTo>
                  <a:pt x="5" y="11"/>
                </a:lnTo>
                <a:lnTo>
                  <a:pt x="4" y="6"/>
                </a:lnTo>
                <a:lnTo>
                  <a:pt x="5" y="2"/>
                </a:lnTo>
                <a:lnTo>
                  <a:pt x="6" y="0"/>
                </a:lnTo>
                <a:lnTo>
                  <a:pt x="6"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2" name="Freeform 136"/>
          <p:cNvSpPr>
            <a:spLocks noChangeArrowheads="1"/>
          </p:cNvSpPr>
          <p:nvPr/>
        </p:nvSpPr>
        <p:spPr bwMode="auto">
          <a:xfrm>
            <a:off x="2206626" y="4675188"/>
            <a:ext cx="22225" cy="17462"/>
          </a:xfrm>
          <a:custGeom>
            <a:avLst/>
            <a:gdLst/>
            <a:ahLst/>
            <a:cxnLst>
              <a:cxn ang="0">
                <a:pos x="4" y="0"/>
              </a:cxn>
              <a:cxn ang="0">
                <a:pos x="2" y="3"/>
              </a:cxn>
              <a:cxn ang="0">
                <a:pos x="3" y="5"/>
              </a:cxn>
              <a:cxn ang="0">
                <a:pos x="0" y="11"/>
              </a:cxn>
              <a:cxn ang="0">
                <a:pos x="6" y="9"/>
              </a:cxn>
              <a:cxn ang="0">
                <a:pos x="11" y="11"/>
              </a:cxn>
              <a:cxn ang="0">
                <a:pos x="14" y="10"/>
              </a:cxn>
              <a:cxn ang="0">
                <a:pos x="13" y="6"/>
              </a:cxn>
              <a:cxn ang="0">
                <a:pos x="7" y="2"/>
              </a:cxn>
              <a:cxn ang="0">
                <a:pos x="4" y="0"/>
              </a:cxn>
              <a:cxn ang="0">
                <a:pos x="4" y="0"/>
              </a:cxn>
            </a:cxnLst>
            <a:rect l="0" t="0" r="r" b="b"/>
            <a:pathLst>
              <a:path w="14" h="11">
                <a:moveTo>
                  <a:pt x="4" y="0"/>
                </a:moveTo>
                <a:lnTo>
                  <a:pt x="2" y="3"/>
                </a:lnTo>
                <a:lnTo>
                  <a:pt x="3" y="5"/>
                </a:lnTo>
                <a:lnTo>
                  <a:pt x="0" y="11"/>
                </a:lnTo>
                <a:lnTo>
                  <a:pt x="6" y="9"/>
                </a:lnTo>
                <a:lnTo>
                  <a:pt x="11" y="11"/>
                </a:lnTo>
                <a:lnTo>
                  <a:pt x="14" y="10"/>
                </a:lnTo>
                <a:lnTo>
                  <a:pt x="13" y="6"/>
                </a:lnTo>
                <a:lnTo>
                  <a:pt x="7" y="2"/>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3" name="Freeform 137"/>
          <p:cNvSpPr>
            <a:spLocks noChangeArrowheads="1"/>
          </p:cNvSpPr>
          <p:nvPr/>
        </p:nvSpPr>
        <p:spPr bwMode="auto">
          <a:xfrm>
            <a:off x="2193926" y="4478339"/>
            <a:ext cx="193675" cy="168275"/>
          </a:xfrm>
          <a:custGeom>
            <a:avLst/>
            <a:gdLst/>
            <a:ahLst/>
            <a:cxnLst>
              <a:cxn ang="0">
                <a:pos x="4" y="9"/>
              </a:cxn>
              <a:cxn ang="0">
                <a:pos x="1" y="21"/>
              </a:cxn>
              <a:cxn ang="0">
                <a:pos x="5" y="35"/>
              </a:cxn>
              <a:cxn ang="0">
                <a:pos x="7" y="39"/>
              </a:cxn>
              <a:cxn ang="0">
                <a:pos x="3" y="52"/>
              </a:cxn>
              <a:cxn ang="0">
                <a:pos x="11" y="51"/>
              </a:cxn>
              <a:cxn ang="0">
                <a:pos x="16" y="53"/>
              </a:cxn>
              <a:cxn ang="0">
                <a:pos x="25" y="52"/>
              </a:cxn>
              <a:cxn ang="0">
                <a:pos x="50" y="60"/>
              </a:cxn>
              <a:cxn ang="0">
                <a:pos x="60" y="62"/>
              </a:cxn>
              <a:cxn ang="0">
                <a:pos x="58" y="71"/>
              </a:cxn>
              <a:cxn ang="0">
                <a:pos x="69" y="72"/>
              </a:cxn>
              <a:cxn ang="0">
                <a:pos x="70" y="83"/>
              </a:cxn>
              <a:cxn ang="0">
                <a:pos x="83" y="89"/>
              </a:cxn>
              <a:cxn ang="0">
                <a:pos x="92" y="93"/>
              </a:cxn>
              <a:cxn ang="0">
                <a:pos x="111" y="103"/>
              </a:cxn>
              <a:cxn ang="0">
                <a:pos x="120" y="103"/>
              </a:cxn>
              <a:cxn ang="0">
                <a:pos x="118" y="93"/>
              </a:cxn>
              <a:cxn ang="0">
                <a:pos x="107" y="76"/>
              </a:cxn>
              <a:cxn ang="0">
                <a:pos x="103" y="68"/>
              </a:cxn>
              <a:cxn ang="0">
                <a:pos x="106" y="59"/>
              </a:cxn>
              <a:cxn ang="0">
                <a:pos x="97" y="50"/>
              </a:cxn>
              <a:cxn ang="0">
                <a:pos x="100" y="43"/>
              </a:cxn>
              <a:cxn ang="0">
                <a:pos x="90" y="27"/>
              </a:cxn>
              <a:cxn ang="0">
                <a:pos x="79" y="30"/>
              </a:cxn>
              <a:cxn ang="0">
                <a:pos x="85" y="23"/>
              </a:cxn>
              <a:cxn ang="0">
                <a:pos x="74" y="19"/>
              </a:cxn>
              <a:cxn ang="0">
                <a:pos x="71" y="15"/>
              </a:cxn>
              <a:cxn ang="0">
                <a:pos x="66" y="14"/>
              </a:cxn>
              <a:cxn ang="0">
                <a:pos x="58" y="11"/>
              </a:cxn>
              <a:cxn ang="0">
                <a:pos x="55" y="7"/>
              </a:cxn>
              <a:cxn ang="0">
                <a:pos x="33" y="4"/>
              </a:cxn>
              <a:cxn ang="0">
                <a:pos x="22" y="0"/>
              </a:cxn>
              <a:cxn ang="0">
                <a:pos x="20" y="8"/>
              </a:cxn>
              <a:cxn ang="0">
                <a:pos x="16" y="6"/>
              </a:cxn>
              <a:cxn ang="0">
                <a:pos x="10" y="3"/>
              </a:cxn>
            </a:cxnLst>
            <a:rect l="0" t="0" r="r" b="b"/>
            <a:pathLst>
              <a:path w="122" h="106">
                <a:moveTo>
                  <a:pt x="10" y="3"/>
                </a:moveTo>
                <a:lnTo>
                  <a:pt x="4" y="9"/>
                </a:lnTo>
                <a:lnTo>
                  <a:pt x="5" y="15"/>
                </a:lnTo>
                <a:lnTo>
                  <a:pt x="1" y="21"/>
                </a:lnTo>
                <a:lnTo>
                  <a:pt x="0" y="30"/>
                </a:lnTo>
                <a:lnTo>
                  <a:pt x="5" y="35"/>
                </a:lnTo>
                <a:lnTo>
                  <a:pt x="4" y="39"/>
                </a:lnTo>
                <a:lnTo>
                  <a:pt x="7" y="39"/>
                </a:lnTo>
                <a:lnTo>
                  <a:pt x="3" y="45"/>
                </a:lnTo>
                <a:lnTo>
                  <a:pt x="3" y="52"/>
                </a:lnTo>
                <a:lnTo>
                  <a:pt x="10" y="57"/>
                </a:lnTo>
                <a:lnTo>
                  <a:pt x="11" y="51"/>
                </a:lnTo>
                <a:lnTo>
                  <a:pt x="16" y="49"/>
                </a:lnTo>
                <a:lnTo>
                  <a:pt x="16" y="53"/>
                </a:lnTo>
                <a:lnTo>
                  <a:pt x="20" y="57"/>
                </a:lnTo>
                <a:lnTo>
                  <a:pt x="25" y="52"/>
                </a:lnTo>
                <a:lnTo>
                  <a:pt x="34" y="53"/>
                </a:lnTo>
                <a:lnTo>
                  <a:pt x="50" y="60"/>
                </a:lnTo>
                <a:lnTo>
                  <a:pt x="53" y="66"/>
                </a:lnTo>
                <a:lnTo>
                  <a:pt x="60" y="62"/>
                </a:lnTo>
                <a:lnTo>
                  <a:pt x="60" y="69"/>
                </a:lnTo>
                <a:lnTo>
                  <a:pt x="58" y="71"/>
                </a:lnTo>
                <a:lnTo>
                  <a:pt x="62" y="72"/>
                </a:lnTo>
                <a:lnTo>
                  <a:pt x="69" y="72"/>
                </a:lnTo>
                <a:lnTo>
                  <a:pt x="70" y="75"/>
                </a:lnTo>
                <a:lnTo>
                  <a:pt x="70" y="83"/>
                </a:lnTo>
                <a:lnTo>
                  <a:pt x="78" y="85"/>
                </a:lnTo>
                <a:lnTo>
                  <a:pt x="83" y="89"/>
                </a:lnTo>
                <a:lnTo>
                  <a:pt x="87" y="91"/>
                </a:lnTo>
                <a:lnTo>
                  <a:pt x="92" y="93"/>
                </a:lnTo>
                <a:lnTo>
                  <a:pt x="102" y="100"/>
                </a:lnTo>
                <a:lnTo>
                  <a:pt x="111" y="103"/>
                </a:lnTo>
                <a:lnTo>
                  <a:pt x="113" y="106"/>
                </a:lnTo>
                <a:lnTo>
                  <a:pt x="120" y="103"/>
                </a:lnTo>
                <a:lnTo>
                  <a:pt x="122" y="98"/>
                </a:lnTo>
                <a:lnTo>
                  <a:pt x="118" y="93"/>
                </a:lnTo>
                <a:lnTo>
                  <a:pt x="116" y="84"/>
                </a:lnTo>
                <a:lnTo>
                  <a:pt x="107" y="76"/>
                </a:lnTo>
                <a:lnTo>
                  <a:pt x="103" y="72"/>
                </a:lnTo>
                <a:lnTo>
                  <a:pt x="103" y="68"/>
                </a:lnTo>
                <a:lnTo>
                  <a:pt x="108" y="63"/>
                </a:lnTo>
                <a:lnTo>
                  <a:pt x="106" y="59"/>
                </a:lnTo>
                <a:lnTo>
                  <a:pt x="100" y="51"/>
                </a:lnTo>
                <a:lnTo>
                  <a:pt x="97" y="50"/>
                </a:lnTo>
                <a:lnTo>
                  <a:pt x="95" y="46"/>
                </a:lnTo>
                <a:lnTo>
                  <a:pt x="100" y="43"/>
                </a:lnTo>
                <a:lnTo>
                  <a:pt x="97" y="35"/>
                </a:lnTo>
                <a:lnTo>
                  <a:pt x="90" y="27"/>
                </a:lnTo>
                <a:lnTo>
                  <a:pt x="87" y="30"/>
                </a:lnTo>
                <a:lnTo>
                  <a:pt x="79" y="30"/>
                </a:lnTo>
                <a:lnTo>
                  <a:pt x="79" y="26"/>
                </a:lnTo>
                <a:lnTo>
                  <a:pt x="85" y="23"/>
                </a:lnTo>
                <a:lnTo>
                  <a:pt x="83" y="19"/>
                </a:lnTo>
                <a:lnTo>
                  <a:pt x="74" y="19"/>
                </a:lnTo>
                <a:lnTo>
                  <a:pt x="71" y="17"/>
                </a:lnTo>
                <a:lnTo>
                  <a:pt x="71" y="15"/>
                </a:lnTo>
                <a:lnTo>
                  <a:pt x="69" y="14"/>
                </a:lnTo>
                <a:lnTo>
                  <a:pt x="66" y="14"/>
                </a:lnTo>
                <a:lnTo>
                  <a:pt x="64" y="12"/>
                </a:lnTo>
                <a:lnTo>
                  <a:pt x="58" y="11"/>
                </a:lnTo>
                <a:lnTo>
                  <a:pt x="58" y="8"/>
                </a:lnTo>
                <a:lnTo>
                  <a:pt x="55" y="7"/>
                </a:lnTo>
                <a:lnTo>
                  <a:pt x="43" y="7"/>
                </a:lnTo>
                <a:lnTo>
                  <a:pt x="33" y="4"/>
                </a:lnTo>
                <a:lnTo>
                  <a:pt x="27" y="0"/>
                </a:lnTo>
                <a:lnTo>
                  <a:pt x="22" y="0"/>
                </a:lnTo>
                <a:lnTo>
                  <a:pt x="21" y="3"/>
                </a:lnTo>
                <a:lnTo>
                  <a:pt x="20" y="8"/>
                </a:lnTo>
                <a:lnTo>
                  <a:pt x="17" y="11"/>
                </a:lnTo>
                <a:lnTo>
                  <a:pt x="16" y="6"/>
                </a:lnTo>
                <a:lnTo>
                  <a:pt x="13" y="3"/>
                </a:lnTo>
                <a:lnTo>
                  <a:pt x="10" y="3"/>
                </a:lnTo>
                <a:lnTo>
                  <a:pt x="10" y="3"/>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4" name="Freeform 138"/>
          <p:cNvSpPr>
            <a:spLocks noChangeArrowheads="1"/>
          </p:cNvSpPr>
          <p:nvPr/>
        </p:nvSpPr>
        <p:spPr bwMode="auto">
          <a:xfrm>
            <a:off x="2366963" y="4521200"/>
            <a:ext cx="23812" cy="25400"/>
          </a:xfrm>
          <a:custGeom>
            <a:avLst/>
            <a:gdLst/>
            <a:ahLst/>
            <a:cxnLst>
              <a:cxn ang="0">
                <a:pos x="8" y="0"/>
              </a:cxn>
              <a:cxn ang="0">
                <a:pos x="5" y="2"/>
              </a:cxn>
              <a:cxn ang="0">
                <a:pos x="5" y="5"/>
              </a:cxn>
              <a:cxn ang="0">
                <a:pos x="3" y="7"/>
              </a:cxn>
              <a:cxn ang="0">
                <a:pos x="3" y="10"/>
              </a:cxn>
              <a:cxn ang="0">
                <a:pos x="0" y="13"/>
              </a:cxn>
              <a:cxn ang="0">
                <a:pos x="0" y="16"/>
              </a:cxn>
              <a:cxn ang="0">
                <a:pos x="4" y="16"/>
              </a:cxn>
              <a:cxn ang="0">
                <a:pos x="8" y="12"/>
              </a:cxn>
              <a:cxn ang="0">
                <a:pos x="11" y="15"/>
              </a:cxn>
              <a:cxn ang="0">
                <a:pos x="14" y="16"/>
              </a:cxn>
              <a:cxn ang="0">
                <a:pos x="15" y="14"/>
              </a:cxn>
              <a:cxn ang="0">
                <a:pos x="14" y="8"/>
              </a:cxn>
              <a:cxn ang="0">
                <a:pos x="13" y="4"/>
              </a:cxn>
              <a:cxn ang="0">
                <a:pos x="8" y="0"/>
              </a:cxn>
              <a:cxn ang="0">
                <a:pos x="8" y="0"/>
              </a:cxn>
            </a:cxnLst>
            <a:rect l="0" t="0" r="r" b="b"/>
            <a:pathLst>
              <a:path w="15" h="16">
                <a:moveTo>
                  <a:pt x="8" y="0"/>
                </a:moveTo>
                <a:lnTo>
                  <a:pt x="5" y="2"/>
                </a:lnTo>
                <a:lnTo>
                  <a:pt x="5" y="5"/>
                </a:lnTo>
                <a:lnTo>
                  <a:pt x="3" y="7"/>
                </a:lnTo>
                <a:lnTo>
                  <a:pt x="3" y="10"/>
                </a:lnTo>
                <a:lnTo>
                  <a:pt x="0" y="13"/>
                </a:lnTo>
                <a:lnTo>
                  <a:pt x="0" y="16"/>
                </a:lnTo>
                <a:lnTo>
                  <a:pt x="4" y="16"/>
                </a:lnTo>
                <a:lnTo>
                  <a:pt x="8" y="12"/>
                </a:lnTo>
                <a:lnTo>
                  <a:pt x="11" y="15"/>
                </a:lnTo>
                <a:lnTo>
                  <a:pt x="14" y="16"/>
                </a:lnTo>
                <a:lnTo>
                  <a:pt x="15" y="14"/>
                </a:lnTo>
                <a:lnTo>
                  <a:pt x="14" y="8"/>
                </a:lnTo>
                <a:lnTo>
                  <a:pt x="13" y="4"/>
                </a:lnTo>
                <a:lnTo>
                  <a:pt x="8" y="0"/>
                </a:lnTo>
                <a:lnTo>
                  <a:pt x="8"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5" name="Freeform 139"/>
          <p:cNvSpPr>
            <a:spLocks noChangeArrowheads="1"/>
          </p:cNvSpPr>
          <p:nvPr/>
        </p:nvSpPr>
        <p:spPr bwMode="auto">
          <a:xfrm>
            <a:off x="2006601" y="4440238"/>
            <a:ext cx="11113" cy="6350"/>
          </a:xfrm>
          <a:custGeom>
            <a:avLst/>
            <a:gdLst/>
            <a:ahLst/>
            <a:cxnLst>
              <a:cxn ang="0">
                <a:pos x="4" y="0"/>
              </a:cxn>
              <a:cxn ang="0">
                <a:pos x="0" y="2"/>
              </a:cxn>
              <a:cxn ang="0">
                <a:pos x="0" y="4"/>
              </a:cxn>
              <a:cxn ang="0">
                <a:pos x="6" y="4"/>
              </a:cxn>
              <a:cxn ang="0">
                <a:pos x="7" y="1"/>
              </a:cxn>
              <a:cxn ang="0">
                <a:pos x="4" y="0"/>
              </a:cxn>
              <a:cxn ang="0">
                <a:pos x="4" y="0"/>
              </a:cxn>
            </a:cxnLst>
            <a:rect l="0" t="0" r="r" b="b"/>
            <a:pathLst>
              <a:path w="7" h="4">
                <a:moveTo>
                  <a:pt x="4" y="0"/>
                </a:moveTo>
                <a:lnTo>
                  <a:pt x="0" y="2"/>
                </a:lnTo>
                <a:lnTo>
                  <a:pt x="0" y="4"/>
                </a:lnTo>
                <a:lnTo>
                  <a:pt x="6" y="4"/>
                </a:lnTo>
                <a:lnTo>
                  <a:pt x="7" y="1"/>
                </a:lnTo>
                <a:lnTo>
                  <a:pt x="4" y="0"/>
                </a:lnTo>
                <a:lnTo>
                  <a:pt x="4"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6" name="Freeform 140"/>
          <p:cNvSpPr>
            <a:spLocks noChangeArrowheads="1"/>
          </p:cNvSpPr>
          <p:nvPr/>
        </p:nvSpPr>
        <p:spPr bwMode="auto">
          <a:xfrm>
            <a:off x="2024064" y="4446589"/>
            <a:ext cx="3175" cy="3175"/>
          </a:xfrm>
          <a:custGeom>
            <a:avLst/>
            <a:gdLst/>
            <a:ahLst/>
            <a:cxnLst>
              <a:cxn ang="0">
                <a:pos x="1" y="0"/>
              </a:cxn>
              <a:cxn ang="0">
                <a:pos x="0" y="2"/>
              </a:cxn>
              <a:cxn ang="0">
                <a:pos x="2" y="2"/>
              </a:cxn>
              <a:cxn ang="0">
                <a:pos x="2" y="0"/>
              </a:cxn>
              <a:cxn ang="0">
                <a:pos x="1" y="0"/>
              </a:cxn>
              <a:cxn ang="0">
                <a:pos x="1" y="0"/>
              </a:cxn>
            </a:cxnLst>
            <a:rect l="0" t="0" r="r" b="b"/>
            <a:pathLst>
              <a:path w="2" h="2">
                <a:moveTo>
                  <a:pt x="1" y="0"/>
                </a:moveTo>
                <a:lnTo>
                  <a:pt x="0" y="2"/>
                </a:lnTo>
                <a:lnTo>
                  <a:pt x="2" y="2"/>
                </a:lnTo>
                <a:lnTo>
                  <a:pt x="2" y="0"/>
                </a:lnTo>
                <a:lnTo>
                  <a:pt x="1" y="0"/>
                </a:lnTo>
                <a:lnTo>
                  <a:pt x="1"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7" name="Freeform 141"/>
          <p:cNvSpPr>
            <a:spLocks noChangeArrowheads="1"/>
          </p:cNvSpPr>
          <p:nvPr/>
        </p:nvSpPr>
        <p:spPr bwMode="auto">
          <a:xfrm>
            <a:off x="2430464" y="4506913"/>
            <a:ext cx="65087" cy="38100"/>
          </a:xfrm>
          <a:custGeom>
            <a:avLst/>
            <a:gdLst/>
            <a:ahLst/>
            <a:cxnLst>
              <a:cxn ang="0">
                <a:pos x="9" y="0"/>
              </a:cxn>
              <a:cxn ang="0">
                <a:pos x="3" y="0"/>
              </a:cxn>
              <a:cxn ang="0">
                <a:pos x="0" y="1"/>
              </a:cxn>
              <a:cxn ang="0">
                <a:pos x="0" y="6"/>
              </a:cxn>
              <a:cxn ang="0">
                <a:pos x="8" y="8"/>
              </a:cxn>
              <a:cxn ang="0">
                <a:pos x="12" y="8"/>
              </a:cxn>
              <a:cxn ang="0">
                <a:pos x="15" y="11"/>
              </a:cxn>
              <a:cxn ang="0">
                <a:pos x="23" y="11"/>
              </a:cxn>
              <a:cxn ang="0">
                <a:pos x="29" y="15"/>
              </a:cxn>
              <a:cxn ang="0">
                <a:pos x="35" y="23"/>
              </a:cxn>
              <a:cxn ang="0">
                <a:pos x="41" y="24"/>
              </a:cxn>
              <a:cxn ang="0">
                <a:pos x="39" y="21"/>
              </a:cxn>
              <a:cxn ang="0">
                <a:pos x="33" y="16"/>
              </a:cxn>
              <a:cxn ang="0">
                <a:pos x="33" y="11"/>
              </a:cxn>
              <a:cxn ang="0">
                <a:pos x="26" y="5"/>
              </a:cxn>
              <a:cxn ang="0">
                <a:pos x="21" y="5"/>
              </a:cxn>
              <a:cxn ang="0">
                <a:pos x="15" y="7"/>
              </a:cxn>
              <a:cxn ang="0">
                <a:pos x="11" y="2"/>
              </a:cxn>
              <a:cxn ang="0">
                <a:pos x="9" y="0"/>
              </a:cxn>
              <a:cxn ang="0">
                <a:pos x="9" y="0"/>
              </a:cxn>
            </a:cxnLst>
            <a:rect l="0" t="0" r="r" b="b"/>
            <a:pathLst>
              <a:path w="41" h="24">
                <a:moveTo>
                  <a:pt x="9" y="0"/>
                </a:moveTo>
                <a:lnTo>
                  <a:pt x="3" y="0"/>
                </a:lnTo>
                <a:lnTo>
                  <a:pt x="0" y="1"/>
                </a:lnTo>
                <a:lnTo>
                  <a:pt x="0" y="6"/>
                </a:lnTo>
                <a:lnTo>
                  <a:pt x="8" y="8"/>
                </a:lnTo>
                <a:lnTo>
                  <a:pt x="12" y="8"/>
                </a:lnTo>
                <a:lnTo>
                  <a:pt x="15" y="11"/>
                </a:lnTo>
                <a:lnTo>
                  <a:pt x="23" y="11"/>
                </a:lnTo>
                <a:lnTo>
                  <a:pt x="29" y="15"/>
                </a:lnTo>
                <a:lnTo>
                  <a:pt x="35" y="23"/>
                </a:lnTo>
                <a:lnTo>
                  <a:pt x="41" y="24"/>
                </a:lnTo>
                <a:lnTo>
                  <a:pt x="39" y="21"/>
                </a:lnTo>
                <a:lnTo>
                  <a:pt x="33" y="16"/>
                </a:lnTo>
                <a:lnTo>
                  <a:pt x="33" y="11"/>
                </a:lnTo>
                <a:lnTo>
                  <a:pt x="26" y="5"/>
                </a:lnTo>
                <a:lnTo>
                  <a:pt x="21" y="5"/>
                </a:lnTo>
                <a:lnTo>
                  <a:pt x="15" y="7"/>
                </a:lnTo>
                <a:lnTo>
                  <a:pt x="11" y="2"/>
                </a:lnTo>
                <a:lnTo>
                  <a:pt x="9" y="0"/>
                </a:lnTo>
                <a:lnTo>
                  <a:pt x="9"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8" name="Freeform 142"/>
          <p:cNvSpPr>
            <a:spLocks noChangeArrowheads="1"/>
          </p:cNvSpPr>
          <p:nvPr/>
        </p:nvSpPr>
        <p:spPr bwMode="auto">
          <a:xfrm>
            <a:off x="2460625" y="4532314"/>
            <a:ext cx="25400" cy="20637"/>
          </a:xfrm>
          <a:custGeom>
            <a:avLst/>
            <a:gdLst/>
            <a:ahLst/>
            <a:cxnLst>
              <a:cxn ang="0">
                <a:pos x="0" y="0"/>
              </a:cxn>
              <a:cxn ang="0">
                <a:pos x="0" y="3"/>
              </a:cxn>
              <a:cxn ang="0">
                <a:pos x="5" y="6"/>
              </a:cxn>
              <a:cxn ang="0">
                <a:pos x="7" y="11"/>
              </a:cxn>
              <a:cxn ang="0">
                <a:pos x="13" y="13"/>
              </a:cxn>
              <a:cxn ang="0">
                <a:pos x="16" y="13"/>
              </a:cxn>
              <a:cxn ang="0">
                <a:pos x="16" y="11"/>
              </a:cxn>
              <a:cxn ang="0">
                <a:pos x="10" y="7"/>
              </a:cxn>
              <a:cxn ang="0">
                <a:pos x="7" y="3"/>
              </a:cxn>
              <a:cxn ang="0">
                <a:pos x="3" y="2"/>
              </a:cxn>
              <a:cxn ang="0">
                <a:pos x="0" y="0"/>
              </a:cxn>
              <a:cxn ang="0">
                <a:pos x="0" y="0"/>
              </a:cxn>
            </a:cxnLst>
            <a:rect l="0" t="0" r="r" b="b"/>
            <a:pathLst>
              <a:path w="16" h="13">
                <a:moveTo>
                  <a:pt x="0" y="0"/>
                </a:moveTo>
                <a:lnTo>
                  <a:pt x="0" y="3"/>
                </a:lnTo>
                <a:lnTo>
                  <a:pt x="5" y="6"/>
                </a:lnTo>
                <a:lnTo>
                  <a:pt x="7" y="11"/>
                </a:lnTo>
                <a:lnTo>
                  <a:pt x="13" y="13"/>
                </a:lnTo>
                <a:lnTo>
                  <a:pt x="16" y="13"/>
                </a:lnTo>
                <a:lnTo>
                  <a:pt x="16" y="11"/>
                </a:lnTo>
                <a:lnTo>
                  <a:pt x="10" y="7"/>
                </a:lnTo>
                <a:lnTo>
                  <a:pt x="7" y="3"/>
                </a:lnTo>
                <a:lnTo>
                  <a:pt x="3" y="2"/>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39" name="Freeform 143"/>
          <p:cNvSpPr>
            <a:spLocks noChangeArrowheads="1"/>
          </p:cNvSpPr>
          <p:nvPr/>
        </p:nvSpPr>
        <p:spPr bwMode="auto">
          <a:xfrm>
            <a:off x="2530476" y="4513263"/>
            <a:ext cx="117475" cy="227012"/>
          </a:xfrm>
          <a:custGeom>
            <a:avLst/>
            <a:gdLst/>
            <a:ahLst/>
            <a:cxnLst>
              <a:cxn ang="0">
                <a:pos x="0" y="0"/>
              </a:cxn>
              <a:cxn ang="0">
                <a:pos x="0" y="5"/>
              </a:cxn>
              <a:cxn ang="0">
                <a:pos x="3" y="14"/>
              </a:cxn>
              <a:cxn ang="0">
                <a:pos x="10" y="23"/>
              </a:cxn>
              <a:cxn ang="0">
                <a:pos x="16" y="34"/>
              </a:cxn>
              <a:cxn ang="0">
                <a:pos x="22" y="43"/>
              </a:cxn>
              <a:cxn ang="0">
                <a:pos x="29" y="55"/>
              </a:cxn>
              <a:cxn ang="0">
                <a:pos x="30" y="64"/>
              </a:cxn>
              <a:cxn ang="0">
                <a:pos x="32" y="71"/>
              </a:cxn>
              <a:cxn ang="0">
                <a:pos x="44" y="96"/>
              </a:cxn>
              <a:cxn ang="0">
                <a:pos x="54" y="110"/>
              </a:cxn>
              <a:cxn ang="0">
                <a:pos x="58" y="126"/>
              </a:cxn>
              <a:cxn ang="0">
                <a:pos x="67" y="137"/>
              </a:cxn>
              <a:cxn ang="0">
                <a:pos x="74" y="143"/>
              </a:cxn>
              <a:cxn ang="0">
                <a:pos x="70" y="125"/>
              </a:cxn>
              <a:cxn ang="0">
                <a:pos x="54" y="83"/>
              </a:cxn>
              <a:cxn ang="0">
                <a:pos x="34" y="45"/>
              </a:cxn>
              <a:cxn ang="0">
                <a:pos x="12" y="14"/>
              </a:cxn>
              <a:cxn ang="0">
                <a:pos x="3" y="3"/>
              </a:cxn>
              <a:cxn ang="0">
                <a:pos x="0" y="0"/>
              </a:cxn>
              <a:cxn ang="0">
                <a:pos x="0" y="0"/>
              </a:cxn>
            </a:cxnLst>
            <a:rect l="0" t="0" r="r" b="b"/>
            <a:pathLst>
              <a:path w="74" h="143">
                <a:moveTo>
                  <a:pt x="0" y="0"/>
                </a:moveTo>
                <a:lnTo>
                  <a:pt x="0" y="5"/>
                </a:lnTo>
                <a:lnTo>
                  <a:pt x="3" y="14"/>
                </a:lnTo>
                <a:lnTo>
                  <a:pt x="10" y="23"/>
                </a:lnTo>
                <a:lnTo>
                  <a:pt x="16" y="34"/>
                </a:lnTo>
                <a:lnTo>
                  <a:pt x="22" y="43"/>
                </a:lnTo>
                <a:lnTo>
                  <a:pt x="29" y="55"/>
                </a:lnTo>
                <a:lnTo>
                  <a:pt x="30" y="64"/>
                </a:lnTo>
                <a:lnTo>
                  <a:pt x="32" y="71"/>
                </a:lnTo>
                <a:lnTo>
                  <a:pt x="44" y="96"/>
                </a:lnTo>
                <a:lnTo>
                  <a:pt x="54" y="110"/>
                </a:lnTo>
                <a:lnTo>
                  <a:pt x="58" y="126"/>
                </a:lnTo>
                <a:lnTo>
                  <a:pt x="67" y="137"/>
                </a:lnTo>
                <a:lnTo>
                  <a:pt x="74" y="143"/>
                </a:lnTo>
                <a:lnTo>
                  <a:pt x="70" y="125"/>
                </a:lnTo>
                <a:lnTo>
                  <a:pt x="54" y="83"/>
                </a:lnTo>
                <a:lnTo>
                  <a:pt x="34" y="45"/>
                </a:lnTo>
                <a:lnTo>
                  <a:pt x="12" y="14"/>
                </a:lnTo>
                <a:lnTo>
                  <a:pt x="3" y="3"/>
                </a:lnTo>
                <a:lnTo>
                  <a:pt x="0" y="0"/>
                </a:lnTo>
                <a:lnTo>
                  <a:pt x="0"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40" name="Freeform 144"/>
          <p:cNvSpPr>
            <a:spLocks noChangeArrowheads="1"/>
          </p:cNvSpPr>
          <p:nvPr/>
        </p:nvSpPr>
        <p:spPr bwMode="auto">
          <a:xfrm>
            <a:off x="1766889" y="4479926"/>
            <a:ext cx="73025" cy="34925"/>
          </a:xfrm>
          <a:custGeom>
            <a:avLst/>
            <a:gdLst/>
            <a:ahLst/>
            <a:cxnLst>
              <a:cxn ang="0">
                <a:pos x="0" y="21"/>
              </a:cxn>
              <a:cxn ang="0">
                <a:pos x="10" y="14"/>
              </a:cxn>
              <a:cxn ang="0">
                <a:pos x="24" y="8"/>
              </a:cxn>
              <a:cxn ang="0">
                <a:pos x="29" y="6"/>
              </a:cxn>
              <a:cxn ang="0">
                <a:pos x="35" y="4"/>
              </a:cxn>
              <a:cxn ang="0">
                <a:pos x="39" y="4"/>
              </a:cxn>
              <a:cxn ang="0">
                <a:pos x="43" y="0"/>
              </a:cxn>
              <a:cxn ang="0">
                <a:pos x="46" y="2"/>
              </a:cxn>
              <a:cxn ang="0">
                <a:pos x="44" y="9"/>
              </a:cxn>
              <a:cxn ang="0">
                <a:pos x="38" y="9"/>
              </a:cxn>
              <a:cxn ang="0">
                <a:pos x="29" y="16"/>
              </a:cxn>
              <a:cxn ang="0">
                <a:pos x="18" y="17"/>
              </a:cxn>
              <a:cxn ang="0">
                <a:pos x="11" y="18"/>
              </a:cxn>
              <a:cxn ang="0">
                <a:pos x="2" y="22"/>
              </a:cxn>
              <a:cxn ang="0">
                <a:pos x="0" y="21"/>
              </a:cxn>
              <a:cxn ang="0">
                <a:pos x="0" y="21"/>
              </a:cxn>
            </a:cxnLst>
            <a:rect l="0" t="0" r="r" b="b"/>
            <a:pathLst>
              <a:path w="46" h="22">
                <a:moveTo>
                  <a:pt x="0" y="21"/>
                </a:moveTo>
                <a:lnTo>
                  <a:pt x="10" y="14"/>
                </a:lnTo>
                <a:lnTo>
                  <a:pt x="24" y="8"/>
                </a:lnTo>
                <a:lnTo>
                  <a:pt x="29" y="6"/>
                </a:lnTo>
                <a:lnTo>
                  <a:pt x="35" y="4"/>
                </a:lnTo>
                <a:lnTo>
                  <a:pt x="39" y="4"/>
                </a:lnTo>
                <a:lnTo>
                  <a:pt x="43" y="0"/>
                </a:lnTo>
                <a:lnTo>
                  <a:pt x="46" y="2"/>
                </a:lnTo>
                <a:lnTo>
                  <a:pt x="44" y="9"/>
                </a:lnTo>
                <a:lnTo>
                  <a:pt x="38" y="9"/>
                </a:lnTo>
                <a:lnTo>
                  <a:pt x="29" y="16"/>
                </a:lnTo>
                <a:lnTo>
                  <a:pt x="18" y="17"/>
                </a:lnTo>
                <a:lnTo>
                  <a:pt x="11" y="18"/>
                </a:lnTo>
                <a:lnTo>
                  <a:pt x="2" y="22"/>
                </a:lnTo>
                <a:lnTo>
                  <a:pt x="0" y="21"/>
                </a:lnTo>
                <a:lnTo>
                  <a:pt x="0" y="21"/>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41" name="Freeform 145"/>
          <p:cNvSpPr>
            <a:spLocks noChangeArrowheads="1"/>
          </p:cNvSpPr>
          <p:nvPr/>
        </p:nvSpPr>
        <p:spPr bwMode="auto">
          <a:xfrm>
            <a:off x="1795463" y="4341813"/>
            <a:ext cx="781050" cy="284162"/>
          </a:xfrm>
          <a:custGeom>
            <a:avLst/>
            <a:gdLst/>
            <a:ahLst/>
            <a:cxnLst>
              <a:cxn ang="0">
                <a:pos x="16" y="84"/>
              </a:cxn>
              <a:cxn ang="0">
                <a:pos x="52" y="70"/>
              </a:cxn>
              <a:cxn ang="0">
                <a:pos x="46" y="90"/>
              </a:cxn>
              <a:cxn ang="0">
                <a:pos x="43" y="109"/>
              </a:cxn>
              <a:cxn ang="0">
                <a:pos x="17" y="110"/>
              </a:cxn>
              <a:cxn ang="0">
                <a:pos x="26" y="121"/>
              </a:cxn>
              <a:cxn ang="0">
                <a:pos x="42" y="132"/>
              </a:cxn>
              <a:cxn ang="0">
                <a:pos x="57" y="137"/>
              </a:cxn>
              <a:cxn ang="0">
                <a:pos x="67" y="131"/>
              </a:cxn>
              <a:cxn ang="0">
                <a:pos x="75" y="148"/>
              </a:cxn>
              <a:cxn ang="0">
                <a:pos x="85" y="123"/>
              </a:cxn>
              <a:cxn ang="0">
                <a:pos x="86" y="107"/>
              </a:cxn>
              <a:cxn ang="0">
                <a:pos x="102" y="88"/>
              </a:cxn>
              <a:cxn ang="0">
                <a:pos x="118" y="66"/>
              </a:cxn>
              <a:cxn ang="0">
                <a:pos x="132" y="52"/>
              </a:cxn>
              <a:cxn ang="0">
                <a:pos x="156" y="45"/>
              </a:cxn>
              <a:cxn ang="0">
                <a:pos x="179" y="40"/>
              </a:cxn>
              <a:cxn ang="0">
                <a:pos x="193" y="20"/>
              </a:cxn>
              <a:cxn ang="0">
                <a:pos x="201" y="22"/>
              </a:cxn>
              <a:cxn ang="0">
                <a:pos x="231" y="18"/>
              </a:cxn>
              <a:cxn ang="0">
                <a:pos x="226" y="14"/>
              </a:cxn>
              <a:cxn ang="0">
                <a:pos x="254" y="21"/>
              </a:cxn>
              <a:cxn ang="0">
                <a:pos x="279" y="25"/>
              </a:cxn>
              <a:cxn ang="0">
                <a:pos x="307" y="27"/>
              </a:cxn>
              <a:cxn ang="0">
                <a:pos x="301" y="32"/>
              </a:cxn>
              <a:cxn ang="0">
                <a:pos x="298" y="45"/>
              </a:cxn>
              <a:cxn ang="0">
                <a:pos x="320" y="56"/>
              </a:cxn>
              <a:cxn ang="0">
                <a:pos x="355" y="69"/>
              </a:cxn>
              <a:cxn ang="0">
                <a:pos x="388" y="85"/>
              </a:cxn>
              <a:cxn ang="0">
                <a:pos x="382" y="73"/>
              </a:cxn>
              <a:cxn ang="0">
                <a:pos x="369" y="59"/>
              </a:cxn>
              <a:cxn ang="0">
                <a:pos x="335" y="46"/>
              </a:cxn>
              <a:cxn ang="0">
                <a:pos x="353" y="47"/>
              </a:cxn>
              <a:cxn ang="0">
                <a:pos x="373" y="52"/>
              </a:cxn>
              <a:cxn ang="0">
                <a:pos x="397" y="66"/>
              </a:cxn>
              <a:cxn ang="0">
                <a:pos x="394" y="75"/>
              </a:cxn>
              <a:cxn ang="0">
                <a:pos x="407" y="85"/>
              </a:cxn>
              <a:cxn ang="0">
                <a:pos x="420" y="97"/>
              </a:cxn>
              <a:cxn ang="0">
                <a:pos x="436" y="118"/>
              </a:cxn>
              <a:cxn ang="0">
                <a:pos x="453" y="132"/>
              </a:cxn>
              <a:cxn ang="0">
                <a:pos x="465" y="148"/>
              </a:cxn>
              <a:cxn ang="0">
                <a:pos x="483" y="178"/>
              </a:cxn>
              <a:cxn ang="0">
                <a:pos x="487" y="170"/>
              </a:cxn>
              <a:cxn ang="0">
                <a:pos x="474" y="144"/>
              </a:cxn>
              <a:cxn ang="0">
                <a:pos x="463" y="129"/>
              </a:cxn>
              <a:cxn ang="0">
                <a:pos x="446" y="99"/>
              </a:cxn>
              <a:cxn ang="0">
                <a:pos x="411" y="61"/>
              </a:cxn>
              <a:cxn ang="0">
                <a:pos x="317" y="13"/>
              </a:cxn>
              <a:cxn ang="0">
                <a:pos x="214" y="0"/>
              </a:cxn>
              <a:cxn ang="0">
                <a:pos x="117" y="18"/>
              </a:cxn>
              <a:cxn ang="0">
                <a:pos x="12" y="78"/>
              </a:cxn>
            </a:cxnLst>
            <a:rect l="0" t="0" r="r" b="b"/>
            <a:pathLst>
              <a:path w="492" h="179">
                <a:moveTo>
                  <a:pt x="0" y="89"/>
                </a:moveTo>
                <a:lnTo>
                  <a:pt x="9" y="88"/>
                </a:lnTo>
                <a:lnTo>
                  <a:pt x="16" y="84"/>
                </a:lnTo>
                <a:lnTo>
                  <a:pt x="32" y="84"/>
                </a:lnTo>
                <a:lnTo>
                  <a:pt x="46" y="75"/>
                </a:lnTo>
                <a:lnTo>
                  <a:pt x="52" y="70"/>
                </a:lnTo>
                <a:lnTo>
                  <a:pt x="56" y="70"/>
                </a:lnTo>
                <a:lnTo>
                  <a:pt x="57" y="81"/>
                </a:lnTo>
                <a:lnTo>
                  <a:pt x="46" y="90"/>
                </a:lnTo>
                <a:lnTo>
                  <a:pt x="43" y="94"/>
                </a:lnTo>
                <a:lnTo>
                  <a:pt x="48" y="103"/>
                </a:lnTo>
                <a:lnTo>
                  <a:pt x="43" y="109"/>
                </a:lnTo>
                <a:lnTo>
                  <a:pt x="37" y="113"/>
                </a:lnTo>
                <a:lnTo>
                  <a:pt x="32" y="106"/>
                </a:lnTo>
                <a:lnTo>
                  <a:pt x="17" y="110"/>
                </a:lnTo>
                <a:lnTo>
                  <a:pt x="4" y="120"/>
                </a:lnTo>
                <a:lnTo>
                  <a:pt x="12" y="123"/>
                </a:lnTo>
                <a:lnTo>
                  <a:pt x="26" y="121"/>
                </a:lnTo>
                <a:lnTo>
                  <a:pt x="34" y="115"/>
                </a:lnTo>
                <a:lnTo>
                  <a:pt x="35" y="126"/>
                </a:lnTo>
                <a:lnTo>
                  <a:pt x="42" y="132"/>
                </a:lnTo>
                <a:lnTo>
                  <a:pt x="48" y="132"/>
                </a:lnTo>
                <a:lnTo>
                  <a:pt x="53" y="138"/>
                </a:lnTo>
                <a:lnTo>
                  <a:pt x="57" y="137"/>
                </a:lnTo>
                <a:lnTo>
                  <a:pt x="57" y="131"/>
                </a:lnTo>
                <a:lnTo>
                  <a:pt x="65" y="129"/>
                </a:lnTo>
                <a:lnTo>
                  <a:pt x="67" y="131"/>
                </a:lnTo>
                <a:lnTo>
                  <a:pt x="63" y="139"/>
                </a:lnTo>
                <a:lnTo>
                  <a:pt x="71" y="146"/>
                </a:lnTo>
                <a:lnTo>
                  <a:pt x="75" y="148"/>
                </a:lnTo>
                <a:lnTo>
                  <a:pt x="81" y="140"/>
                </a:lnTo>
                <a:lnTo>
                  <a:pt x="81" y="131"/>
                </a:lnTo>
                <a:lnTo>
                  <a:pt x="85" y="123"/>
                </a:lnTo>
                <a:lnTo>
                  <a:pt x="93" y="115"/>
                </a:lnTo>
                <a:lnTo>
                  <a:pt x="92" y="107"/>
                </a:lnTo>
                <a:lnTo>
                  <a:pt x="86" y="107"/>
                </a:lnTo>
                <a:lnTo>
                  <a:pt x="85" y="109"/>
                </a:lnTo>
                <a:lnTo>
                  <a:pt x="87" y="97"/>
                </a:lnTo>
                <a:lnTo>
                  <a:pt x="102" y="88"/>
                </a:lnTo>
                <a:lnTo>
                  <a:pt x="102" y="78"/>
                </a:lnTo>
                <a:lnTo>
                  <a:pt x="113" y="71"/>
                </a:lnTo>
                <a:lnTo>
                  <a:pt x="118" y="66"/>
                </a:lnTo>
                <a:lnTo>
                  <a:pt x="113" y="56"/>
                </a:lnTo>
                <a:lnTo>
                  <a:pt x="122" y="52"/>
                </a:lnTo>
                <a:lnTo>
                  <a:pt x="132" y="52"/>
                </a:lnTo>
                <a:lnTo>
                  <a:pt x="137" y="56"/>
                </a:lnTo>
                <a:lnTo>
                  <a:pt x="146" y="46"/>
                </a:lnTo>
                <a:lnTo>
                  <a:pt x="156" y="45"/>
                </a:lnTo>
                <a:lnTo>
                  <a:pt x="165" y="44"/>
                </a:lnTo>
                <a:lnTo>
                  <a:pt x="172" y="35"/>
                </a:lnTo>
                <a:lnTo>
                  <a:pt x="179" y="40"/>
                </a:lnTo>
                <a:lnTo>
                  <a:pt x="189" y="36"/>
                </a:lnTo>
                <a:lnTo>
                  <a:pt x="201" y="25"/>
                </a:lnTo>
                <a:lnTo>
                  <a:pt x="193" y="20"/>
                </a:lnTo>
                <a:lnTo>
                  <a:pt x="193" y="15"/>
                </a:lnTo>
                <a:lnTo>
                  <a:pt x="198" y="15"/>
                </a:lnTo>
                <a:lnTo>
                  <a:pt x="201" y="22"/>
                </a:lnTo>
                <a:lnTo>
                  <a:pt x="219" y="25"/>
                </a:lnTo>
                <a:lnTo>
                  <a:pt x="226" y="27"/>
                </a:lnTo>
                <a:lnTo>
                  <a:pt x="231" y="18"/>
                </a:lnTo>
                <a:lnTo>
                  <a:pt x="217" y="16"/>
                </a:lnTo>
                <a:lnTo>
                  <a:pt x="214" y="14"/>
                </a:lnTo>
                <a:lnTo>
                  <a:pt x="226" y="14"/>
                </a:lnTo>
                <a:lnTo>
                  <a:pt x="249" y="22"/>
                </a:lnTo>
                <a:lnTo>
                  <a:pt x="256" y="27"/>
                </a:lnTo>
                <a:lnTo>
                  <a:pt x="254" y="21"/>
                </a:lnTo>
                <a:lnTo>
                  <a:pt x="260" y="18"/>
                </a:lnTo>
                <a:lnTo>
                  <a:pt x="270" y="22"/>
                </a:lnTo>
                <a:lnTo>
                  <a:pt x="279" y="25"/>
                </a:lnTo>
                <a:lnTo>
                  <a:pt x="281" y="30"/>
                </a:lnTo>
                <a:lnTo>
                  <a:pt x="292" y="27"/>
                </a:lnTo>
                <a:lnTo>
                  <a:pt x="307" y="27"/>
                </a:lnTo>
                <a:lnTo>
                  <a:pt x="315" y="34"/>
                </a:lnTo>
                <a:lnTo>
                  <a:pt x="311" y="34"/>
                </a:lnTo>
                <a:lnTo>
                  <a:pt x="301" y="32"/>
                </a:lnTo>
                <a:lnTo>
                  <a:pt x="300" y="32"/>
                </a:lnTo>
                <a:lnTo>
                  <a:pt x="301" y="39"/>
                </a:lnTo>
                <a:lnTo>
                  <a:pt x="298" y="45"/>
                </a:lnTo>
                <a:lnTo>
                  <a:pt x="299" y="47"/>
                </a:lnTo>
                <a:lnTo>
                  <a:pt x="313" y="47"/>
                </a:lnTo>
                <a:lnTo>
                  <a:pt x="320" y="56"/>
                </a:lnTo>
                <a:lnTo>
                  <a:pt x="334" y="58"/>
                </a:lnTo>
                <a:lnTo>
                  <a:pt x="344" y="63"/>
                </a:lnTo>
                <a:lnTo>
                  <a:pt x="355" y="69"/>
                </a:lnTo>
                <a:lnTo>
                  <a:pt x="362" y="70"/>
                </a:lnTo>
                <a:lnTo>
                  <a:pt x="376" y="78"/>
                </a:lnTo>
                <a:lnTo>
                  <a:pt x="388" y="85"/>
                </a:lnTo>
                <a:lnTo>
                  <a:pt x="392" y="85"/>
                </a:lnTo>
                <a:lnTo>
                  <a:pt x="392" y="81"/>
                </a:lnTo>
                <a:lnTo>
                  <a:pt x="382" y="73"/>
                </a:lnTo>
                <a:lnTo>
                  <a:pt x="388" y="70"/>
                </a:lnTo>
                <a:lnTo>
                  <a:pt x="388" y="65"/>
                </a:lnTo>
                <a:lnTo>
                  <a:pt x="369" y="59"/>
                </a:lnTo>
                <a:lnTo>
                  <a:pt x="351" y="59"/>
                </a:lnTo>
                <a:lnTo>
                  <a:pt x="341" y="52"/>
                </a:lnTo>
                <a:lnTo>
                  <a:pt x="335" y="46"/>
                </a:lnTo>
                <a:lnTo>
                  <a:pt x="338" y="46"/>
                </a:lnTo>
                <a:lnTo>
                  <a:pt x="355" y="53"/>
                </a:lnTo>
                <a:lnTo>
                  <a:pt x="353" y="47"/>
                </a:lnTo>
                <a:lnTo>
                  <a:pt x="356" y="47"/>
                </a:lnTo>
                <a:lnTo>
                  <a:pt x="362" y="52"/>
                </a:lnTo>
                <a:lnTo>
                  <a:pt x="373" y="52"/>
                </a:lnTo>
                <a:lnTo>
                  <a:pt x="377" y="56"/>
                </a:lnTo>
                <a:lnTo>
                  <a:pt x="389" y="61"/>
                </a:lnTo>
                <a:lnTo>
                  <a:pt x="397" y="66"/>
                </a:lnTo>
                <a:lnTo>
                  <a:pt x="400" y="71"/>
                </a:lnTo>
                <a:lnTo>
                  <a:pt x="399" y="75"/>
                </a:lnTo>
                <a:lnTo>
                  <a:pt x="394" y="75"/>
                </a:lnTo>
                <a:lnTo>
                  <a:pt x="394" y="80"/>
                </a:lnTo>
                <a:lnTo>
                  <a:pt x="405" y="84"/>
                </a:lnTo>
                <a:lnTo>
                  <a:pt x="407" y="85"/>
                </a:lnTo>
                <a:lnTo>
                  <a:pt x="410" y="90"/>
                </a:lnTo>
                <a:lnTo>
                  <a:pt x="418" y="91"/>
                </a:lnTo>
                <a:lnTo>
                  <a:pt x="420" y="97"/>
                </a:lnTo>
                <a:lnTo>
                  <a:pt x="431" y="103"/>
                </a:lnTo>
                <a:lnTo>
                  <a:pt x="434" y="109"/>
                </a:lnTo>
                <a:lnTo>
                  <a:pt x="436" y="118"/>
                </a:lnTo>
                <a:lnTo>
                  <a:pt x="444" y="122"/>
                </a:lnTo>
                <a:lnTo>
                  <a:pt x="445" y="130"/>
                </a:lnTo>
                <a:lnTo>
                  <a:pt x="453" y="132"/>
                </a:lnTo>
                <a:lnTo>
                  <a:pt x="460" y="132"/>
                </a:lnTo>
                <a:lnTo>
                  <a:pt x="465" y="136"/>
                </a:lnTo>
                <a:lnTo>
                  <a:pt x="465" y="148"/>
                </a:lnTo>
                <a:lnTo>
                  <a:pt x="468" y="168"/>
                </a:lnTo>
                <a:lnTo>
                  <a:pt x="477" y="172"/>
                </a:lnTo>
                <a:lnTo>
                  <a:pt x="483" y="178"/>
                </a:lnTo>
                <a:lnTo>
                  <a:pt x="492" y="179"/>
                </a:lnTo>
                <a:lnTo>
                  <a:pt x="492" y="176"/>
                </a:lnTo>
                <a:lnTo>
                  <a:pt x="487" y="170"/>
                </a:lnTo>
                <a:lnTo>
                  <a:pt x="484" y="161"/>
                </a:lnTo>
                <a:lnTo>
                  <a:pt x="476" y="152"/>
                </a:lnTo>
                <a:lnTo>
                  <a:pt x="474" y="144"/>
                </a:lnTo>
                <a:lnTo>
                  <a:pt x="474" y="133"/>
                </a:lnTo>
                <a:lnTo>
                  <a:pt x="465" y="129"/>
                </a:lnTo>
                <a:lnTo>
                  <a:pt x="463" y="129"/>
                </a:lnTo>
                <a:lnTo>
                  <a:pt x="454" y="118"/>
                </a:lnTo>
                <a:lnTo>
                  <a:pt x="450" y="109"/>
                </a:lnTo>
                <a:lnTo>
                  <a:pt x="446" y="99"/>
                </a:lnTo>
                <a:lnTo>
                  <a:pt x="446" y="89"/>
                </a:lnTo>
                <a:lnTo>
                  <a:pt x="429" y="75"/>
                </a:lnTo>
                <a:lnTo>
                  <a:pt x="411" y="61"/>
                </a:lnTo>
                <a:lnTo>
                  <a:pt x="382" y="42"/>
                </a:lnTo>
                <a:lnTo>
                  <a:pt x="350" y="25"/>
                </a:lnTo>
                <a:lnTo>
                  <a:pt x="317" y="13"/>
                </a:lnTo>
                <a:lnTo>
                  <a:pt x="279" y="4"/>
                </a:lnTo>
                <a:lnTo>
                  <a:pt x="233" y="0"/>
                </a:lnTo>
                <a:lnTo>
                  <a:pt x="214" y="0"/>
                </a:lnTo>
                <a:lnTo>
                  <a:pt x="187" y="2"/>
                </a:lnTo>
                <a:lnTo>
                  <a:pt x="154" y="6"/>
                </a:lnTo>
                <a:lnTo>
                  <a:pt x="117" y="18"/>
                </a:lnTo>
                <a:lnTo>
                  <a:pt x="84" y="31"/>
                </a:lnTo>
                <a:lnTo>
                  <a:pt x="47" y="52"/>
                </a:lnTo>
                <a:lnTo>
                  <a:pt x="12" y="78"/>
                </a:lnTo>
                <a:lnTo>
                  <a:pt x="0" y="89"/>
                </a:lnTo>
                <a:lnTo>
                  <a:pt x="0" y="89"/>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sp>
        <p:nvSpPr>
          <p:cNvPr id="29842" name="Freeform 146"/>
          <p:cNvSpPr>
            <a:spLocks noChangeArrowheads="1"/>
          </p:cNvSpPr>
          <p:nvPr/>
        </p:nvSpPr>
        <p:spPr bwMode="auto">
          <a:xfrm>
            <a:off x="2160588" y="4513264"/>
            <a:ext cx="31750" cy="66675"/>
          </a:xfrm>
          <a:custGeom>
            <a:avLst/>
            <a:gdLst/>
            <a:ahLst/>
            <a:cxnLst>
              <a:cxn ang="0">
                <a:pos x="7" y="0"/>
              </a:cxn>
              <a:cxn ang="0">
                <a:pos x="0" y="3"/>
              </a:cxn>
              <a:cxn ang="0">
                <a:pos x="0" y="9"/>
              </a:cxn>
              <a:cxn ang="0">
                <a:pos x="4" y="13"/>
              </a:cxn>
              <a:cxn ang="0">
                <a:pos x="3" y="20"/>
              </a:cxn>
              <a:cxn ang="0">
                <a:pos x="4" y="25"/>
              </a:cxn>
              <a:cxn ang="0">
                <a:pos x="2" y="27"/>
              </a:cxn>
              <a:cxn ang="0">
                <a:pos x="6" y="34"/>
              </a:cxn>
              <a:cxn ang="0">
                <a:pos x="4" y="39"/>
              </a:cxn>
              <a:cxn ang="0">
                <a:pos x="4" y="41"/>
              </a:cxn>
              <a:cxn ang="0">
                <a:pos x="11" y="38"/>
              </a:cxn>
              <a:cxn ang="0">
                <a:pos x="14" y="42"/>
              </a:cxn>
              <a:cxn ang="0">
                <a:pos x="17" y="38"/>
              </a:cxn>
              <a:cxn ang="0">
                <a:pos x="20" y="35"/>
              </a:cxn>
              <a:cxn ang="0">
                <a:pos x="16" y="32"/>
              </a:cxn>
              <a:cxn ang="0">
                <a:pos x="18" y="25"/>
              </a:cxn>
              <a:cxn ang="0">
                <a:pos x="16" y="17"/>
              </a:cxn>
              <a:cxn ang="0">
                <a:pos x="16" y="7"/>
              </a:cxn>
              <a:cxn ang="0">
                <a:pos x="11" y="3"/>
              </a:cxn>
              <a:cxn ang="0">
                <a:pos x="7" y="0"/>
              </a:cxn>
              <a:cxn ang="0">
                <a:pos x="7" y="0"/>
              </a:cxn>
            </a:cxnLst>
            <a:rect l="0" t="0" r="r" b="b"/>
            <a:pathLst>
              <a:path w="20" h="42">
                <a:moveTo>
                  <a:pt x="7" y="0"/>
                </a:moveTo>
                <a:lnTo>
                  <a:pt x="0" y="3"/>
                </a:lnTo>
                <a:lnTo>
                  <a:pt x="0" y="9"/>
                </a:lnTo>
                <a:lnTo>
                  <a:pt x="4" y="13"/>
                </a:lnTo>
                <a:lnTo>
                  <a:pt x="3" y="20"/>
                </a:lnTo>
                <a:lnTo>
                  <a:pt x="4" y="25"/>
                </a:lnTo>
                <a:lnTo>
                  <a:pt x="2" y="27"/>
                </a:lnTo>
                <a:lnTo>
                  <a:pt x="6" y="34"/>
                </a:lnTo>
                <a:lnTo>
                  <a:pt x="4" y="39"/>
                </a:lnTo>
                <a:lnTo>
                  <a:pt x="4" y="41"/>
                </a:lnTo>
                <a:lnTo>
                  <a:pt x="11" y="38"/>
                </a:lnTo>
                <a:lnTo>
                  <a:pt x="14" y="42"/>
                </a:lnTo>
                <a:lnTo>
                  <a:pt x="17" y="38"/>
                </a:lnTo>
                <a:lnTo>
                  <a:pt x="20" y="35"/>
                </a:lnTo>
                <a:lnTo>
                  <a:pt x="16" y="32"/>
                </a:lnTo>
                <a:lnTo>
                  <a:pt x="18" y="25"/>
                </a:lnTo>
                <a:lnTo>
                  <a:pt x="16" y="17"/>
                </a:lnTo>
                <a:lnTo>
                  <a:pt x="16" y="7"/>
                </a:lnTo>
                <a:lnTo>
                  <a:pt x="11" y="3"/>
                </a:lnTo>
                <a:lnTo>
                  <a:pt x="7" y="0"/>
                </a:lnTo>
                <a:lnTo>
                  <a:pt x="7" y="0"/>
                </a:lnTo>
                <a:close/>
              </a:path>
            </a:pathLst>
          </a:custGeom>
          <a:gradFill rotWithShape="0">
            <a:gsLst>
              <a:gs pos="0">
                <a:srgbClr val="003333"/>
              </a:gs>
              <a:gs pos="100000">
                <a:srgbClr val="000033"/>
              </a:gs>
            </a:gsLst>
            <a:lin ang="5400000" scaled="1"/>
          </a:gradFill>
          <a:ln w="9525">
            <a:noFill/>
            <a:round/>
            <a:headEnd/>
            <a:tailEnd/>
          </a:ln>
        </p:spPr>
        <p:txBody>
          <a:bodyPr/>
          <a:lstStyle/>
          <a:p>
            <a:endParaRPr lang="en-US"/>
          </a:p>
        </p:txBody>
      </p:sp>
      <p:sp>
        <p:nvSpPr>
          <p:cNvPr id="29843" name="Freeform 147"/>
          <p:cNvSpPr>
            <a:spLocks noChangeArrowheads="1"/>
          </p:cNvSpPr>
          <p:nvPr/>
        </p:nvSpPr>
        <p:spPr bwMode="auto">
          <a:xfrm>
            <a:off x="2157414" y="4511675"/>
            <a:ext cx="33337" cy="65088"/>
          </a:xfrm>
          <a:custGeom>
            <a:avLst/>
            <a:gdLst/>
            <a:ahLst/>
            <a:cxnLst>
              <a:cxn ang="0">
                <a:pos x="7" y="0"/>
              </a:cxn>
              <a:cxn ang="0">
                <a:pos x="0" y="2"/>
              </a:cxn>
              <a:cxn ang="0">
                <a:pos x="0" y="8"/>
              </a:cxn>
              <a:cxn ang="0">
                <a:pos x="4" y="12"/>
              </a:cxn>
              <a:cxn ang="0">
                <a:pos x="3" y="19"/>
              </a:cxn>
              <a:cxn ang="0">
                <a:pos x="4" y="24"/>
              </a:cxn>
              <a:cxn ang="0">
                <a:pos x="3" y="26"/>
              </a:cxn>
              <a:cxn ang="0">
                <a:pos x="6" y="33"/>
              </a:cxn>
              <a:cxn ang="0">
                <a:pos x="4" y="38"/>
              </a:cxn>
              <a:cxn ang="0">
                <a:pos x="4" y="41"/>
              </a:cxn>
              <a:cxn ang="0">
                <a:pos x="11" y="37"/>
              </a:cxn>
              <a:cxn ang="0">
                <a:pos x="14" y="41"/>
              </a:cxn>
              <a:cxn ang="0">
                <a:pos x="17" y="37"/>
              </a:cxn>
              <a:cxn ang="0">
                <a:pos x="21" y="35"/>
              </a:cxn>
              <a:cxn ang="0">
                <a:pos x="16" y="32"/>
              </a:cxn>
              <a:cxn ang="0">
                <a:pos x="18" y="24"/>
              </a:cxn>
              <a:cxn ang="0">
                <a:pos x="16" y="17"/>
              </a:cxn>
              <a:cxn ang="0">
                <a:pos x="16" y="6"/>
              </a:cxn>
              <a:cxn ang="0">
                <a:pos x="11" y="2"/>
              </a:cxn>
              <a:cxn ang="0">
                <a:pos x="7" y="0"/>
              </a:cxn>
              <a:cxn ang="0">
                <a:pos x="7" y="0"/>
              </a:cxn>
            </a:cxnLst>
            <a:rect l="0" t="0" r="r" b="b"/>
            <a:pathLst>
              <a:path w="21" h="41">
                <a:moveTo>
                  <a:pt x="7" y="0"/>
                </a:moveTo>
                <a:lnTo>
                  <a:pt x="0" y="2"/>
                </a:lnTo>
                <a:lnTo>
                  <a:pt x="0" y="8"/>
                </a:lnTo>
                <a:lnTo>
                  <a:pt x="4" y="12"/>
                </a:lnTo>
                <a:lnTo>
                  <a:pt x="3" y="19"/>
                </a:lnTo>
                <a:lnTo>
                  <a:pt x="4" y="24"/>
                </a:lnTo>
                <a:lnTo>
                  <a:pt x="3" y="26"/>
                </a:lnTo>
                <a:lnTo>
                  <a:pt x="6" y="33"/>
                </a:lnTo>
                <a:lnTo>
                  <a:pt x="4" y="38"/>
                </a:lnTo>
                <a:lnTo>
                  <a:pt x="4" y="41"/>
                </a:lnTo>
                <a:lnTo>
                  <a:pt x="11" y="37"/>
                </a:lnTo>
                <a:lnTo>
                  <a:pt x="14" y="41"/>
                </a:lnTo>
                <a:lnTo>
                  <a:pt x="17" y="37"/>
                </a:lnTo>
                <a:lnTo>
                  <a:pt x="21" y="35"/>
                </a:lnTo>
                <a:lnTo>
                  <a:pt x="16" y="32"/>
                </a:lnTo>
                <a:lnTo>
                  <a:pt x="18" y="24"/>
                </a:lnTo>
                <a:lnTo>
                  <a:pt x="16" y="17"/>
                </a:lnTo>
                <a:lnTo>
                  <a:pt x="16" y="6"/>
                </a:lnTo>
                <a:lnTo>
                  <a:pt x="11" y="2"/>
                </a:lnTo>
                <a:lnTo>
                  <a:pt x="7" y="0"/>
                </a:lnTo>
                <a:lnTo>
                  <a:pt x="7" y="0"/>
                </a:lnTo>
                <a:close/>
              </a:path>
            </a:pathLst>
          </a:custGeom>
          <a:gradFill rotWithShape="0">
            <a:gsLst>
              <a:gs pos="0">
                <a:srgbClr val="00CC99"/>
              </a:gs>
              <a:gs pos="100000">
                <a:srgbClr val="006633"/>
              </a:gs>
            </a:gsLst>
            <a:lin ang="5400000" scaled="1"/>
          </a:gradFill>
          <a:ln w="9525">
            <a:noFill/>
            <a:round/>
            <a:headEnd/>
            <a:tailEnd/>
          </a:ln>
        </p:spPr>
        <p:txBody>
          <a:bodyPr/>
          <a:lstStyle/>
          <a:p>
            <a:endParaRPr lang="en-US"/>
          </a:p>
        </p:txBody>
      </p:sp>
      <p:graphicFrame>
        <p:nvGraphicFramePr>
          <p:cNvPr id="2" name="Object 1"/>
          <p:cNvGraphicFramePr>
            <a:graphicFrameLocks noChangeAspect="1"/>
          </p:cNvGraphicFramePr>
          <p:nvPr>
            <p:extLst>
              <p:ext uri="{D42A27DB-BD31-4B8C-83A1-F6EECF244321}">
                <p14:modId xmlns:p14="http://schemas.microsoft.com/office/powerpoint/2010/main" val="875525921"/>
              </p:ext>
            </p:extLst>
          </p:nvPr>
        </p:nvGraphicFramePr>
        <p:xfrm>
          <a:off x="6243638" y="3001647"/>
          <a:ext cx="923925" cy="685800"/>
        </p:xfrm>
        <a:graphic>
          <a:graphicData uri="http://schemas.openxmlformats.org/presentationml/2006/ole">
            <mc:AlternateContent xmlns:mc="http://schemas.openxmlformats.org/markup-compatibility/2006">
              <mc:Choice xmlns:v="urn:schemas-microsoft-com:vml" Requires="v">
                <p:oleObj name="Drawing" r:id="rId3" imgW="923760" imgH="685800" progId="Presentations.Drawing.17">
                  <p:embed/>
                </p:oleObj>
              </mc:Choice>
              <mc:Fallback>
                <p:oleObj name="Drawing" r:id="rId3" imgW="923760" imgH="685800" progId="Presentations.Drawing.17">
                  <p:embed/>
                  <p:pic>
                    <p:nvPicPr>
                      <p:cNvPr id="0" name=""/>
                      <p:cNvPicPr/>
                      <p:nvPr/>
                    </p:nvPicPr>
                    <p:blipFill>
                      <a:blip r:embed="rId4"/>
                      <a:stretch>
                        <a:fillRect/>
                      </a:stretch>
                    </p:blipFill>
                    <p:spPr>
                      <a:xfrm>
                        <a:off x="6243638" y="3001647"/>
                        <a:ext cx="923925" cy="685800"/>
                      </a:xfrm>
                      <a:prstGeom prst="rect">
                        <a:avLst/>
                      </a:prstGeom>
                    </p:spPr>
                  </p:pic>
                </p:oleObj>
              </mc:Fallback>
            </mc:AlternateContent>
          </a:graphicData>
        </a:graphic>
      </p:graphicFrame>
    </p:spTree>
  </p:cSld>
  <p:clrMapOvr>
    <a:masterClrMapping/>
  </p:clrMapOvr>
  <p:transition spd="slow" advClick="0">
    <p:cut/>
  </p:transition>
</p:sld>
</file>

<file path=ppt/tags/tag1.xml><?xml version="1.0" encoding="utf-8"?>
<p:tagLst xmlns:a="http://schemas.openxmlformats.org/drawingml/2006/main" xmlns:r="http://schemas.openxmlformats.org/officeDocument/2006/relationships" xmlns:p="http://schemas.openxmlformats.org/presentationml/2006/main">
  <p:tag name="PRESENTER_DUMMYTAG" val="&lt;DummyForForceWrite&gt;&lt;/DummyForForceWrite&gt;"/>
</p:tagLst>
</file>

<file path=ppt/tags/tag2.xml><?xml version="1.0" encoding="utf-8"?>
<p:tagLst xmlns:a="http://schemas.openxmlformats.org/drawingml/2006/main" xmlns:r="http://schemas.openxmlformats.org/officeDocument/2006/relationships" xmlns:p="http://schemas.openxmlformats.org/presentationml/2006/main">
  <p:tag name="PRESENTER_DUMMYTAG" val="&lt;DummyForForceWrite&gt;&lt;/DummyForForceWrite&gt;"/>
</p:tagLst>
</file>

<file path=ppt/tags/tag3.xml><?xml version="1.0" encoding="utf-8"?>
<p:tagLst xmlns:a="http://schemas.openxmlformats.org/drawingml/2006/main" xmlns:r="http://schemas.openxmlformats.org/officeDocument/2006/relationships" xmlns:p="http://schemas.openxmlformats.org/presentationml/2006/main">
  <p:tag name="PRESENTER_DUMMYTAG" val="&lt;DummyForForceWrite&gt;&lt;/DummyForForceWrite&gt;"/>
</p:tagLst>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500</TotalTime>
  <Words>1819</Words>
  <Application>Microsoft Office PowerPoint</Application>
  <PresentationFormat>Widescreen</PresentationFormat>
  <Paragraphs>148</Paragraphs>
  <Slides>11</Slides>
  <Notes>11</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11</vt:i4>
      </vt:variant>
    </vt:vector>
  </HeadingPairs>
  <TitlesOfParts>
    <vt:vector size="17" baseType="lpstr">
      <vt:lpstr>Arial</vt:lpstr>
      <vt:lpstr>Calibri</vt:lpstr>
      <vt:lpstr>Gill Sans MT</vt:lpstr>
      <vt:lpstr>Times New Roman</vt:lpstr>
      <vt:lpstr>Parcel</vt:lpstr>
      <vt:lpstr>Drawing</vt:lpstr>
      <vt:lpstr>Software Development</vt:lpstr>
      <vt:lpstr>The Software Life Cycle</vt:lpstr>
      <vt:lpstr>Software LifeCycle Phases</vt:lpstr>
      <vt:lpstr>Analysis</vt:lpstr>
      <vt:lpstr>Design</vt:lpstr>
      <vt:lpstr>Implementation / Programming</vt:lpstr>
      <vt:lpstr>The Development Goal</vt:lpstr>
      <vt:lpstr>the Procedural Model</vt:lpstr>
      <vt:lpstr>the Data Flow Model</vt:lpstr>
      <vt:lpstr>the Object-Oriented Model</vt:lpstr>
      <vt:lpstr>Java Vs. C++</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Software Development Paradigms and Processes</dc:title>
  <cp:lastModifiedBy>Delroy Brinkerhoff</cp:lastModifiedBy>
  <cp:revision>29</cp:revision>
  <cp:lastPrinted>2016-07-13T18:39:06Z</cp:lastPrinted>
  <dcterms:modified xsi:type="dcterms:W3CDTF">2021-06-11T22:23:16Z</dcterms:modified>
</cp:coreProperties>
</file>