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2.xml" ContentType="application/vnd.openxmlformats-officedocument.them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2.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3.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4.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2" d="100"/>
          <a:sy n="72" d="100"/>
        </p:scale>
        <p:origin x="4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538522-041E-4834-9F5E-9EE8C04F114B}" type="datetimeFigureOut">
              <a:rPr lang="en-US" smtClean="0"/>
              <a:t>6/18/2021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37C8A6-4C5B-4D9A-80E1-EC680C6C061E}" type="slidenum">
              <a:rPr lang="en-US" smtClean="0"/>
              <a:t>‹#›</a:t>
            </a:fld>
            <a:endParaRPr lang="en-US"/>
          </a:p>
        </p:txBody>
      </p:sp>
    </p:spTree>
    <p:extLst>
      <p:ext uri="{BB962C8B-B14F-4D97-AF65-F5344CB8AC3E}">
        <p14:creationId xmlns:p14="http://schemas.microsoft.com/office/powerpoint/2010/main" val="3434803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Comments allow programmers to add information for people to a program. The compiler ignores and strips out all comments.</a:t>
            </a:r>
          </a:p>
        </p:txBody>
      </p:sp>
      <p:sp>
        <p:nvSpPr>
          <p:cNvPr id="4" name="Slide Number Placeholder 3"/>
          <p:cNvSpPr>
            <a:spLocks noGrp="1"/>
          </p:cNvSpPr>
          <p:nvPr>
            <p:ph type="sldNum" sz="quarter" idx="5"/>
          </p:nvPr>
        </p:nvSpPr>
        <p:spPr/>
        <p:txBody>
          <a:bodyPr/>
          <a:lstStyle/>
          <a:p>
            <a:fld id="{A837C8A6-4C5B-4D9A-80E1-EC680C6C061E}" type="slidenum">
              <a:rPr lang="en-US" smtClean="0"/>
              <a:t>1</a:t>
            </a:fld>
            <a:endParaRPr lang="en-US"/>
          </a:p>
        </p:txBody>
      </p:sp>
    </p:spTree>
    <p:extLst>
      <p:ext uri="{BB962C8B-B14F-4D97-AF65-F5344CB8AC3E}">
        <p14:creationId xmlns:p14="http://schemas.microsoft.com/office/powerpoint/2010/main" val="30537929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6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 supports two notations for adding comments to a program:</a:t>
            </a:r>
          </a:p>
          <a:p>
            <a:pPr marL="0" marR="0">
              <a:lnSpc>
                <a:spcPct val="107000"/>
              </a:lnSpc>
              <a:spcBef>
                <a:spcPts val="0"/>
              </a:spcBef>
              <a:spcAft>
                <a:spcPts val="6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to the end of the line, which means that everything following the two slashes and continuing until a new line is started, is treated as a comment.</a:t>
            </a:r>
          </a:p>
          <a:p>
            <a:pPr marL="0" marR="0">
              <a:lnSpc>
                <a:spcPct val="107000"/>
              </a:lnSpc>
              <a:spcBef>
                <a:spcPts val="0"/>
              </a:spcBef>
              <a:spcAft>
                <a:spcPts val="6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to */, which means everything enclosed between the opening /* and the closing */ is treated as a comment.</a:t>
            </a:r>
          </a:p>
          <a:p>
            <a:pPr marL="0" marR="0">
              <a:lnSpc>
                <a:spcPct val="107000"/>
              </a:lnSpc>
              <a:spcBef>
                <a:spcPts val="0"/>
              </a:spcBef>
              <a:spcAft>
                <a:spcPts val="6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There are no hard fast rules for where to place or what to include in a comment. There is just one important rule: comments should make it easier to understand a program. That also includes not adding comments in such a way that they make reading the code itself more difficult.</a:t>
            </a:r>
          </a:p>
        </p:txBody>
      </p:sp>
      <p:sp>
        <p:nvSpPr>
          <p:cNvPr id="4" name="Slide Number Placeholder 3"/>
          <p:cNvSpPr>
            <a:spLocks noGrp="1"/>
          </p:cNvSpPr>
          <p:nvPr>
            <p:ph type="sldNum" sz="quarter" idx="5"/>
          </p:nvPr>
        </p:nvSpPr>
        <p:spPr/>
        <p:txBody>
          <a:bodyPr/>
          <a:lstStyle/>
          <a:p>
            <a:fld id="{A837C8A6-4C5B-4D9A-80E1-EC680C6C061E}" type="slidenum">
              <a:rPr lang="en-US" smtClean="0"/>
              <a:t>2</a:t>
            </a:fld>
            <a:endParaRPr lang="en-US"/>
          </a:p>
        </p:txBody>
      </p:sp>
    </p:spTree>
    <p:extLst>
      <p:ext uri="{BB962C8B-B14F-4D97-AF65-F5344CB8AC3E}">
        <p14:creationId xmlns:p14="http://schemas.microsoft.com/office/powerpoint/2010/main" val="632924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 like to put large, general comments at the beginning of main structures like functions or classes. That way, only small, minimal comments are needed inside of the structure. Too many comments inline or inside of the code can obscure the code, which is counterproductive. Be careful not to inadvertently nest or overlap the comments. This is especially important when mixing the two comment notations: In the first example, the two slashes hide the opening slash-star comment marker, leaving the closing marker unbalanced. In the second example, two comments overlap in such a way that the markers are again unbalanced. Finally, even though modern editors will allow you to write long comment lines, keep in mind that the scrolling needed to read those comments may make it difficult to read long comments.</a:t>
            </a:r>
          </a:p>
        </p:txBody>
      </p:sp>
      <p:sp>
        <p:nvSpPr>
          <p:cNvPr id="4" name="Slide Number Placeholder 3"/>
          <p:cNvSpPr>
            <a:spLocks noGrp="1"/>
          </p:cNvSpPr>
          <p:nvPr>
            <p:ph type="sldNum" sz="quarter" idx="5"/>
          </p:nvPr>
        </p:nvSpPr>
        <p:spPr/>
        <p:txBody>
          <a:bodyPr/>
          <a:lstStyle/>
          <a:p>
            <a:fld id="{A837C8A6-4C5B-4D9A-80E1-EC680C6C061E}" type="slidenum">
              <a:rPr lang="en-US" smtClean="0"/>
              <a:t>3</a:t>
            </a:fld>
            <a:endParaRPr lang="en-US"/>
          </a:p>
        </p:txBody>
      </p:sp>
    </p:spTree>
    <p:extLst>
      <p:ext uri="{BB962C8B-B14F-4D97-AF65-F5344CB8AC3E}">
        <p14:creationId xmlns:p14="http://schemas.microsoft.com/office/powerpoint/2010/main" val="33346145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6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Sometimes it’s convenient to temporarily remove or hide some of our code. For example, maybe you want to try something different in your code but you don’t want to get rid of the existing code in case the new code doesn’t work. Or, maybe some code is causing your program to crash; commenting out lines of code can help identify which statement is causing the error.</a:t>
            </a:r>
          </a:p>
          <a:p>
            <a:pPr marL="0" marR="0">
              <a:lnSpc>
                <a:spcPct val="107000"/>
              </a:lnSpc>
              <a:spcBef>
                <a:spcPts val="0"/>
              </a:spcBef>
              <a:spcAft>
                <a:spcPts val="6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If you are careful, it is possible to nest comments in such a way as to use them as a debugging tool – that is, to temporarily remove code. Commenting out code is easy if you only use the double-slash notation for inline comments and reserve the slash-star, star-slash notation for debugging. As illustrated in the slide, this kind of nesting does not introduce any additional syntax errors. And the removed code is easily restored later without having to rewrite it.</a:t>
            </a:r>
          </a:p>
        </p:txBody>
      </p:sp>
      <p:sp>
        <p:nvSpPr>
          <p:cNvPr id="4" name="Slide Number Placeholder 3"/>
          <p:cNvSpPr>
            <a:spLocks noGrp="1"/>
          </p:cNvSpPr>
          <p:nvPr>
            <p:ph type="sldNum" sz="quarter" idx="5"/>
          </p:nvPr>
        </p:nvSpPr>
        <p:spPr/>
        <p:txBody>
          <a:bodyPr/>
          <a:lstStyle/>
          <a:p>
            <a:fld id="{A837C8A6-4C5B-4D9A-80E1-EC680C6C061E}" type="slidenum">
              <a:rPr lang="en-US" smtClean="0"/>
              <a:t>4</a:t>
            </a:fld>
            <a:endParaRPr lang="en-US"/>
          </a:p>
        </p:txBody>
      </p:sp>
    </p:spTree>
    <p:extLst>
      <p:ext uri="{BB962C8B-B14F-4D97-AF65-F5344CB8AC3E}">
        <p14:creationId xmlns:p14="http://schemas.microsoft.com/office/powerpoint/2010/main" val="3995655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There is a useful “trick” available to Visual Studio users: To quickly comment out a block of code, highlight it and enter the two-key sequence Control-K, Control-C. You can remove comments just as easily: highlight the code, including the comments, and enter Control-K, Control-U.</a:t>
            </a:r>
          </a:p>
        </p:txBody>
      </p:sp>
      <p:sp>
        <p:nvSpPr>
          <p:cNvPr id="4" name="Slide Number Placeholder 3"/>
          <p:cNvSpPr>
            <a:spLocks noGrp="1"/>
          </p:cNvSpPr>
          <p:nvPr>
            <p:ph type="sldNum" sz="quarter" idx="5"/>
          </p:nvPr>
        </p:nvSpPr>
        <p:spPr/>
        <p:txBody>
          <a:bodyPr/>
          <a:lstStyle/>
          <a:p>
            <a:fld id="{A837C8A6-4C5B-4D9A-80E1-EC680C6C061E}" type="slidenum">
              <a:rPr lang="en-US" smtClean="0"/>
              <a:t>5</a:t>
            </a:fld>
            <a:endParaRPr lang="en-US"/>
          </a:p>
        </p:txBody>
      </p:sp>
    </p:spTree>
    <p:extLst>
      <p:ext uri="{BB962C8B-B14F-4D97-AF65-F5344CB8AC3E}">
        <p14:creationId xmlns:p14="http://schemas.microsoft.com/office/powerpoint/2010/main" val="18123681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79B4C825-F994-47EC-A2BA-0D5B594B2889}" type="datetimeFigureOut">
              <a:rPr lang="en-US" smtClean="0"/>
              <a:t>6/18/2021</a:t>
            </a:fld>
            <a:endParaRPr lang="en-US"/>
          </a:p>
        </p:txBody>
      </p:sp>
      <p:sp>
        <p:nvSpPr>
          <p:cNvPr id="8" name="Footer Placeholder 7"/>
          <p:cNvSpPr>
            <a:spLocks noGrp="1"/>
          </p:cNvSpPr>
          <p:nvPr>
            <p:ph type="ftr" sz="quarter" idx="11"/>
            <p:custDataLst>
              <p:tags r:id="rId4"/>
            </p:custDataLst>
          </p:nvPr>
        </p:nvSpPr>
        <p:spPr/>
        <p:txBody>
          <a:bodyPr/>
          <a:lstStyle/>
          <a:p>
            <a:endParaRPr lang="en-US"/>
          </a:p>
        </p:txBody>
      </p:sp>
      <p:sp>
        <p:nvSpPr>
          <p:cNvPr id="9" name="Slide Number Placeholder 8"/>
          <p:cNvSpPr>
            <a:spLocks noGrp="1"/>
          </p:cNvSpPr>
          <p:nvPr>
            <p:ph type="sldNum" sz="quarter" idx="12"/>
            <p:custDataLst>
              <p:tags r:id="rId5"/>
            </p:custDataLst>
          </p:nvPr>
        </p:nvSpPr>
        <p:spPr/>
        <p:txBody>
          <a:bodyPr/>
          <a:lstStyle/>
          <a:p>
            <a:fld id="{05E2342A-0FC1-449E-B075-4C96FD585B4D}" type="slidenum">
              <a:rPr lang="en-US" smtClean="0"/>
              <a:t>‹#›</a:t>
            </a:fld>
            <a:endParaRPr lang="en-US"/>
          </a:p>
        </p:txBody>
      </p:sp>
    </p:spTree>
    <p:extLst>
      <p:ext uri="{BB962C8B-B14F-4D97-AF65-F5344CB8AC3E}">
        <p14:creationId xmlns:p14="http://schemas.microsoft.com/office/powerpoint/2010/main" val="161533527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B4C825-F994-47EC-A2BA-0D5B594B2889}" type="datetimeFigureOut">
              <a:rPr lang="en-US" smtClean="0"/>
              <a:t>6/18/2021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E2342A-0FC1-449E-B075-4C96FD585B4D}" type="slidenum">
              <a:rPr lang="en-US" smtClean="0"/>
              <a:t>‹#›</a:t>
            </a:fld>
            <a:endParaRPr lang="en-US"/>
          </a:p>
        </p:txBody>
      </p:sp>
    </p:spTree>
    <p:extLst>
      <p:ext uri="{BB962C8B-B14F-4D97-AF65-F5344CB8AC3E}">
        <p14:creationId xmlns:p14="http://schemas.microsoft.com/office/powerpoint/2010/main" val="2302107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B4C825-F994-47EC-A2BA-0D5B594B2889}" type="datetimeFigureOut">
              <a:rPr lang="en-US" smtClean="0"/>
              <a:t>6/18/2021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E2342A-0FC1-449E-B075-4C96FD585B4D}" type="slidenum">
              <a:rPr lang="en-US" smtClean="0"/>
              <a:t>‹#›</a:t>
            </a:fld>
            <a:endParaRPr lang="en-US"/>
          </a:p>
        </p:txBody>
      </p:sp>
    </p:spTree>
    <p:extLst>
      <p:ext uri="{BB962C8B-B14F-4D97-AF65-F5344CB8AC3E}">
        <p14:creationId xmlns:p14="http://schemas.microsoft.com/office/powerpoint/2010/main" val="2423776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79B4C825-F994-47EC-A2BA-0D5B594B2889}" type="datetimeFigureOut">
              <a:rPr lang="en-US" smtClean="0"/>
              <a:t>6/18/2021</a:t>
            </a:fld>
            <a:endParaRPr lang="en-US"/>
          </a:p>
        </p:txBody>
      </p:sp>
      <p:sp>
        <p:nvSpPr>
          <p:cNvPr id="8" name="Footer Placeholder 7"/>
          <p:cNvSpPr>
            <a:spLocks noGrp="1"/>
          </p:cNvSpPr>
          <p:nvPr>
            <p:ph type="ftr" sz="quarter" idx="11"/>
            <p:custDataLst>
              <p:tags r:id="rId4"/>
            </p:custDataLst>
          </p:nvPr>
        </p:nvSpPr>
        <p:spPr/>
        <p:txBody>
          <a:bodyPr/>
          <a:lstStyle/>
          <a:p>
            <a:endParaRPr lang="en-US"/>
          </a:p>
        </p:txBody>
      </p:sp>
      <p:sp>
        <p:nvSpPr>
          <p:cNvPr id="9" name="Slide Number Placeholder 8"/>
          <p:cNvSpPr>
            <a:spLocks noGrp="1"/>
          </p:cNvSpPr>
          <p:nvPr>
            <p:ph type="sldNum" sz="quarter" idx="12"/>
            <p:custDataLst>
              <p:tags r:id="rId5"/>
            </p:custDataLst>
          </p:nvPr>
        </p:nvSpPr>
        <p:spPr/>
        <p:txBody>
          <a:bodyPr/>
          <a:lstStyle/>
          <a:p>
            <a:fld id="{05E2342A-0FC1-449E-B075-4C96FD585B4D}" type="slidenum">
              <a:rPr lang="en-US" smtClean="0"/>
              <a:t>‹#›</a:t>
            </a:fld>
            <a:endParaRPr lang="en-US"/>
          </a:p>
        </p:txBody>
      </p:sp>
    </p:spTree>
    <p:extLst>
      <p:ext uri="{BB962C8B-B14F-4D97-AF65-F5344CB8AC3E}">
        <p14:creationId xmlns:p14="http://schemas.microsoft.com/office/powerpoint/2010/main" val="3772879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79B4C825-F994-47EC-A2BA-0D5B594B2889}" type="datetimeFigureOut">
              <a:rPr lang="en-US" smtClean="0"/>
              <a:t>6/18/2021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E2342A-0FC1-449E-B075-4C96FD585B4D}" type="slidenum">
              <a:rPr lang="en-US" smtClean="0"/>
              <a:t>‹#›</a:t>
            </a:fld>
            <a:endParaRPr lang="en-US"/>
          </a:p>
        </p:txBody>
      </p:sp>
    </p:spTree>
    <p:extLst>
      <p:ext uri="{BB962C8B-B14F-4D97-AF65-F5344CB8AC3E}">
        <p14:creationId xmlns:p14="http://schemas.microsoft.com/office/powerpoint/2010/main" val="259474587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79B4C825-F994-47EC-A2BA-0D5B594B2889}" type="datetimeFigureOut">
              <a:rPr lang="en-US" smtClean="0"/>
              <a:t>6/18/2021</a:t>
            </a:fld>
            <a:endParaRPr lang="en-US"/>
          </a:p>
        </p:txBody>
      </p:sp>
      <p:sp>
        <p:nvSpPr>
          <p:cNvPr id="9" name="Footer Placeholder 8"/>
          <p:cNvSpPr>
            <a:spLocks noGrp="1"/>
          </p:cNvSpPr>
          <p:nvPr>
            <p:ph type="ftr" sz="quarter" idx="11"/>
            <p:custDataLst>
              <p:tags r:id="rId5"/>
            </p:custDataLst>
          </p:nvPr>
        </p:nvSpPr>
        <p:spPr/>
        <p:txBody>
          <a:bodyPr/>
          <a:lstStyle/>
          <a:p>
            <a:endParaRPr lang="en-US"/>
          </a:p>
        </p:txBody>
      </p:sp>
      <p:sp>
        <p:nvSpPr>
          <p:cNvPr id="10" name="Slide Number Placeholder 9"/>
          <p:cNvSpPr>
            <a:spLocks noGrp="1"/>
          </p:cNvSpPr>
          <p:nvPr>
            <p:ph type="sldNum" sz="quarter" idx="12"/>
            <p:custDataLst>
              <p:tags r:id="rId6"/>
            </p:custDataLst>
          </p:nvPr>
        </p:nvSpPr>
        <p:spPr/>
        <p:txBody>
          <a:bodyPr/>
          <a:lstStyle/>
          <a:p>
            <a:fld id="{05E2342A-0FC1-449E-B075-4C96FD585B4D}" type="slidenum">
              <a:rPr lang="en-US" smtClean="0"/>
              <a:t>‹#›</a:t>
            </a:fld>
            <a:endParaRPr lang="en-US"/>
          </a:p>
        </p:txBody>
      </p:sp>
    </p:spTree>
    <p:extLst>
      <p:ext uri="{BB962C8B-B14F-4D97-AF65-F5344CB8AC3E}">
        <p14:creationId xmlns:p14="http://schemas.microsoft.com/office/powerpoint/2010/main" val="961547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79B4C825-F994-47EC-A2BA-0D5B594B2889}" type="datetimeFigureOut">
              <a:rPr lang="en-US" smtClean="0"/>
              <a:t>6/18/2021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E2342A-0FC1-449E-B075-4C96FD585B4D}"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615855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9B4C825-F994-47EC-A2BA-0D5B594B2889}" type="datetimeFigureOut">
              <a:rPr lang="en-US" smtClean="0"/>
              <a:t>6/18/2021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E2342A-0FC1-449E-B075-4C96FD585B4D}" type="slidenum">
              <a:rPr lang="en-US" smtClean="0"/>
              <a:t>‹#›</a:t>
            </a:fld>
            <a:endParaRPr lang="en-US"/>
          </a:p>
        </p:txBody>
      </p:sp>
    </p:spTree>
    <p:extLst>
      <p:ext uri="{BB962C8B-B14F-4D97-AF65-F5344CB8AC3E}">
        <p14:creationId xmlns:p14="http://schemas.microsoft.com/office/powerpoint/2010/main" val="3420497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B4C825-F994-47EC-A2BA-0D5B594B2889}" type="datetimeFigureOut">
              <a:rPr lang="en-US" smtClean="0"/>
              <a:t>6/18/2021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E2342A-0FC1-449E-B075-4C96FD585B4D}" type="slidenum">
              <a:rPr lang="en-US" smtClean="0"/>
              <a:t>‹#›</a:t>
            </a:fld>
            <a:endParaRPr lang="en-US"/>
          </a:p>
        </p:txBody>
      </p:sp>
    </p:spTree>
    <p:extLst>
      <p:ext uri="{BB962C8B-B14F-4D97-AF65-F5344CB8AC3E}">
        <p14:creationId xmlns:p14="http://schemas.microsoft.com/office/powerpoint/2010/main" val="10506046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79B4C825-F994-47EC-A2BA-0D5B594B2889}" type="datetimeFigureOut">
              <a:rPr lang="en-US" smtClean="0"/>
              <a:t>6/18/2021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05E2342A-0FC1-449E-B075-4C96FD585B4D}" type="slidenum">
              <a:rPr lang="en-US" smtClean="0"/>
              <a:t>‹#›</a:t>
            </a:fld>
            <a:endParaRPr lang="en-US"/>
          </a:p>
        </p:txBody>
      </p:sp>
    </p:spTree>
    <p:extLst>
      <p:ext uri="{BB962C8B-B14F-4D97-AF65-F5344CB8AC3E}">
        <p14:creationId xmlns:p14="http://schemas.microsoft.com/office/powerpoint/2010/main" val="34064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79B4C825-F994-47EC-A2BA-0D5B594B2889}" type="datetimeFigureOut">
              <a:rPr lang="en-US" smtClean="0"/>
              <a:t>6/18/2021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05E2342A-0FC1-449E-B075-4C96FD585B4D}" type="slidenum">
              <a:rPr lang="en-US" smtClean="0"/>
              <a:t>‹#›</a:t>
            </a:fld>
            <a:endParaRPr lang="en-US"/>
          </a:p>
        </p:txBody>
      </p:sp>
    </p:spTree>
    <p:extLst>
      <p:ext uri="{BB962C8B-B14F-4D97-AF65-F5344CB8AC3E}">
        <p14:creationId xmlns:p14="http://schemas.microsoft.com/office/powerpoint/2010/main" val="2762009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79B4C825-F994-47EC-A2BA-0D5B594B2889}" type="datetimeFigureOut">
              <a:rPr lang="en-US" smtClean="0"/>
              <a:t>6/18/2021</a:t>
            </a:fld>
            <a:endParaRPr lang="en-US"/>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05E2342A-0FC1-449E-B075-4C96FD585B4D}" type="slidenum">
              <a:rPr lang="en-US" smtClean="0"/>
              <a:t>‹#›</a:t>
            </a:fld>
            <a:endParaRPr lang="en-US"/>
          </a:p>
        </p:txBody>
      </p:sp>
    </p:spTree>
    <p:extLst>
      <p:ext uri="{BB962C8B-B14F-4D97-AF65-F5344CB8AC3E}">
        <p14:creationId xmlns:p14="http://schemas.microsoft.com/office/powerpoint/2010/main" val="40990618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notesSlide" Target="../notesSlides/notesSlide3.xml"/><Relationship Id="rId5" Type="http://schemas.openxmlformats.org/officeDocument/2006/relationships/slideLayout" Target="../slideLayouts/slideLayout2.xml"/><Relationship Id="rId4" Type="http://schemas.openxmlformats.org/officeDocument/2006/relationships/tags" Target="../tags/tag31.xml"/></Relationships>
</file>

<file path=ppt/slides/_rels/slide4.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5" Type="http://schemas.openxmlformats.org/officeDocument/2006/relationships/notesSlide" Target="../notesSlides/notesSlide4.xml"/><Relationship Id="rId4"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6.xml"/><Relationship Id="rId1" Type="http://schemas.openxmlformats.org/officeDocument/2006/relationships/tags" Target="../tags/tag35.xml"/><Relationship Id="rId4"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Comments</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Documenting code</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11076492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Comments</a:t>
            </a:r>
          </a:p>
        </p:txBody>
      </p:sp>
      <p:sp>
        <p:nvSpPr>
          <p:cNvPr id="3" name="Content Placeholder 2"/>
          <p:cNvSpPr>
            <a:spLocks noGrp="1"/>
          </p:cNvSpPr>
          <p:nvPr>
            <p:ph idx="1"/>
            <p:custDataLst>
              <p:tags r:id="rId2"/>
            </p:custDataLst>
          </p:nvPr>
        </p:nvSpPr>
        <p:spPr>
          <a:xfrm>
            <a:off x="2231136" y="2638045"/>
            <a:ext cx="7729728" cy="2030938"/>
          </a:xfrm>
        </p:spPr>
        <p:txBody>
          <a:bodyPr/>
          <a:lstStyle/>
          <a:p>
            <a:r>
              <a:rPr lang="en-US" dirty="0"/>
              <a:t>Comments contain information for people</a:t>
            </a:r>
          </a:p>
          <a:p>
            <a:r>
              <a:rPr lang="en-US" dirty="0"/>
              <a:t>The compiler ignores comments</a:t>
            </a:r>
          </a:p>
          <a:p>
            <a:r>
              <a:rPr lang="en-US" dirty="0"/>
              <a:t>// Comment begins and goes to the end of the line</a:t>
            </a:r>
          </a:p>
          <a:p>
            <a:r>
              <a:rPr lang="en-US" dirty="0"/>
              <a:t>/* Comment continues until terminated (may span line) with */</a:t>
            </a:r>
          </a:p>
          <a:p>
            <a:r>
              <a:rPr lang="en-US" dirty="0"/>
              <a:t>C++ does not have /** java doc comments */</a:t>
            </a:r>
          </a:p>
        </p:txBody>
      </p:sp>
      <p:sp>
        <p:nvSpPr>
          <p:cNvPr id="4" name="TextBox 3"/>
          <p:cNvSpPr txBox="1"/>
          <p:nvPr>
            <p:custDataLst>
              <p:tags r:id="rId3"/>
            </p:custDataLst>
          </p:nvPr>
        </p:nvSpPr>
        <p:spPr>
          <a:xfrm>
            <a:off x="2231136" y="5014203"/>
            <a:ext cx="7729728" cy="1200329"/>
          </a:xfrm>
          <a:prstGeom prst="rect">
            <a:avLst/>
          </a:prstGeom>
          <a:solidFill>
            <a:schemeClr val="accent1"/>
          </a:solidFill>
        </p:spPr>
        <p:txBody>
          <a:bodyPr wrap="square" rtlCol="0">
            <a:spAutoFit/>
          </a:bodyPr>
          <a:lstStyle/>
          <a:p>
            <a:r>
              <a:rPr lang="en-US" dirty="0"/>
              <a:t>One rule for comments:</a:t>
            </a:r>
          </a:p>
          <a:p>
            <a:endParaRPr lang="en-US" dirty="0"/>
          </a:p>
          <a:p>
            <a:r>
              <a:rPr lang="en-US" dirty="0"/>
              <a:t>There is only one strict rule all programmers agree on about comments: comments must make a program easier to understand.</a:t>
            </a:r>
          </a:p>
        </p:txBody>
      </p:sp>
    </p:spTree>
    <p:extLst>
      <p:ext uri="{BB962C8B-B14F-4D97-AF65-F5344CB8AC3E}">
        <p14:creationId xmlns:p14="http://schemas.microsoft.com/office/powerpoint/2010/main" val="82840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Using Comments</a:t>
            </a:r>
          </a:p>
        </p:txBody>
      </p:sp>
      <p:sp>
        <p:nvSpPr>
          <p:cNvPr id="3" name="Content Placeholder 2"/>
          <p:cNvSpPr>
            <a:spLocks noGrp="1"/>
          </p:cNvSpPr>
          <p:nvPr>
            <p:ph idx="1"/>
            <p:custDataLst>
              <p:tags r:id="rId2"/>
            </p:custDataLst>
          </p:nvPr>
        </p:nvSpPr>
        <p:spPr>
          <a:xfrm>
            <a:off x="2231136" y="2638043"/>
            <a:ext cx="7729728" cy="2072501"/>
          </a:xfrm>
        </p:spPr>
        <p:txBody>
          <a:bodyPr>
            <a:normAutofit/>
          </a:bodyPr>
          <a:lstStyle/>
          <a:p>
            <a:r>
              <a:rPr lang="en-US" dirty="0"/>
              <a:t>Use inline comments judiciously</a:t>
            </a:r>
          </a:p>
          <a:p>
            <a:r>
              <a:rPr lang="en-US" dirty="0"/>
              <a:t>Add block comments above programs, functions or a sequence of complex statements</a:t>
            </a:r>
          </a:p>
          <a:p>
            <a:r>
              <a:rPr lang="en-US" dirty="0"/>
              <a:t>Be careful with nested comments</a:t>
            </a:r>
          </a:p>
          <a:p>
            <a:r>
              <a:rPr lang="en-US" dirty="0"/>
              <a:t>Keep lines a reasonable length – don’t just keep scrolling</a:t>
            </a:r>
          </a:p>
        </p:txBody>
      </p:sp>
      <p:sp>
        <p:nvSpPr>
          <p:cNvPr id="4" name="TextBox 3"/>
          <p:cNvSpPr txBox="1"/>
          <p:nvPr>
            <p:custDataLst>
              <p:tags r:id="rId3"/>
            </p:custDataLst>
          </p:nvPr>
        </p:nvSpPr>
        <p:spPr>
          <a:xfrm>
            <a:off x="2231136" y="4978247"/>
            <a:ext cx="3643746" cy="646331"/>
          </a:xfrm>
          <a:prstGeom prst="rect">
            <a:avLst/>
          </a:prstGeom>
          <a:noFill/>
        </p:spPr>
        <p:txBody>
          <a:bodyPr wrap="square" rtlCol="0">
            <a:spAutoFit/>
          </a:bodyPr>
          <a:lstStyle/>
          <a:p>
            <a:r>
              <a:rPr lang="en-US" dirty="0">
                <a:solidFill>
                  <a:srgbClr val="FF0000"/>
                </a:solidFill>
              </a:rPr>
              <a:t>//</a:t>
            </a:r>
            <a:r>
              <a:rPr lang="en-US" dirty="0"/>
              <a:t> /* some comment that</a:t>
            </a:r>
          </a:p>
          <a:p>
            <a:r>
              <a:rPr lang="en-US" dirty="0"/>
              <a:t>	spans some lines */</a:t>
            </a:r>
          </a:p>
        </p:txBody>
      </p:sp>
      <p:sp>
        <p:nvSpPr>
          <p:cNvPr id="5" name="TextBox 4"/>
          <p:cNvSpPr txBox="1"/>
          <p:nvPr>
            <p:custDataLst>
              <p:tags r:id="rId4"/>
            </p:custDataLst>
          </p:nvPr>
        </p:nvSpPr>
        <p:spPr>
          <a:xfrm>
            <a:off x="6317119" y="4978247"/>
            <a:ext cx="3643745" cy="923330"/>
          </a:xfrm>
          <a:prstGeom prst="rect">
            <a:avLst/>
          </a:prstGeom>
          <a:noFill/>
        </p:spPr>
        <p:txBody>
          <a:bodyPr wrap="square" rtlCol="0">
            <a:spAutoFit/>
          </a:bodyPr>
          <a:lstStyle/>
          <a:p>
            <a:r>
              <a:rPr lang="en-US" dirty="0">
                <a:solidFill>
                  <a:srgbClr val="FF0000"/>
                </a:solidFill>
              </a:rPr>
              <a:t>/*</a:t>
            </a:r>
            <a:r>
              <a:rPr lang="en-US" dirty="0"/>
              <a:t> statement1;</a:t>
            </a:r>
          </a:p>
          <a:p>
            <a:r>
              <a:rPr lang="en-US" dirty="0"/>
              <a:t>statement2;	/* begin comment </a:t>
            </a:r>
            <a:r>
              <a:rPr lang="en-US" dirty="0">
                <a:solidFill>
                  <a:srgbClr val="FF0000"/>
                </a:solidFill>
              </a:rPr>
              <a:t>*/</a:t>
            </a:r>
          </a:p>
          <a:p>
            <a:r>
              <a:rPr lang="en-US" dirty="0"/>
              <a:t>statement3; */</a:t>
            </a:r>
          </a:p>
        </p:txBody>
      </p:sp>
    </p:spTree>
    <p:extLst>
      <p:ext uri="{BB962C8B-B14F-4D97-AF65-F5344CB8AC3E}">
        <p14:creationId xmlns:p14="http://schemas.microsoft.com/office/powerpoint/2010/main" val="22845651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Comments As a Debugging Tool</a:t>
            </a:r>
          </a:p>
        </p:txBody>
      </p:sp>
      <p:sp>
        <p:nvSpPr>
          <p:cNvPr id="6" name="TextBox 5"/>
          <p:cNvSpPr txBox="1"/>
          <p:nvPr>
            <p:custDataLst>
              <p:tags r:id="rId2"/>
            </p:custDataLst>
          </p:nvPr>
        </p:nvSpPr>
        <p:spPr>
          <a:xfrm>
            <a:off x="1595766" y="2638044"/>
            <a:ext cx="4271771" cy="1200329"/>
          </a:xfrm>
          <a:prstGeom prst="rect">
            <a:avLst/>
          </a:prstGeom>
          <a:noFill/>
        </p:spPr>
        <p:txBody>
          <a:bodyPr wrap="square" rtlCol="0">
            <a:spAutoFit/>
          </a:bodyPr>
          <a:lstStyle/>
          <a:p>
            <a:r>
              <a:rPr lang="en-US" dirty="0"/>
              <a:t>statement1;</a:t>
            </a:r>
          </a:p>
          <a:p>
            <a:r>
              <a:rPr lang="en-US" dirty="0"/>
              <a:t>statement2;	// does something neat</a:t>
            </a:r>
          </a:p>
          <a:p>
            <a:r>
              <a:rPr lang="en-US" dirty="0"/>
              <a:t>statement3;</a:t>
            </a:r>
          </a:p>
          <a:p>
            <a:r>
              <a:rPr lang="en-US" dirty="0"/>
              <a:t>statement4;</a:t>
            </a:r>
          </a:p>
        </p:txBody>
      </p:sp>
      <p:sp>
        <p:nvSpPr>
          <p:cNvPr id="7" name="TextBox 6"/>
          <p:cNvSpPr txBox="1"/>
          <p:nvPr>
            <p:custDataLst>
              <p:tags r:id="rId3"/>
            </p:custDataLst>
          </p:nvPr>
        </p:nvSpPr>
        <p:spPr>
          <a:xfrm>
            <a:off x="6324460" y="2638043"/>
            <a:ext cx="4270247" cy="1200329"/>
          </a:xfrm>
          <a:prstGeom prst="rect">
            <a:avLst/>
          </a:prstGeom>
          <a:noFill/>
        </p:spPr>
        <p:txBody>
          <a:bodyPr wrap="square" rtlCol="0">
            <a:spAutoFit/>
          </a:bodyPr>
          <a:lstStyle/>
          <a:p>
            <a:r>
              <a:rPr lang="en-US" dirty="0">
                <a:solidFill>
                  <a:srgbClr val="FF0000"/>
                </a:solidFill>
              </a:rPr>
              <a:t>/*</a:t>
            </a:r>
            <a:r>
              <a:rPr lang="en-US" dirty="0"/>
              <a:t>statement1;</a:t>
            </a:r>
          </a:p>
          <a:p>
            <a:r>
              <a:rPr lang="en-US" dirty="0"/>
              <a:t>statement2;	// does something neat</a:t>
            </a:r>
          </a:p>
          <a:p>
            <a:r>
              <a:rPr lang="en-US" dirty="0"/>
              <a:t>statement3;</a:t>
            </a:r>
          </a:p>
          <a:p>
            <a:r>
              <a:rPr lang="en-US" dirty="0"/>
              <a:t>statement4;</a:t>
            </a:r>
            <a:r>
              <a:rPr lang="en-US" dirty="0">
                <a:solidFill>
                  <a:srgbClr val="FF0000"/>
                </a:solidFill>
              </a:rPr>
              <a:t>*/</a:t>
            </a:r>
          </a:p>
        </p:txBody>
      </p:sp>
    </p:spTree>
    <p:extLst>
      <p:ext uri="{BB962C8B-B14F-4D97-AF65-F5344CB8AC3E}">
        <p14:creationId xmlns:p14="http://schemas.microsoft.com/office/powerpoint/2010/main" val="13097112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Visual Studio Comment “Trick”</a:t>
            </a:r>
          </a:p>
        </p:txBody>
      </p:sp>
      <p:sp>
        <p:nvSpPr>
          <p:cNvPr id="3" name="Content Placeholder 2"/>
          <p:cNvSpPr>
            <a:spLocks noGrp="1"/>
          </p:cNvSpPr>
          <p:nvPr>
            <p:ph idx="1"/>
            <p:custDataLst>
              <p:tags r:id="rId2"/>
            </p:custDataLst>
          </p:nvPr>
        </p:nvSpPr>
        <p:spPr>
          <a:xfrm>
            <a:off x="2231136" y="2638044"/>
            <a:ext cx="7729728" cy="3101983"/>
          </a:xfrm>
        </p:spPr>
        <p:txBody>
          <a:bodyPr/>
          <a:lstStyle/>
          <a:p>
            <a:r>
              <a:rPr lang="en-US" dirty="0"/>
              <a:t>Comment Out Code</a:t>
            </a:r>
          </a:p>
          <a:p>
            <a:pPr lvl="1"/>
            <a:r>
              <a:rPr lang="en-US" dirty="0"/>
              <a:t>Highlight a block of code by dragging the left mouse button across the desired text</a:t>
            </a:r>
          </a:p>
          <a:p>
            <a:pPr lvl="1"/>
            <a:r>
              <a:rPr lang="en-US" dirty="0"/>
              <a:t>Enter the key sequence Ctrl-K followed by Ctrl-C</a:t>
            </a:r>
          </a:p>
          <a:p>
            <a:r>
              <a:rPr lang="en-US" dirty="0"/>
              <a:t>Restoring Commented Out Code</a:t>
            </a:r>
          </a:p>
          <a:p>
            <a:pPr lvl="1"/>
            <a:r>
              <a:rPr lang="en-US" dirty="0"/>
              <a:t>Highlight the commented out code, including the comments</a:t>
            </a:r>
          </a:p>
          <a:p>
            <a:pPr lvl="1"/>
            <a:r>
              <a:rPr lang="en-US" dirty="0"/>
              <a:t>Enter the key sequence Ctrl-K followed by Ctrl-U</a:t>
            </a:r>
          </a:p>
        </p:txBody>
      </p:sp>
    </p:spTree>
    <p:extLst>
      <p:ext uri="{BB962C8B-B14F-4D97-AF65-F5344CB8AC3E}">
        <p14:creationId xmlns:p14="http://schemas.microsoft.com/office/powerpoint/2010/main" val="71780447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 name="PRESENTER_DUMMYTAG" val="&lt;DummyForForceWrite&gt;&lt;/DummyForForceWrite&gt;"/>
  <p:tag name="HTML_SHAPEINFO" val="&lt;ThreeDShapeInfo&gt;&lt;uuid val=&quot;{B834BA67-BED4-4DC5-BB9A-6CF11D581D00}&quot;/&gt;&lt;isInvalidForFieldText val=&quot;0&quot;/&gt;&lt;Image&gt;&lt;filename val=&quot;C:\Users\delroy\AppData\Local\Temp\CP237635442890Session\CPTrustFolder237635442906\PPTImport237635531156\data\asimages\{B834BA67-BED4-4DC5-BB9A-6CF11D581D00}_1.png&quot;/&gt;&lt;left val=&quot;167&quot;/&gt;&lt;top val=&quot;249&quot;/&gt;&lt;width val=&quot;945&quot;/&gt;&lt;height val=&quot;174&quot;/&gt;&lt;hasText val=&quot;1&quot;/&gt;&lt;/Image&gt;&lt;/ThreeDShape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 name="PRESENTER_DUMMYTAG" val="&lt;DummyForForceWrite&gt;&lt;/DummyForForceWrite&gt;"/>
  <p:tag name="HTML_SHAPEINFO" val="&lt;ThreeDShapeInfo&gt;&lt;uuid val=&quot;{0B707385-52DD-4B7B-8E5B-A44D51BDB4CB}&quot;/&gt;&lt;isInvalidForFieldText val=&quot;0&quot;/&gt;&lt;Image&gt;&lt;filename val=&quot;C:\Users\delroy\AppData\Local\Temp\CP237635442890Session\CPTrustFolder237635442906\PPTImport237635531156\data\asimages\{0B707385-52DD-4B7B-8E5B-A44D51BDB4CB}_1.png&quot;/&gt;&lt;left val=&quot;282&quot;/&gt;&lt;top val=&quot;452&quot;/&gt;&lt;width val=&quot;715&quot;/&gt;&lt;height val=&quot;134&quot;/&gt;&lt;hasText val=&quot;1&quot;/&gt;&lt;/Image&gt;&lt;/ThreeDShape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937B2A29-06D9-41E2-90EC-DAC2B9A6A1E3}&quot;/&gt;&lt;isInvalidForFieldText val=&quot;0&quot;/&gt;&lt;Image&gt;&lt;filename val=&quot;C:\Users\delroy\AppData\Local\Temp\CP237635442890Session\CPTrustFolder237635442906\PPTImport237635531156\data\asimages\{937B2A29-06D9-41E2-90EC-DAC2B9A6A1E3}_1.png&quot;/&gt;&lt;left val=&quot;167&quot;/&gt;&lt;top val=&quot;647&quot;/&gt;&lt;width val=&quot;159&quot;/&gt;&lt;height val=&quot;35&quot;/&gt;&lt;hasText val=&quot;1&quot;/&gt;&lt;/Image&gt;&lt;/ThreeDShape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 name="HTML_SHAPEINFO" val="&lt;ThreeDShapeInfo&gt;&lt;uuid val=&quot;{D7324E98-A275-472D-97A5-56CBE3BEBC89}&quot;/&gt;&lt;isInvalidForFieldText val=&quot;0&quot;/&gt;&lt;Image&gt;&lt;filename val=&quot;C:\Users\delroy\AppData\Local\Temp\CP237635442890Session\CPTrustFolder237635442906\PPTImport237635531156\data\asimages\{D7324E98-A275-472D-97A5-56CBE3BEBC89}_2.png&quot;/&gt;&lt;left val=&quot;233&quot;/&gt;&lt;top val=&quot;100&quot;/&gt;&lt;width val=&quot;813&quot;/&gt;&lt;height val=&quot;126&quot;/&gt;&lt;hasText val=&quot;1&quot;/&gt;&lt;/Image&gt;&lt;/ThreeDShape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40&quot;/&gt;&lt;lineCharCount val=&quot;30&quot;/&gt;&lt;lineCharCount val=&quot;50&quot;/&gt;&lt;lineCharCount val=&quot;62&quot;/&gt;&lt;lineCharCount val=&quot;42&quot;/&gt;&lt;/TableIndex&gt;&lt;/ShapeTextInfo&gt;"/>
  <p:tag name="HTML_SHAPEINFO" val="&lt;ThreeDShapeInfo&gt;&lt;uuid val=&quot;{D00AC1F0-35EF-4512-A067-F04DE814B6CC}&quot;/&gt;&lt;isInvalidForFieldText val=&quot;0&quot;/&gt;&lt;Image&gt;&lt;filename val=&quot;C:\Users\delroy\AppData\Local\Temp\CP237635442890Session\CPTrustFolder237635442906\PPTImport237635531156\data\asimages\{D00AC1F0-35EF-4512-A067-F04DE814B6CC}_2.png&quot;/&gt;&lt;left val=&quot;229&quot;/&gt;&lt;top val=&quot;273&quot;/&gt;&lt;width val=&quot;816&quot;/&gt;&lt;height val=&quot;220&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23&quot;/&gt;&lt;lineCharCount val=&quot;1&quot;/&gt;&lt;lineCharCount val=&quot;71&quot;/&gt;&lt;lineCharCount val=&quot;50&quot;/&gt;&lt;/TableIndex&gt;&lt;/ShapeTextInfo&gt;"/>
  <p:tag name="HTML_SHAPEINFO" val="&lt;ThreeDShapeInfo&gt;&lt;uuid val=&quot;{C4C85DC1-D080-473F-91BD-13C5B7C4C4B0}&quot;/&gt;&lt;isInvalidForFieldText val=&quot;0&quot;/&gt;&lt;Image&gt;&lt;filename val=&quot;C:\Users\delroy\AppData\Local\Temp\CP237635442890Session\CPTrustFolder237635442906\PPTImport237635531156\data\asimages\{C4C85DC1-D080-473F-91BD-13C5B7C4C4B0}_2.png&quot;/&gt;&lt;left val=&quot;228&quot;/&gt;&lt;top val=&quot;523&quot;/&gt;&lt;width val=&quot;817&quot;/&gt;&lt;height val=&quot;138&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 name="HTML_SHAPEINFO" val="&lt;ThreeDShapeInfo&gt;&lt;uuid val=&quot;{E7AEA329-7186-4DCD-B4B2-9AD6AE113C77}&quot;/&gt;&lt;isInvalidForFieldText val=&quot;0&quot;/&gt;&lt;Image&gt;&lt;filename val=&quot;C:\Users\delroy\AppData\Local\Temp\CP237635442890Session\CPTrustFolder237635442906\PPTImport237635531156\data\asimages\{E7AEA329-7186-4DCD-B4B2-9AD6AE113C77}_3.png&quot;/&gt;&lt;left val=&quot;233&quot;/&gt;&lt;top val=&quot;100&quot;/&gt;&lt;width val=&quot;813&quot;/&gt;&lt;height val=&quot;126&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32&quot;/&gt;&lt;lineCharCount val=&quot;70&quot;/&gt;&lt;lineCharCount val=&quot;11&quot;/&gt;&lt;lineCharCount val=&quot;32&quot;/&gt;&lt;lineCharCount val=&quot;58&quot;/&gt;&lt;/TableIndex&gt;&lt;/ShapeTextInfo&gt;"/>
  <p:tag name="HTML_SHAPEINFO" val="&lt;ThreeDShapeInfo&gt;&lt;uuid val=&quot;{30C5DEF7-B5CE-45B5-820F-59993268B645}&quot;/&gt;&lt;isInvalidForFieldText val=&quot;0&quot;/&gt;&lt;Image&gt;&lt;filename val=&quot;C:\Users\delroy\AppData\Local\Temp\CP237635442890Session\CPTrustFolder237635442906\PPTImport237635531156\data\asimages\{30C5DEF7-B5CE-45B5-820F-59993268B645}_3.png&quot;/&gt;&lt;left val=&quot;229&quot;/&gt;&lt;top val=&quot;273&quot;/&gt;&lt;width val=&quot;816&quot;/&gt;&lt;height val=&quot;221&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4&quot;/&gt;&lt;lineCharCount val=&quot;20&quot;/&gt;&lt;/TableIndex&gt;&lt;/ShapeTextInfo&gt;"/>
  <p:tag name="HTML_SHAPEINFO" val="&lt;ThreeDShapeInfo&gt;&lt;uuid val=&quot;{020038DB-962D-4ED0-99E6-ED5F5DA8797C}&quot;/&gt;&lt;isInvalidForFieldText val=&quot;0&quot;/&gt;&lt;Image&gt;&lt;filename val=&quot;C:\Users\delroy\AppData\Local\Temp\CP237635442890Session\CPTrustFolder237635442906\PPTImport237635531156\data\asimages\{020038DB-962D-4ED0-99E6-ED5F5DA8797C}_3.png&quot;/&gt;&lt;left val=&quot;228&quot;/&gt;&lt;top val=&quot;519&quot;/&gt;&lt;width val=&quot;388&quot;/&gt;&lt;height val=&quot;80&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5&quot;/&gt;&lt;lineCharCount val=&quot;32&quot;/&gt;&lt;lineCharCount val=&quot;14&quot;/&gt;&lt;/TableIndex&gt;&lt;/ShapeTextInfo&gt;"/>
  <p:tag name="HTML_SHAPEINFO" val="&lt;ThreeDShapeInfo&gt;&lt;uuid val=&quot;{EC5B1DFD-643C-42BB-96D5-381DB1A766F6}&quot;/&gt;&lt;isInvalidForFieldText val=&quot;0&quot;/&gt;&lt;Image&gt;&lt;filename val=&quot;C:\Users\delroy\AppData\Local\Temp\CP237635442890Session\CPTrustFolder237635442906\PPTImport237635531156\data\asimages\{EC5B1DFD-643C-42BB-96D5-381DB1A766F6}_3.png&quot;/&gt;&lt;left val=&quot;657&quot;/&gt;&lt;top val=&quot;519&quot;/&gt;&lt;width val=&quot;388&quot;/&gt;&lt;height val=&quot;109&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8&quot;/&gt;&lt;/TableIndex&gt;&lt;/ShapeTextInfo&gt;"/>
  <p:tag name="HTML_SHAPEINFO" val="&lt;ThreeDShapeInfo&gt;&lt;uuid val=&quot;{F7DFFB4E-962C-42B1-985E-3F40DFBFEA8D}&quot;/&gt;&lt;isInvalidForFieldText val=&quot;0&quot;/&gt;&lt;Image&gt;&lt;filename val=&quot;C:\Users\delroy\AppData\Local\Temp\CP237635442890Session\CPTrustFolder237635442906\PPTImport237635531156\data\asimages\{F7DFFB4E-962C-42B1-985E-3F40DFBFEA8D}_4.png&quot;/&gt;&lt;left val=&quot;233&quot;/&gt;&lt;top val=&quot;100&quot;/&gt;&lt;width val=&quot;813&quot;/&gt;&lt;height val=&quot;126&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12&quot;/&gt;&lt;lineCharCount val=&quot;35&quot;/&gt;&lt;lineCharCount val=&quot;12&quot;/&gt;&lt;lineCharCount val=&quot;11&quot;/&gt;&lt;/TableIndex&gt;&lt;/ShapeTextInfo&gt;"/>
  <p:tag name="HTML_SHAPEINFO" val="&lt;ThreeDShapeInfo&gt;&lt;uuid val=&quot;{12750936-3AA1-47D6-A505-AD8ABFE36BAE}&quot;/&gt;&lt;isInvalidForFieldText val=&quot;0&quot;/&gt;&lt;Image&gt;&lt;filename val=&quot;C:\Users\delroy\AppData\Local\Temp\CP237635442890Session\CPTrustFolder237635442906\PPTImport237635531156\data\asimages\{12750936-3AA1-47D6-A505-AD8ABFE36BAE}_4.png&quot;/&gt;&lt;left val=&quot;161&quot;/&gt;&lt;top val=&quot;273&quot;/&gt;&lt;width val=&quot;454&quot;/&gt;&lt;height val=&quot;138&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14&quot;/&gt;&lt;lineCharCount val=&quot;35&quot;/&gt;&lt;lineCharCount val=&quot;12&quot;/&gt;&lt;lineCharCount val=&quot;13&quot;/&gt;&lt;/TableIndex&gt;&lt;/ShapeTextInfo&gt;"/>
  <p:tag name="HTML_SHAPEINFO" val="&lt;ThreeDShapeInfo&gt;&lt;uuid val=&quot;{84988BE3-1447-40FF-8547-713401C4EE6B}&quot;/&gt;&lt;isInvalidForFieldText val=&quot;0&quot;/&gt;&lt;Image&gt;&lt;filename val=&quot;C:\Users\delroy\AppData\Local\Temp\CP237635442890Session\CPTrustFolder237635442906\PPTImport237635531156\data\asimages\{84988BE3-1447-40FF-8547-713401C4EE6B}_4.png&quot;/&gt;&lt;left val=&quot;658&quot;/&gt;&lt;top val=&quot;273&quot;/&gt;&lt;width val=&quot;454&quot;/&gt;&lt;height val=&quot;138&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9&quot;/&gt;&lt;/TableIndex&gt;&lt;/ShapeTextInfo&gt;"/>
  <p:tag name="HTML_SHAPEINFO" val="&lt;ThreeDShapeInfo&gt;&lt;uuid val=&quot;{D58DD5AA-0D89-4ABC-AD5B-3F6DB25CD81A}&quot;/&gt;&lt;isInvalidForFieldText val=&quot;0&quot;/&gt;&lt;Image&gt;&lt;filename val=&quot;C:\Users\delroy\AppData\Local\Temp\CP237635442890Session\CPTrustFolder237635442906\PPTImport237635531156\data\asimages\{D58DD5AA-0D89-4ABC-AD5B-3F6DB25CD81A}_5.png&quot;/&gt;&lt;left val=&quot;233&quot;/&gt;&lt;top val=&quot;100&quot;/&gt;&lt;width val=&quot;813&quot;/&gt;&lt;height val=&quot;126&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17&quot;/&gt;&lt;lineCharCount val=&quot;84&quot;/&gt;&lt;lineCharCount val=&quot;49&quot;/&gt;&lt;lineCharCount val=&quot;29&quot;/&gt;&lt;lineCharCount val=&quot;57&quot;/&gt;&lt;lineCharCount val=&quot;48&quot;/&gt;&lt;/TableIndex&gt;&lt;/ShapeTextInfo&gt;"/>
  <p:tag name="HTML_SHAPEINFO" val="&lt;ThreeDShapeInfo&gt;&lt;uuid val=&quot;{B0E4325F-176F-471B-958C-B5F2964408C8}&quot;/&gt;&lt;isInvalidForFieldText val=&quot;0&quot;/&gt;&lt;Image&gt;&lt;filename val=&quot;C:\Users\delroy\AppData\Local\Temp\CP237635442890Session\CPTrustFolder237635442906\PPTImport237635531156\data\asimages\{B0E4325F-176F-471B-958C-B5F2964408C8}_5.png&quot;/&gt;&lt;left val=&quot;229&quot;/&gt;&lt;top val=&quot;273&quot;/&gt;&lt;width val=&quot;816&quot;/&gt;&lt;height val=&quot;329&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232</TotalTime>
  <Words>729</Words>
  <Application>Microsoft Office PowerPoint</Application>
  <PresentationFormat>Widescreen</PresentationFormat>
  <Paragraphs>52</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Gill Sans MT</vt:lpstr>
      <vt:lpstr>Parcel</vt:lpstr>
      <vt:lpstr>Comments</vt:lpstr>
      <vt:lpstr>Comments</vt:lpstr>
      <vt:lpstr>Using Comments</vt:lpstr>
      <vt:lpstr>Comments As a Debugging Tool</vt:lpstr>
      <vt:lpstr>Visual Studio Comment “Trick”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Comments</dc:title>
  <dc:creator>Delroy Brinkerhoff</dc:creator>
  <cp:lastModifiedBy>Delroy Brinkerhoff</cp:lastModifiedBy>
  <cp:revision>14</cp:revision>
  <dcterms:created xsi:type="dcterms:W3CDTF">2016-07-13T15:01:38Z</dcterms:created>
  <dcterms:modified xsi:type="dcterms:W3CDTF">2021-06-18T14:59:25Z</dcterms:modified>
</cp:coreProperties>
</file>