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B7EE77C8-267D-40B5-A10D-B83471D84057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6833BE78-50C7-48E2-85DC-2D6598128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17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Programming languages have been evolving for decades, which has resulted in an extensive genealogy. Both Java and C++ belong to a branch called imperative programming languages. Programs written in imperative languages consist of a sequence of statements where each statement is an instruction telling the computer to perform some simple, basic task.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33BE78-50C7-48E2-85DC-2D65981287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67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C++ lies neither at the beginning nor at the end of this evolutionary process. What is important for us is to understand that C++ is a child of the earlier C programming language and is the parent of the Java programming language, which in turn is the parent of C#.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33BE78-50C7-48E2-85DC-2D65981287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73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C++ extends the earlier C programming language in two main dimensions. First, it added many important programming features that are unrelated to object orientation. Many of these features were back ported to K&amp;R C (or Kernighan and Richie C) to form the modern version known as ANSI C (the American National Standards Institute is responsible for maintaining the official definitions of many programming language). Secondly, C++ added full support for the object-oriented programming paradigm. With a couple of minor exceptions, a modern C++ compiler can compile any correct ANSI C program.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33BE78-50C7-48E2-85DC-2D65981287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340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way to understand C++ is based on programming levels. Machine code or machine language is the lowest level programming language. A program written in machine code consists of a sequence of bits-1's and 0's-forming primitive computer instructions. Assembler is one small step above machine code; it provides a human-readable mnemonic such as ADD and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each machine code instruction.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the other hand, high-level languages provide instructions that make solving problems easier. That is to say, low-level languages are hardware-oriented – they are tightly tied to the underlying hardware - while high-level languages are problem-oriented.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 is typically described as a mid-level programming language. It supports the problem-oriented features of high-level languages while at the same time providing access to many of the primitive hardware operations. By adding support for object orientation, C++ is clearly a high-level language but at the same time it retains the ability to utilize many primitive hardware operations. The dual nature of C++ makes it ideally suited for many programming tasks such as implementing operating systems, complex applications, and sophisticated games.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33BE78-50C7-48E2-85DC-2D65981287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74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10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3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0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313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089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3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01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20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547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60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33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7DB912B-7258-4A59-85EE-A51029C35ABE}" type="datetimeFigureOut">
              <a:rPr lang="en-US" smtClean="0"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CEC73BDC-C0A8-4EB2-B2FC-E2C23AEF0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19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Programming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Languages and Programs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3308865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Family Tree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C++ is derived from C</a:t>
            </a:r>
          </a:p>
          <a:p>
            <a:r>
              <a:rPr lang="en-US" dirty="0"/>
              <a:t>Java is derived from C++</a:t>
            </a:r>
          </a:p>
          <a:p>
            <a:r>
              <a:rPr lang="en-US" dirty="0"/>
              <a:t>C# is derived from Java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idx="1"/>
          </p:nvPr>
        </p:nvSpPr>
        <p:spPr/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9986" y="275573"/>
            <a:ext cx="3622099" cy="626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527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ANSI C and C++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8793608"/>
              </p:ext>
            </p:extLst>
          </p:nvPr>
        </p:nvGraphicFramePr>
        <p:xfrm>
          <a:off x="2227771" y="2455101"/>
          <a:ext cx="7733093" cy="41672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rawing" r:id="rId3" imgW="8696160" imgH="4686480" progId="Presentations.Drawing.17">
                  <p:embed/>
                </p:oleObj>
              </mc:Choice>
              <mc:Fallback>
                <p:oleObj name="Drawing" r:id="rId3" imgW="8696160" imgH="4686480" progId="Presentations.Drawing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27771" y="2455101"/>
                        <a:ext cx="7733093" cy="41672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6778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vs. Low-Level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High-level languages are close to the problem and system independent</a:t>
            </a:r>
          </a:p>
          <a:p>
            <a:r>
              <a:rPr lang="en-US" dirty="0"/>
              <a:t>Low-level languages are close to the system so their instructions reflect the system capabilities and not the problem solution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741454"/>
              </p:ext>
            </p:extLst>
          </p:nvPr>
        </p:nvGraphicFramePr>
        <p:xfrm>
          <a:off x="6434832" y="566802"/>
          <a:ext cx="5757168" cy="5724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rawing" r:id="rId3" imgW="5019840" imgH="4991040" progId="Presentations.Drawing.17">
                  <p:embed/>
                </p:oleObj>
              </mc:Choice>
              <mc:Fallback>
                <p:oleObj name="Drawing" r:id="rId3" imgW="5019840" imgH="4991040" progId="Presentations.Drawing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34832" y="566802"/>
                        <a:ext cx="5757168" cy="57243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0033091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262</TotalTime>
  <Words>491</Words>
  <Application>Microsoft Office PowerPoint</Application>
  <PresentationFormat>Widescreen</PresentationFormat>
  <Paragraphs>23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Gill Sans MT</vt:lpstr>
      <vt:lpstr>Parcel</vt:lpstr>
      <vt:lpstr>Drawing</vt:lpstr>
      <vt:lpstr>Programming</vt:lpstr>
      <vt:lpstr>C++ Family Tree</vt:lpstr>
      <vt:lpstr>ANSI C and C++</vt:lpstr>
      <vt:lpstr>High-Level vs. Low-Level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</dc:title>
  <dc:creator>Delroy Brinkerhoff</dc:creator>
  <cp:lastModifiedBy>Delroy Brinkerhoff</cp:lastModifiedBy>
  <cp:revision>11</cp:revision>
  <cp:lastPrinted>2016-07-13T18:39:37Z</cp:lastPrinted>
  <dcterms:created xsi:type="dcterms:W3CDTF">2016-07-12T20:48:37Z</dcterms:created>
  <dcterms:modified xsi:type="dcterms:W3CDTF">2021-06-14T13:58:32Z</dcterms:modified>
</cp:coreProperties>
</file>