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3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7/16/2016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7/16/2016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7/16/2016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Bitwise Operators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Right Shift Operator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851" y="3009899"/>
            <a:ext cx="7302564" cy="305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270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Right Shift With Sign Extend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022" y="3098221"/>
            <a:ext cx="7326597" cy="301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073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Bitwise 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2638045"/>
            <a:ext cx="7729728" cy="627066"/>
          </a:xfrm>
        </p:spPr>
        <p:txBody>
          <a:bodyPr/>
          <a:lstStyle/>
          <a:p>
            <a:r>
              <a:rPr lang="en-US" dirty="0"/>
              <a:t>A single &amp; represents the bitwise AND operator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2692565"/>
              </p:ext>
            </p:extLst>
          </p:nvPr>
        </p:nvGraphicFramePr>
        <p:xfrm>
          <a:off x="3353354" y="3274128"/>
          <a:ext cx="2074735" cy="2959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Drawing" r:id="rId3" imgW="1295280" imgH="1847880" progId="Presentations.Drawing.17">
                  <p:embed/>
                </p:oleObj>
              </mc:Choice>
              <mc:Fallback>
                <p:oleObj name="Drawing" r:id="rId3" imgW="1295280" imgH="1847880" progId="Presentations.Drawing.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53354" y="3274128"/>
                        <a:ext cx="2074735" cy="29595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35092" y="3265111"/>
            <a:ext cx="23968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  1100</a:t>
            </a:r>
          </a:p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&amp; 1001</a:t>
            </a:r>
          </a:p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------</a:t>
            </a:r>
          </a:p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  1000</a:t>
            </a:r>
          </a:p>
        </p:txBody>
      </p:sp>
    </p:spTree>
    <p:extLst>
      <p:ext uri="{BB962C8B-B14F-4D97-AF65-F5344CB8AC3E}">
        <p14:creationId xmlns:p14="http://schemas.microsoft.com/office/powerpoint/2010/main" val="3856041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Bitwise 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2638045"/>
            <a:ext cx="7729728" cy="603920"/>
          </a:xfrm>
        </p:spPr>
        <p:txBody>
          <a:bodyPr/>
          <a:lstStyle/>
          <a:p>
            <a:r>
              <a:rPr lang="en-US" dirty="0"/>
              <a:t>A single | represents the bitwise OR operator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0902635"/>
              </p:ext>
            </p:extLst>
          </p:nvPr>
        </p:nvGraphicFramePr>
        <p:xfrm>
          <a:off x="3370117" y="3282434"/>
          <a:ext cx="2103727" cy="297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Drawing" r:id="rId3" imgW="1305000" imgH="1847880" progId="Presentations.Drawing.17">
                  <p:embed/>
                </p:oleObj>
              </mc:Choice>
              <mc:Fallback>
                <p:oleObj name="Drawing" r:id="rId3" imgW="1305000" imgH="1847880" progId="Presentations.Drawing.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70117" y="3282434"/>
                        <a:ext cx="2103727" cy="297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07383" y="3282434"/>
            <a:ext cx="24245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  1100</a:t>
            </a:r>
          </a:p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| 1001</a:t>
            </a:r>
          </a:p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------</a:t>
            </a:r>
          </a:p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  1101</a:t>
            </a:r>
          </a:p>
        </p:txBody>
      </p:sp>
    </p:spTree>
    <p:extLst>
      <p:ext uri="{BB962C8B-B14F-4D97-AF65-F5344CB8AC3E}">
        <p14:creationId xmlns:p14="http://schemas.microsoft.com/office/powerpoint/2010/main" val="2240192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Bitwise Exclusive-OR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742465"/>
          </a:xfrm>
        </p:spPr>
        <p:txBody>
          <a:bodyPr/>
          <a:lstStyle/>
          <a:p>
            <a:r>
              <a:rPr lang="en-US" dirty="0"/>
              <a:t>The ^ represents the bitwise exclusive-OR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727736"/>
              </p:ext>
            </p:extLst>
          </p:nvPr>
        </p:nvGraphicFramePr>
        <p:xfrm>
          <a:off x="3302447" y="3366654"/>
          <a:ext cx="2005144" cy="28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Drawing" r:id="rId3" imgW="1305000" imgH="1857240" progId="Presentations.Drawing.17">
                  <p:embed/>
                </p:oleObj>
              </mc:Choice>
              <mc:Fallback>
                <p:oleObj name="Drawing" r:id="rId3" imgW="1305000" imgH="1857240" progId="Presentations.Drawing.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02447" y="3366654"/>
                        <a:ext cx="2005144" cy="2854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03809" y="3352799"/>
            <a:ext cx="27570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  1100</a:t>
            </a:r>
          </a:p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^ 1001</a:t>
            </a:r>
          </a:p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------</a:t>
            </a:r>
          </a:p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  0101</a:t>
            </a:r>
          </a:p>
        </p:txBody>
      </p:sp>
    </p:spTree>
    <p:extLst>
      <p:ext uri="{BB962C8B-B14F-4D97-AF65-F5344CB8AC3E}">
        <p14:creationId xmlns:p14="http://schemas.microsoft.com/office/powerpoint/2010/main" val="1489908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Bitwise Complement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645483"/>
          </a:xfrm>
        </p:spPr>
        <p:txBody>
          <a:bodyPr/>
          <a:lstStyle/>
          <a:p>
            <a:r>
              <a:rPr lang="en-US" dirty="0"/>
              <a:t>The ~ represents the complement operator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308979"/>
              </p:ext>
            </p:extLst>
          </p:nvPr>
        </p:nvGraphicFramePr>
        <p:xfrm>
          <a:off x="3260914" y="3283527"/>
          <a:ext cx="1231422" cy="1861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Drawing" r:id="rId3" imgW="838080" imgH="1266840" progId="Presentations.Drawing.17">
                  <p:embed/>
                </p:oleObj>
              </mc:Choice>
              <mc:Fallback>
                <p:oleObj name="Drawing" r:id="rId3" imgW="838080" imgH="1266840" progId="Presentations.Drawing.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60914" y="3283527"/>
                        <a:ext cx="1231422" cy="1861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76655" y="3283527"/>
            <a:ext cx="23137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~ 1100</a:t>
            </a:r>
          </a:p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------</a:t>
            </a:r>
          </a:p>
          <a:p>
            <a:r>
              <a:rPr lang="en-US" sz="4000" dirty="0">
                <a:latin typeface="Courier New" panose="02070309020205020404" pitchFamily="49" charset="0"/>
                <a:cs typeface="Courier New" panose="02070309020205020404" pitchFamily="49" charset="0"/>
              </a:rPr>
              <a:t>  0011</a:t>
            </a:r>
          </a:p>
        </p:txBody>
      </p:sp>
    </p:spTree>
    <p:extLst>
      <p:ext uri="{BB962C8B-B14F-4D97-AF65-F5344CB8AC3E}">
        <p14:creationId xmlns:p14="http://schemas.microsoft.com/office/powerpoint/2010/main" val="4082455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 Masks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Bit masks or bit fields often represent settings or configuration data where a single bit or small group of bits represents some setting or configuration</a:t>
            </a:r>
          </a:p>
          <a:p>
            <a:r>
              <a:rPr lang="en-US" dirty="0"/>
              <a:t>Bit masks are used in conjunction with bitwise operators to set, reset, and test bits stored in an integer</a:t>
            </a:r>
          </a:p>
          <a:p>
            <a:r>
              <a:rPr lang="en-US" dirty="0"/>
              <a:t>Common bit masks are usually represented by symbolic constants that are specified in a header file</a:t>
            </a:r>
          </a:p>
          <a:p>
            <a:r>
              <a:rPr lang="en-US" dirty="0"/>
              <a:t>Program specific bit masks are generally specified in hexadecimal (or less often in octal)</a:t>
            </a:r>
          </a:p>
        </p:txBody>
      </p:sp>
    </p:spTree>
    <p:extLst>
      <p:ext uri="{BB962C8B-B14F-4D97-AF65-F5344CB8AC3E}">
        <p14:creationId xmlns:p14="http://schemas.microsoft.com/office/powerpoint/2010/main" val="4100781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Bitwise-AND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5" y="2638044"/>
            <a:ext cx="7854973" cy="1199665"/>
          </a:xfrm>
        </p:spPr>
        <p:txBody>
          <a:bodyPr/>
          <a:lstStyle/>
          <a:p>
            <a:r>
              <a:rPr lang="en-US" dirty="0"/>
              <a:t>Bitwise AND used with a bit-mask is used to mask out switch bits off (set to 0)</a:t>
            </a:r>
          </a:p>
          <a:p>
            <a:pPr lvl="1"/>
            <a:r>
              <a:rPr lang="en-US" dirty="0"/>
              <a:t>Wherever a 0 appears in the mask, bits are switched off (0 &amp; x = 0)</a:t>
            </a:r>
          </a:p>
          <a:p>
            <a:pPr lvl="1"/>
            <a:r>
              <a:rPr lang="en-US" dirty="0"/>
              <a:t>Wherever a 1 appears in the mask, bits are passed through un changed (1 &amp; x = x)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3901453"/>
              </p:ext>
            </p:extLst>
          </p:nvPr>
        </p:nvGraphicFramePr>
        <p:xfrm>
          <a:off x="2095500" y="4183796"/>
          <a:ext cx="8001000" cy="212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Drawing" r:id="rId3" imgW="8001000" imgH="2124000" progId="Presentations.Drawing.17">
                  <p:embed/>
                </p:oleObj>
              </mc:Choice>
              <mc:Fallback>
                <p:oleObj name="Drawing" r:id="rId3" imgW="8001000" imgH="2124000" progId="Presentations.Drawing.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95500" y="4183796"/>
                        <a:ext cx="8001000" cy="2124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9101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Bitwise-OR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1241229"/>
          </a:xfrm>
        </p:spPr>
        <p:txBody>
          <a:bodyPr/>
          <a:lstStyle/>
          <a:p>
            <a:r>
              <a:rPr lang="en-US" dirty="0"/>
              <a:t>Bitwise OR used with a bit-mask is used to mask out switch bits on (set to 1)</a:t>
            </a:r>
          </a:p>
          <a:p>
            <a:pPr lvl="1"/>
            <a:r>
              <a:rPr lang="en-US" dirty="0"/>
              <a:t>Wherever a 1 appears in the mask, bits are switched on (1 &amp; x = 1)</a:t>
            </a:r>
          </a:p>
          <a:p>
            <a:pPr lvl="1"/>
            <a:r>
              <a:rPr lang="en-US" dirty="0"/>
              <a:t>Wherever a 0 appears in the mask, bits are passed through un changed (0 | x = x)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4888986"/>
              </p:ext>
            </p:extLst>
          </p:nvPr>
        </p:nvGraphicFramePr>
        <p:xfrm>
          <a:off x="2157412" y="4166466"/>
          <a:ext cx="7877175" cy="212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Drawing" r:id="rId3" imgW="7877160" imgH="2124000" progId="Presentations.Drawing.17">
                  <p:embed/>
                </p:oleObj>
              </mc:Choice>
              <mc:Fallback>
                <p:oleObj name="Drawing" r:id="rId3" imgW="7877160" imgH="2124000" progId="Presentations.Drawing.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57412" y="4166466"/>
                        <a:ext cx="7877175" cy="2124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7483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 Shift Operator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251" y="2924462"/>
            <a:ext cx="7323498" cy="299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9979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153</TotalTime>
  <Words>279</Words>
  <Application>Microsoft Office PowerPoint</Application>
  <PresentationFormat>Widescreen</PresentationFormat>
  <Paragraphs>41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Courier New</vt:lpstr>
      <vt:lpstr>Gill Sans MT</vt:lpstr>
      <vt:lpstr>Parcel</vt:lpstr>
      <vt:lpstr>Presentations X7 Drawing</vt:lpstr>
      <vt:lpstr>Bitwise Operators</vt:lpstr>
      <vt:lpstr>Bitwise and</vt:lpstr>
      <vt:lpstr>Bitwise OR</vt:lpstr>
      <vt:lpstr>Bitwise Exclusive-OR</vt:lpstr>
      <vt:lpstr>Bitwise Complement</vt:lpstr>
      <vt:lpstr>Bit Masks</vt:lpstr>
      <vt:lpstr>Bitwise-AND</vt:lpstr>
      <vt:lpstr>Bitwise-OR</vt:lpstr>
      <vt:lpstr>Left Shift Operator</vt:lpstr>
      <vt:lpstr>Right Shift Operator</vt:lpstr>
      <vt:lpstr>Right Shift With Sign Extend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15</cp:revision>
  <dcterms:created xsi:type="dcterms:W3CDTF">2016-07-13T22:03:45Z</dcterms:created>
  <dcterms:modified xsi:type="dcterms:W3CDTF">2016-07-16T15:18:29Z</dcterms:modified>
</cp:coreProperties>
</file>