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8/7/2020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Runtime Errors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Programs that fail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367F8-CE8C-42E7-8F0D-7970AC92C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Fails:</a:t>
            </a:r>
            <a:br>
              <a:rPr lang="en-US" dirty="0"/>
            </a:br>
            <a:r>
              <a:rPr lang="en-US" dirty="0"/>
              <a:t>It does Not Run To Completion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60CDD-A0AB-41A2-939A-140E44250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871652" cy="3101983"/>
          </a:xfrm>
        </p:spPr>
        <p:txBody>
          <a:bodyPr/>
          <a:lstStyle/>
          <a:p>
            <a:r>
              <a:rPr lang="en-US" dirty="0"/>
              <a:t>“Crashes” (it stops running and, usually, produces a diagnostic or error message)</a:t>
            </a:r>
          </a:p>
          <a:p>
            <a:r>
              <a:rPr lang="en-US" dirty="0"/>
              <a:t>“Hangs” (never ends)</a:t>
            </a:r>
          </a:p>
          <a:p>
            <a:pPr lvl="1"/>
            <a:r>
              <a:rPr lang="en-US" dirty="0"/>
              <a:t>May stop producing output</a:t>
            </a:r>
          </a:p>
          <a:p>
            <a:pPr lvl="1"/>
            <a:r>
              <a:rPr lang="en-US" dirty="0"/>
              <a:t>May produce the same, never ending output</a:t>
            </a:r>
          </a:p>
          <a:p>
            <a:pPr lvl="1"/>
            <a:r>
              <a:rPr lang="en-US" dirty="0"/>
              <a:t>May produce “garbage” (you’ll know it when you see it)</a:t>
            </a:r>
          </a:p>
          <a:p>
            <a:endParaRPr lang="en-US" dirty="0"/>
          </a:p>
          <a:p>
            <a:r>
              <a:rPr lang="en-US" dirty="0"/>
              <a:t>Big question: where did the program fail????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2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B6655-235B-4657-B2C4-47925C572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Localizing the error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699C0-465E-4E2F-9208-87CC7A73F0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26175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statement 1;</a:t>
            </a:r>
          </a:p>
          <a:p>
            <a:pPr marL="0" indent="0">
              <a:buNone/>
            </a:pPr>
            <a:r>
              <a:rPr lang="en-US" dirty="0"/>
              <a:t>statement 2;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en-US" dirty="0"/>
              <a:t>	.</a:t>
            </a:r>
          </a:p>
          <a:p>
            <a:pPr marL="0" indent="0">
              <a:buNone/>
            </a:pPr>
            <a:r>
              <a:rPr lang="en-US" dirty="0"/>
              <a:t>statement n;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3C00BD-27A7-4A0E-A97F-2111F8067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26175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cerr &lt;&lt; "Entering suspect code" &lt;&lt; endl;</a:t>
            </a:r>
          </a:p>
          <a:p>
            <a:pPr marL="0" indent="0">
              <a:buNone/>
            </a:pPr>
            <a:r>
              <a:rPr lang="en-US" dirty="0"/>
              <a:t>statement 1;</a:t>
            </a:r>
          </a:p>
          <a:p>
            <a:pPr marL="0" indent="0">
              <a:buNone/>
            </a:pPr>
            <a:r>
              <a:rPr lang="en-US" dirty="0"/>
              <a:t>statement 2;</a:t>
            </a:r>
          </a:p>
          <a:p>
            <a:pPr marL="0" indent="0">
              <a:buNone/>
            </a:pPr>
            <a:r>
              <a:rPr lang="en-US" dirty="0"/>
              <a:t>		. . .</a:t>
            </a:r>
          </a:p>
          <a:p>
            <a:pPr marL="0" indent="0">
              <a:buNone/>
            </a:pPr>
            <a:r>
              <a:rPr lang="en-US" dirty="0"/>
              <a:t>statement n;</a:t>
            </a:r>
          </a:p>
          <a:p>
            <a:pPr marL="0" indent="0">
              <a:buNone/>
            </a:pPr>
            <a:r>
              <a:rPr lang="en-US" dirty="0"/>
              <a:t>cerr &lt;&lt; "Leaving suspect code" &lt;&lt; endl;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013ED-D461-4782-8DA6-D6F0F671704E}"/>
              </a:ext>
            </a:extLst>
          </p:cNvPr>
          <p:cNvSpPr txBox="1"/>
          <p:nvPr/>
        </p:nvSpPr>
        <p:spPr>
          <a:xfrm>
            <a:off x="2465876" y="5255581"/>
            <a:ext cx="7260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Alternatively, use a debugger: single stepping is described in the next chapter</a:t>
            </a:r>
          </a:p>
        </p:txBody>
      </p:sp>
    </p:spTree>
    <p:extLst>
      <p:ext uri="{BB962C8B-B14F-4D97-AF65-F5344CB8AC3E}">
        <p14:creationId xmlns:p14="http://schemas.microsoft.com/office/powerpoint/2010/main" val="4015553440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19</TotalTime>
  <Words>145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Gill Sans MT</vt:lpstr>
      <vt:lpstr>Parcel</vt:lpstr>
      <vt:lpstr>Runtime Errors</vt:lpstr>
      <vt:lpstr>Program Fails: It does Not Run To Completion</vt:lpstr>
      <vt:lpstr>Localizing the error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3</cp:revision>
  <dcterms:created xsi:type="dcterms:W3CDTF">2016-07-13T22:03:45Z</dcterms:created>
  <dcterms:modified xsi:type="dcterms:W3CDTF">2020-08-07T21:15:02Z</dcterms:modified>
</cp:coreProperties>
</file>