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BF3FB-C1B7-4867-90C8-2F8EC962E5D7}" type="datetimeFigureOut">
              <a:rPr lang="en-US" smtClean="0"/>
              <a:t>10/4/2021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6E71C8-C1F6-408C-8F9D-615032D14B64}" type="slidenum">
              <a:rPr lang="en-US" smtClean="0"/>
              <a:t>‹#›</a:t>
            </a:fld>
            <a:endParaRPr lang="en-US"/>
          </a:p>
        </p:txBody>
      </p:sp>
    </p:spTree>
    <p:extLst>
      <p:ext uri="{BB962C8B-B14F-4D97-AF65-F5344CB8AC3E}">
        <p14:creationId xmlns:p14="http://schemas.microsoft.com/office/powerpoint/2010/main" val="3181815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for-loops, while-loops are also a test at the top loop. However, they’re an indeterminate iteration mechanism because there’s nothing inside of the while mechanism itself that indicates how many time the iteration will take place.</a:t>
            </a:r>
          </a:p>
        </p:txBody>
      </p:sp>
      <p:sp>
        <p:nvSpPr>
          <p:cNvPr id="4" name="Slide Number Placeholder 3"/>
          <p:cNvSpPr>
            <a:spLocks noGrp="1"/>
          </p:cNvSpPr>
          <p:nvPr>
            <p:ph type="sldNum" sz="quarter" idx="5"/>
          </p:nvPr>
        </p:nvSpPr>
        <p:spPr/>
        <p:txBody>
          <a:bodyPr/>
          <a:lstStyle/>
          <a:p>
            <a:fld id="{606E71C8-C1F6-408C-8F9D-615032D14B64}" type="slidenum">
              <a:rPr lang="en-US" smtClean="0"/>
              <a:t>1</a:t>
            </a:fld>
            <a:endParaRPr lang="en-US"/>
          </a:p>
        </p:txBody>
      </p:sp>
    </p:spTree>
    <p:extLst>
      <p:ext uri="{BB962C8B-B14F-4D97-AF65-F5344CB8AC3E}">
        <p14:creationId xmlns:p14="http://schemas.microsoft.com/office/powerpoint/2010/main" val="2740051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previous control statements, the braces are optional if the loop contains only one statement, but are required when the loop contains multiple statements.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test statement is evaluated as soon as the loop begins. If the test is false, the body of the loop is skipped, and execution resumes with the first statement following the loop. If the test is true, then the body of the loop executes, and continues to do so as long as the test remains true and nothing in the loop body causes the loop to end.</a:t>
            </a:r>
          </a:p>
        </p:txBody>
      </p:sp>
      <p:sp>
        <p:nvSpPr>
          <p:cNvPr id="4" name="Slide Number Placeholder 3"/>
          <p:cNvSpPr>
            <a:spLocks noGrp="1"/>
          </p:cNvSpPr>
          <p:nvPr>
            <p:ph type="sldNum" sz="quarter" idx="5"/>
          </p:nvPr>
        </p:nvSpPr>
        <p:spPr/>
        <p:txBody>
          <a:bodyPr/>
          <a:lstStyle/>
          <a:p>
            <a:fld id="{606E71C8-C1F6-408C-8F9D-615032D14B64}" type="slidenum">
              <a:rPr lang="en-US" smtClean="0"/>
              <a:t>2</a:t>
            </a:fld>
            <a:endParaRPr lang="en-US"/>
          </a:p>
        </p:txBody>
      </p:sp>
    </p:spTree>
    <p:extLst>
      <p:ext uri="{BB962C8B-B14F-4D97-AF65-F5344CB8AC3E}">
        <p14:creationId xmlns:p14="http://schemas.microsoft.com/office/powerpoint/2010/main" val="3168105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first example, the test is initially true, which allows the output statement to execute. When the variable counter is incremented to 10, the test becomes false and the loop ends.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second example, the test initially evaluates to false and the loop body never executes.</a:t>
            </a:r>
          </a:p>
        </p:txBody>
      </p:sp>
      <p:sp>
        <p:nvSpPr>
          <p:cNvPr id="4" name="Slide Number Placeholder 3"/>
          <p:cNvSpPr>
            <a:spLocks noGrp="1"/>
          </p:cNvSpPr>
          <p:nvPr>
            <p:ph type="sldNum" sz="quarter" idx="5"/>
          </p:nvPr>
        </p:nvSpPr>
        <p:spPr/>
        <p:txBody>
          <a:bodyPr/>
          <a:lstStyle/>
          <a:p>
            <a:fld id="{606E71C8-C1F6-408C-8F9D-615032D14B64}" type="slidenum">
              <a:rPr lang="en-US" smtClean="0"/>
              <a:t>3</a:t>
            </a:fld>
            <a:endParaRPr lang="en-US"/>
          </a:p>
        </p:txBody>
      </p:sp>
    </p:spTree>
    <p:extLst>
      <p:ext uri="{BB962C8B-B14F-4D97-AF65-F5344CB8AC3E}">
        <p14:creationId xmlns:p14="http://schemas.microsoft.com/office/powerpoint/2010/main" val="3318858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is quite easy to convert a for loop to a while loop, and a while loop to a for loop, so choosing between them is largely a matter of taste. A rule of thumb is to choose a for loop if there is a clear number of iterations that will take place and choose a while loop otherwise.</a:t>
            </a:r>
          </a:p>
        </p:txBody>
      </p:sp>
      <p:sp>
        <p:nvSpPr>
          <p:cNvPr id="4" name="Slide Number Placeholder 3"/>
          <p:cNvSpPr>
            <a:spLocks noGrp="1"/>
          </p:cNvSpPr>
          <p:nvPr>
            <p:ph type="sldNum" sz="quarter" idx="5"/>
          </p:nvPr>
        </p:nvSpPr>
        <p:spPr/>
        <p:txBody>
          <a:bodyPr/>
          <a:lstStyle/>
          <a:p>
            <a:fld id="{606E71C8-C1F6-408C-8F9D-615032D14B64}" type="slidenum">
              <a:rPr lang="en-US" smtClean="0"/>
              <a:t>4</a:t>
            </a:fld>
            <a:endParaRPr lang="en-US"/>
          </a:p>
        </p:txBody>
      </p:sp>
    </p:spTree>
    <p:extLst>
      <p:ext uri="{BB962C8B-B14F-4D97-AF65-F5344CB8AC3E}">
        <p14:creationId xmlns:p14="http://schemas.microsoft.com/office/powerpoint/2010/main" val="2240129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10/4/2021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While Loops</a:t>
            </a:r>
          </a:p>
        </p:txBody>
      </p:sp>
      <p:sp>
        <p:nvSpPr>
          <p:cNvPr id="3" name="Subtitle 2"/>
          <p:cNvSpPr>
            <a:spLocks noGrp="1"/>
          </p:cNvSpPr>
          <p:nvPr>
            <p:ph type="subTitle" idx="1"/>
          </p:nvPr>
        </p:nvSpPr>
        <p:spPr/>
        <p:txBody>
          <a:bodyPr/>
          <a:lstStyle/>
          <a:p>
            <a:r>
              <a:rPr lang="en-US" dirty="0"/>
              <a:t>Test At The Top</a:t>
            </a:r>
          </a:p>
          <a:p>
            <a:r>
              <a:rPr lang="en-US" dirty="0"/>
              <a:t>Indeterminate Iteration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While Loop Syntax and Behavior</a:t>
            </a:r>
          </a:p>
        </p:txBody>
      </p:sp>
      <p:pic>
        <p:nvPicPr>
          <p:cNvPr id="3" name="Picture 2"/>
          <p:cNvPicPr>
            <a:picLocks noChangeAspect="1"/>
          </p:cNvPicPr>
          <p:nvPr/>
        </p:nvPicPr>
        <p:blipFill>
          <a:blip r:embed="rId3"/>
          <a:stretch>
            <a:fillRect/>
          </a:stretch>
        </p:blipFill>
        <p:spPr>
          <a:xfrm>
            <a:off x="7155545" y="2712820"/>
            <a:ext cx="2805319" cy="3505200"/>
          </a:xfrm>
          <a:prstGeom prst="rect">
            <a:avLst/>
          </a:prstGeom>
        </p:spPr>
      </p:pic>
      <p:sp>
        <p:nvSpPr>
          <p:cNvPr id="4" name="TextBox 3"/>
          <p:cNvSpPr txBox="1"/>
          <p:nvPr/>
        </p:nvSpPr>
        <p:spPr>
          <a:xfrm>
            <a:off x="2231136" y="2712820"/>
            <a:ext cx="2743200"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while (test)</a:t>
            </a:r>
          </a:p>
          <a:p>
            <a:r>
              <a:rPr lang="en-US" dirty="0">
                <a:latin typeface="Courier New" panose="02070309020205020404" pitchFamily="49" charset="0"/>
                <a:cs typeface="Courier New" panose="02070309020205020404" pitchFamily="49" charset="0"/>
              </a:rPr>
              <a:t>	statement;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while (test)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statement1;</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	statementn;</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451813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While Loop Examples</a:t>
            </a:r>
          </a:p>
        </p:txBody>
      </p:sp>
      <p:sp>
        <p:nvSpPr>
          <p:cNvPr id="3" name="TextBox 2"/>
          <p:cNvSpPr txBox="1"/>
          <p:nvPr/>
        </p:nvSpPr>
        <p:spPr>
          <a:xfrm>
            <a:off x="2231136" y="2510444"/>
            <a:ext cx="7729728"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counter = 0;</a:t>
            </a:r>
          </a:p>
          <a:p>
            <a:r>
              <a:rPr lang="en-US" dirty="0">
                <a:latin typeface="Courier New" panose="02070309020205020404" pitchFamily="49" charset="0"/>
                <a:cs typeface="Courier New" panose="02070309020205020404" pitchFamily="49" charset="0"/>
              </a:rPr>
              <a:t>while (counter &lt; 10)					// prints 0 - 9</a:t>
            </a:r>
          </a:p>
          <a:p>
            <a:r>
              <a:rPr lang="en-US" dirty="0">
                <a:latin typeface="Courier New" panose="02070309020205020404" pitchFamily="49" charset="0"/>
                <a:cs typeface="Courier New" panose="02070309020205020404" pitchFamily="49" charset="0"/>
              </a:rPr>
              <a:t>	cout &lt;&lt; counter++ &lt;&lt; "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counter = 0;</a:t>
            </a:r>
          </a:p>
          <a:p>
            <a:r>
              <a:rPr lang="en-US" dirty="0">
                <a:latin typeface="Courier New" panose="02070309020205020404" pitchFamily="49" charset="0"/>
                <a:cs typeface="Courier New" panose="02070309020205020404" pitchFamily="49" charset="0"/>
              </a:rPr>
              <a:t>while (counter &gt; 10)					// no output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cout &lt;&lt; counter &lt;&lt; " ";</a:t>
            </a:r>
          </a:p>
          <a:p>
            <a:r>
              <a:rPr lang="en-US" dirty="0">
                <a:latin typeface="Courier New" panose="02070309020205020404" pitchFamily="49" charset="0"/>
                <a:cs typeface="Courier New" panose="02070309020205020404" pitchFamily="49" charset="0"/>
              </a:rPr>
              <a:t>	counter++;</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77018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For loop</a:t>
            </a:r>
          </a:p>
        </p:txBody>
      </p:sp>
      <p:sp>
        <p:nvSpPr>
          <p:cNvPr id="5" name="Text Placeholder 4"/>
          <p:cNvSpPr>
            <a:spLocks noGrp="1"/>
          </p:cNvSpPr>
          <p:nvPr>
            <p:ph type="body" sz="quarter" idx="13"/>
          </p:nvPr>
        </p:nvSpPr>
        <p:spPr/>
        <p:txBody>
          <a:bodyPr/>
          <a:lstStyle/>
          <a:p>
            <a:r>
              <a:rPr lang="en-US" dirty="0"/>
              <a:t>While Loop</a:t>
            </a:r>
          </a:p>
        </p:txBody>
      </p:sp>
      <p:sp>
        <p:nvSpPr>
          <p:cNvPr id="6" name="Title 5"/>
          <p:cNvSpPr>
            <a:spLocks noGrp="1"/>
          </p:cNvSpPr>
          <p:nvPr>
            <p:ph type="title"/>
          </p:nvPr>
        </p:nvSpPr>
        <p:spPr/>
        <p:txBody>
          <a:bodyPr/>
          <a:lstStyle/>
          <a:p>
            <a:r>
              <a:rPr lang="en-US" dirty="0"/>
              <a:t>For vs. While loops</a:t>
            </a:r>
          </a:p>
        </p:txBody>
      </p:sp>
      <p:sp>
        <p:nvSpPr>
          <p:cNvPr id="7" name="TextBox 6"/>
          <p:cNvSpPr txBox="1"/>
          <p:nvPr/>
        </p:nvSpPr>
        <p:spPr>
          <a:xfrm>
            <a:off x="2231136" y="3143250"/>
            <a:ext cx="3622548"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for (init; test; update)</a:t>
            </a:r>
          </a:p>
          <a:p>
            <a:r>
              <a:rPr lang="en-US" dirty="0">
                <a:latin typeface="Courier New" panose="02070309020205020404" pitchFamily="49" charset="0"/>
                <a:cs typeface="Courier New" panose="02070309020205020404" pitchFamily="49" charset="0"/>
              </a:rPr>
              <a:t>	statements;</a:t>
            </a:r>
          </a:p>
        </p:txBody>
      </p:sp>
      <p:sp>
        <p:nvSpPr>
          <p:cNvPr id="8" name="TextBox 7"/>
          <p:cNvSpPr txBox="1"/>
          <p:nvPr/>
        </p:nvSpPr>
        <p:spPr>
          <a:xfrm>
            <a:off x="6999316" y="3143250"/>
            <a:ext cx="2961548"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init;</a:t>
            </a:r>
          </a:p>
          <a:p>
            <a:r>
              <a:rPr lang="en-US" dirty="0">
                <a:latin typeface="Courier New" panose="02070309020205020404" pitchFamily="49" charset="0"/>
                <a:cs typeface="Courier New" panose="02070309020205020404" pitchFamily="49" charset="0"/>
              </a:rPr>
              <a:t>while (test)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statements;</a:t>
            </a:r>
          </a:p>
          <a:p>
            <a:r>
              <a:rPr lang="en-US" dirty="0">
                <a:latin typeface="Courier New" panose="02070309020205020404" pitchFamily="49" charset="0"/>
                <a:cs typeface="Courier New" panose="02070309020205020404" pitchFamily="49" charset="0"/>
              </a:rPr>
              <a:t>	update;</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11800178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70</TotalTime>
  <Words>402</Words>
  <Application>Microsoft Office PowerPoint</Application>
  <PresentationFormat>Widescreen</PresentationFormat>
  <Paragraphs>51</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Parcel</vt:lpstr>
      <vt:lpstr>While Loops</vt:lpstr>
      <vt:lpstr>While Loop Syntax and Behavior</vt:lpstr>
      <vt:lpstr>While Loop Examples</vt:lpstr>
      <vt:lpstr>For vs. While loops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8</cp:revision>
  <dcterms:created xsi:type="dcterms:W3CDTF">2016-07-13T22:03:45Z</dcterms:created>
  <dcterms:modified xsi:type="dcterms:W3CDTF">2021-10-04T13:49:19Z</dcterms:modified>
</cp:coreProperties>
</file>