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AE557-C33E-48BE-AE6B-8230A2814FAE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EA204-8E0B-478E-87FD-5058EBB4AE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136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programmers shorten the name “do-while loop” to just “do loop,” but I’m an old FORTRAN programmer and FORTRAN had a do loop, and it was quite different than a C++ do-while loop, and so the longer name is more…comforting to me.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Like a while loop, the do-loop is an indeterminate loop, but unlike both the for loop and the while loop, the do loop is a test at the bottom loop.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EA204-8E0B-478E-87FD-5058EBB4AE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413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practice, there is another difference between the do while loop and the other loops: programmers generally use the braces for clarity even when the loop only contains a single statement (although the braces do remain optional).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Control enters the body before encountering the test. This means that the body is guaranteed to execute at least once, regardless of how the test evaluates the first time.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Do-while loops are useful for situations where some or all of the information needed for the loop test is either calculated or input in the body of the loop.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EA204-8E0B-478E-87FD-5058EBB4AE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954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first example iterates or loops 11 times, while the second example runs only once.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EA204-8E0B-478E-87FD-5058EBB4AE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86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Do-While loops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Test At The Bottom</a:t>
            </a:r>
          </a:p>
          <a:p>
            <a:r>
              <a:rPr lang="en-US" dirty="0"/>
              <a:t>Indeterminate Loop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Do-While Loop Examples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3626" y="2757055"/>
            <a:ext cx="2767238" cy="3505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31136" y="2757055"/>
            <a:ext cx="25237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do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statement;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 while (test);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do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statement1;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    . . . 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statementn;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 while (test);</a:t>
            </a:r>
          </a:p>
        </p:txBody>
      </p:sp>
    </p:spTree>
    <p:extLst>
      <p:ext uri="{BB962C8B-B14F-4D97-AF65-F5344CB8AC3E}">
        <p14:creationId xmlns:p14="http://schemas.microsoft.com/office/powerpoint/2010/main" val="1769076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Do-Loop Examples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31136" y="2527069"/>
            <a:ext cx="7729728" cy="365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int i = 100;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do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cout &lt;&lt; i &lt;&lt; " ";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i++;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 while (i &lt;= 110);				// prints 100 - 110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int i = 100;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do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cout &lt;&lt; i &lt;&lt; " ";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i++;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 while (i &lt;= 10);				// prints 100</a:t>
            </a:r>
          </a:p>
        </p:txBody>
      </p:sp>
    </p:spTree>
    <p:extLst>
      <p:ext uri="{BB962C8B-B14F-4D97-AF65-F5344CB8AC3E}">
        <p14:creationId xmlns:p14="http://schemas.microsoft.com/office/powerpoint/2010/main" val="1206233493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31</TotalTime>
  <Words>318</Words>
  <Application>Microsoft Office PowerPoint</Application>
  <PresentationFormat>Widescreen</PresentationFormat>
  <Paragraphs>40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Courier New</vt:lpstr>
      <vt:lpstr>Gill Sans MT</vt:lpstr>
      <vt:lpstr>Parcel</vt:lpstr>
      <vt:lpstr>Do-While loops</vt:lpstr>
      <vt:lpstr>Do-While Loop Examples</vt:lpstr>
      <vt:lpstr>Do-Loop Examples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7</cp:revision>
  <dcterms:created xsi:type="dcterms:W3CDTF">2016-07-13T22:03:45Z</dcterms:created>
  <dcterms:modified xsi:type="dcterms:W3CDTF">2021-10-04T14:35:19Z</dcterms:modified>
</cp:coreProperties>
</file>