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8" r:id="rId3"/>
    <p:sldId id="262" r:id="rId4"/>
    <p:sldId id="257"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C475FD-325E-4999-9DD3-FE8616B63421}" type="datetimeFigureOut">
              <a:rPr lang="en-US" smtClean="0"/>
              <a:t>10/1/2021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D2F39-83DC-42DF-B202-CAE72AA3C927}" type="slidenum">
              <a:rPr lang="en-US" smtClean="0"/>
              <a:t>‹#›</a:t>
            </a:fld>
            <a:endParaRPr lang="en-US"/>
          </a:p>
        </p:txBody>
      </p:sp>
    </p:spTree>
    <p:extLst>
      <p:ext uri="{BB962C8B-B14F-4D97-AF65-F5344CB8AC3E}">
        <p14:creationId xmlns:p14="http://schemas.microsoft.com/office/powerpoint/2010/main" val="3253057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Programmers can create a multi-way branch with either a switch statement or with an if-else ladder. The following brief discussion compares the two constructs.</a:t>
            </a:r>
          </a:p>
        </p:txBody>
      </p:sp>
      <p:sp>
        <p:nvSpPr>
          <p:cNvPr id="4" name="Slide Number Placeholder 3"/>
          <p:cNvSpPr>
            <a:spLocks noGrp="1"/>
          </p:cNvSpPr>
          <p:nvPr>
            <p:ph type="sldNum" sz="quarter" idx="5"/>
          </p:nvPr>
        </p:nvSpPr>
        <p:spPr/>
        <p:txBody>
          <a:bodyPr/>
          <a:lstStyle/>
          <a:p>
            <a:fld id="{7BDD2F39-83DC-42DF-B202-CAE72AA3C927}" type="slidenum">
              <a:rPr lang="en-US" smtClean="0"/>
              <a:t>1</a:t>
            </a:fld>
            <a:endParaRPr lang="en-US"/>
          </a:p>
        </p:txBody>
      </p:sp>
    </p:spTree>
    <p:extLst>
      <p:ext uri="{BB962C8B-B14F-4D97-AF65-F5344CB8AC3E}">
        <p14:creationId xmlns:p14="http://schemas.microsoft.com/office/powerpoint/2010/main" val="2687917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“switch” keyword introduces the single test expression, which can be arbitrarily complex but is quite often just a variable. Simple or complex, it must be an integer-valued expression, that is, the result must be an integer type. Integer types include character, short, int, and long, but exclude float and double. Similarly, the targets of each case must be an integer type. Furthermore, the case targets must be constants – variables or more complex expressions are not permitted.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the switch syntax doesn’t use any explicit relational operator, the tests are all implicitly for equality. So, in this example, the switch is testing to see if the value in the variable “choice” is equal to ‘A’ or if the value is equal to ‘B,’ et cetera.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there are two or more cases that are not separated by a break or a return, they form an implied logical-OR. Switch statements are not capable of more complex logical operations.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Switch statements are simple and therefor somewhat limited in their expressive capability. But they are also compact, and once you understand their behavior, easy to read and understand.</a:t>
            </a:r>
          </a:p>
        </p:txBody>
      </p:sp>
      <p:sp>
        <p:nvSpPr>
          <p:cNvPr id="4" name="Slide Number Placeholder 3"/>
          <p:cNvSpPr>
            <a:spLocks noGrp="1"/>
          </p:cNvSpPr>
          <p:nvPr>
            <p:ph type="sldNum" sz="quarter" idx="5"/>
          </p:nvPr>
        </p:nvSpPr>
        <p:spPr/>
        <p:txBody>
          <a:bodyPr/>
          <a:lstStyle/>
          <a:p>
            <a:fld id="{7BDD2F39-83DC-42DF-B202-CAE72AA3C927}" type="slidenum">
              <a:rPr lang="en-US" smtClean="0"/>
              <a:t>2</a:t>
            </a:fld>
            <a:endParaRPr lang="en-US"/>
          </a:p>
        </p:txBody>
      </p:sp>
    </p:spTree>
    <p:extLst>
      <p:ext uri="{BB962C8B-B14F-4D97-AF65-F5344CB8AC3E}">
        <p14:creationId xmlns:p14="http://schemas.microsoft.com/office/powerpoint/2010/main" val="4289952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If-else ladders are more expressive and only slightly more complex than are switch statements. First, each branch is formed by an if sub-statement that requires its own test expression. Requiring a separate expression for each branch increases the size and complexity a bit, but it also increases the flexibility of the branch. For example, unlike the single test of a switch statement, each test in an if-else ladder could be based on a different variable.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Furthermore, the test expressions in an if-else ladder can utilize all data types, including float and double. And the tests are not limited to comparing the result of an expression with a constant value – the targets can also be variables, function calls, and any other valid expression.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test expressions can also make use of the full range of relational and logical operators, which makes available the full expressive power of the programming language.</a:t>
            </a:r>
          </a:p>
        </p:txBody>
      </p:sp>
      <p:sp>
        <p:nvSpPr>
          <p:cNvPr id="4" name="Slide Number Placeholder 3"/>
          <p:cNvSpPr>
            <a:spLocks noGrp="1"/>
          </p:cNvSpPr>
          <p:nvPr>
            <p:ph type="sldNum" sz="quarter" idx="5"/>
          </p:nvPr>
        </p:nvSpPr>
        <p:spPr/>
        <p:txBody>
          <a:bodyPr/>
          <a:lstStyle/>
          <a:p>
            <a:fld id="{7BDD2F39-83DC-42DF-B202-CAE72AA3C927}" type="slidenum">
              <a:rPr lang="en-US" smtClean="0"/>
              <a:t>3</a:t>
            </a:fld>
            <a:endParaRPr lang="en-US"/>
          </a:p>
        </p:txBody>
      </p:sp>
    </p:spTree>
    <p:extLst>
      <p:ext uri="{BB962C8B-B14F-4D97-AF65-F5344CB8AC3E}">
        <p14:creationId xmlns:p14="http://schemas.microsoft.com/office/powerpoint/2010/main" val="2967616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simple situations, programmers are free to choose which construct to use – it’s largely a matter of personal taste and style. Personally, I like the compactness and simplicity of switch statements, but you’re free to choose what works best for you.</a:t>
            </a:r>
          </a:p>
        </p:txBody>
      </p:sp>
      <p:sp>
        <p:nvSpPr>
          <p:cNvPr id="4" name="Slide Number Placeholder 3"/>
          <p:cNvSpPr>
            <a:spLocks noGrp="1"/>
          </p:cNvSpPr>
          <p:nvPr>
            <p:ph type="sldNum" sz="quarter" idx="5"/>
          </p:nvPr>
        </p:nvSpPr>
        <p:spPr/>
        <p:txBody>
          <a:bodyPr/>
          <a:lstStyle/>
          <a:p>
            <a:fld id="{7BDD2F39-83DC-42DF-B202-CAE72AA3C927}" type="slidenum">
              <a:rPr lang="en-US" smtClean="0"/>
              <a:t>4</a:t>
            </a:fld>
            <a:endParaRPr lang="en-US"/>
          </a:p>
        </p:txBody>
      </p:sp>
    </p:spTree>
    <p:extLst>
      <p:ext uri="{BB962C8B-B14F-4D97-AF65-F5344CB8AC3E}">
        <p14:creationId xmlns:p14="http://schemas.microsoft.com/office/powerpoint/2010/main" val="159582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dirty="0"/>
              <a:t>Switches vs. if-else Ladders</a:t>
            </a:r>
          </a:p>
        </p:txBody>
      </p:sp>
      <p:sp>
        <p:nvSpPr>
          <p:cNvPr id="3" name="Subtitle 2"/>
          <p:cNvSpPr>
            <a:spLocks noGrp="1"/>
          </p:cNvSpPr>
          <p:nvPr>
            <p:ph type="subTitle" idx="1"/>
            <p:custDataLst>
              <p:tags r:id="rId2"/>
            </p:custDataLst>
          </p:nvPr>
        </p:nvSpPr>
        <p:spPr/>
        <p:txBody>
          <a:bodyPr/>
          <a:lstStyle/>
          <a:p>
            <a:r>
              <a:rPr lang="en-US" dirty="0"/>
              <a:t>Multi-way Branches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54D2E3-53D9-4B81-A2BB-6BD24E523462}"/>
              </a:ext>
            </a:extLst>
          </p:cNvPr>
          <p:cNvSpPr>
            <a:spLocks noGrp="1"/>
          </p:cNvSpPr>
          <p:nvPr>
            <p:ph type="title"/>
          </p:nvPr>
        </p:nvSpPr>
        <p:spPr/>
        <p:txBody>
          <a:bodyPr/>
          <a:lstStyle/>
          <a:p>
            <a:r>
              <a:rPr lang="en-US" dirty="0"/>
              <a:t>Switch</a:t>
            </a:r>
          </a:p>
        </p:txBody>
      </p:sp>
      <p:sp>
        <p:nvSpPr>
          <p:cNvPr id="7" name="Content Placeholder 6">
            <a:extLst>
              <a:ext uri="{FF2B5EF4-FFF2-40B4-BE49-F238E27FC236}">
                <a16:creationId xmlns:a16="http://schemas.microsoft.com/office/drawing/2014/main" id="{65A23C77-D99D-4BC9-B77D-CC98BB1DE899}"/>
              </a:ext>
            </a:extLst>
          </p:cNvPr>
          <p:cNvSpPr>
            <a:spLocks noGrp="1"/>
          </p:cNvSpPr>
          <p:nvPr>
            <p:ph sz="half" idx="1"/>
          </p:nvPr>
        </p:nvSpPr>
        <p:spPr/>
        <p:txBody>
          <a:bodyPr>
            <a:normAutofit/>
          </a:bodyPr>
          <a:lstStyle/>
          <a:p>
            <a:r>
              <a:rPr lang="en-US" dirty="0"/>
              <a:t>Single test expression</a:t>
            </a:r>
          </a:p>
          <a:p>
            <a:r>
              <a:rPr lang="en-US" dirty="0"/>
              <a:t>Only integers</a:t>
            </a:r>
          </a:p>
          <a:p>
            <a:r>
              <a:rPr lang="en-US" dirty="0"/>
              <a:t>Expression compared to constants</a:t>
            </a:r>
          </a:p>
          <a:p>
            <a:r>
              <a:rPr lang="en-US" dirty="0"/>
              <a:t>Implied ==</a:t>
            </a:r>
          </a:p>
          <a:p>
            <a:r>
              <a:rPr lang="en-US" dirty="0"/>
              <a:t>Implied logical-OR</a:t>
            </a:r>
          </a:p>
        </p:txBody>
      </p:sp>
      <p:sp>
        <p:nvSpPr>
          <p:cNvPr id="8" name="Content Placeholder 7">
            <a:extLst>
              <a:ext uri="{FF2B5EF4-FFF2-40B4-BE49-F238E27FC236}">
                <a16:creationId xmlns:a16="http://schemas.microsoft.com/office/drawing/2014/main" id="{E7F0F60D-E42E-4D69-9098-F12AC60A88A5}"/>
              </a:ext>
            </a:extLst>
          </p:cNvPr>
          <p:cNvSpPr>
            <a:spLocks noGrp="1"/>
          </p:cNvSpPr>
          <p:nvPr>
            <p:ph sz="half" idx="2"/>
          </p:nvPr>
        </p:nvSpPr>
        <p:spPr>
          <a:xfrm>
            <a:off x="6966388" y="2638044"/>
            <a:ext cx="2981176" cy="3101982"/>
          </a:xfrm>
        </p:spPr>
        <p:txBody>
          <a:bodyPr>
            <a:normAutofit/>
          </a:bodyPr>
          <a:lstStyle/>
          <a:p>
            <a:pPr marL="0" indent="0">
              <a:lnSpc>
                <a:spcPts val="1500"/>
              </a:lnSpc>
              <a:spcBef>
                <a:spcPts val="0"/>
              </a:spcBef>
              <a:buNone/>
            </a:pPr>
            <a:r>
              <a:rPr lang="en-US" dirty="0">
                <a:latin typeface="Courier New" panose="02070309020205020404" pitchFamily="49" charset="0"/>
                <a:cs typeface="Courier New" panose="02070309020205020404" pitchFamily="49" charset="0"/>
              </a:rPr>
              <a:t>switch (choice)</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case 'A'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case 'B'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case 'C'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default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219140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54D2E3-53D9-4B81-A2BB-6BD24E523462}"/>
              </a:ext>
            </a:extLst>
          </p:cNvPr>
          <p:cNvSpPr>
            <a:spLocks noGrp="1"/>
          </p:cNvSpPr>
          <p:nvPr>
            <p:ph type="title"/>
          </p:nvPr>
        </p:nvSpPr>
        <p:spPr/>
        <p:txBody>
          <a:bodyPr/>
          <a:lstStyle/>
          <a:p>
            <a:r>
              <a:rPr lang="en-US" dirty="0"/>
              <a:t>if-else ladder</a:t>
            </a:r>
          </a:p>
        </p:txBody>
      </p:sp>
      <p:sp>
        <p:nvSpPr>
          <p:cNvPr id="7" name="Content Placeholder 6">
            <a:extLst>
              <a:ext uri="{FF2B5EF4-FFF2-40B4-BE49-F238E27FC236}">
                <a16:creationId xmlns:a16="http://schemas.microsoft.com/office/drawing/2014/main" id="{65A23C77-D99D-4BC9-B77D-CC98BB1DE899}"/>
              </a:ext>
            </a:extLst>
          </p:cNvPr>
          <p:cNvSpPr>
            <a:spLocks noGrp="1"/>
          </p:cNvSpPr>
          <p:nvPr>
            <p:ph sz="half" idx="1"/>
          </p:nvPr>
        </p:nvSpPr>
        <p:spPr>
          <a:xfrm>
            <a:off x="6449477" y="2517972"/>
            <a:ext cx="3511388" cy="3101982"/>
          </a:xfrm>
        </p:spPr>
        <p:txBody>
          <a:bodyPr>
            <a:noAutofit/>
          </a:bodyPr>
          <a:lstStyle/>
          <a:p>
            <a:pPr marL="0" indent="0">
              <a:lnSpc>
                <a:spcPts val="1600"/>
              </a:lnSpc>
              <a:spcBef>
                <a:spcPts val="0"/>
              </a:spcBef>
              <a:buNone/>
            </a:pPr>
            <a:r>
              <a:rPr lang="en-US" dirty="0">
                <a:latin typeface="Courier New" panose="02070309020205020404" pitchFamily="49" charset="0"/>
                <a:cs typeface="Courier New" panose="02070309020205020404" pitchFamily="49" charset="0"/>
              </a:rPr>
              <a:t>if (choice == 'A')</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else if (choice == 'B')</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else if (choice == 'C')</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else</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600"/>
              </a:lnSpc>
              <a:spcBef>
                <a:spcPts val="0"/>
              </a:spcBef>
              <a:buNone/>
            </a:pPr>
            <a:r>
              <a:rPr lang="en-US" dirty="0">
                <a:latin typeface="Courier New" panose="02070309020205020404" pitchFamily="49" charset="0"/>
                <a:cs typeface="Courier New" panose="02070309020205020404" pitchFamily="49" charset="0"/>
              </a:rPr>
              <a:t>}</a:t>
            </a:r>
          </a:p>
        </p:txBody>
      </p:sp>
      <p:sp>
        <p:nvSpPr>
          <p:cNvPr id="8" name="Content Placeholder 7">
            <a:extLst>
              <a:ext uri="{FF2B5EF4-FFF2-40B4-BE49-F238E27FC236}">
                <a16:creationId xmlns:a16="http://schemas.microsoft.com/office/drawing/2014/main" id="{E7F0F60D-E42E-4D69-9098-F12AC60A88A5}"/>
              </a:ext>
            </a:extLst>
          </p:cNvPr>
          <p:cNvSpPr>
            <a:spLocks noGrp="1"/>
          </p:cNvSpPr>
          <p:nvPr>
            <p:ph sz="half" idx="2"/>
          </p:nvPr>
        </p:nvSpPr>
        <p:spPr>
          <a:xfrm>
            <a:off x="1567139" y="2638040"/>
            <a:ext cx="4270247" cy="3101982"/>
          </a:xfrm>
        </p:spPr>
        <p:txBody>
          <a:bodyPr>
            <a:normAutofit/>
          </a:bodyPr>
          <a:lstStyle/>
          <a:p>
            <a:r>
              <a:rPr lang="en-US" dirty="0"/>
              <a:t>Each branch requires an expression</a:t>
            </a:r>
          </a:p>
          <a:p>
            <a:r>
              <a:rPr lang="en-US" dirty="0"/>
              <a:t>All data types</a:t>
            </a:r>
          </a:p>
          <a:p>
            <a:r>
              <a:rPr lang="en-US" dirty="0"/>
              <a:t>Expression compared to constants, variables, function calls, other expressions</a:t>
            </a:r>
          </a:p>
          <a:p>
            <a:r>
              <a:rPr lang="en-US" dirty="0"/>
              <a:t>==, &lt;, &lt;=, &gt;, &gt;=</a:t>
            </a:r>
          </a:p>
          <a:p>
            <a:r>
              <a:rPr lang="en-US" dirty="0"/>
              <a:t>&amp;&amp;, ||, !</a:t>
            </a:r>
          </a:p>
        </p:txBody>
      </p:sp>
    </p:spTree>
    <p:extLst>
      <p:ext uri="{BB962C8B-B14F-4D97-AF65-F5344CB8AC3E}">
        <p14:creationId xmlns:p14="http://schemas.microsoft.com/office/powerpoint/2010/main" val="1088328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F21A-4560-4FEA-91B7-EFB33050B6C0}"/>
              </a:ext>
            </a:extLst>
          </p:cNvPr>
          <p:cNvSpPr>
            <a:spLocks noGrp="1"/>
          </p:cNvSpPr>
          <p:nvPr>
            <p:ph type="title"/>
          </p:nvPr>
        </p:nvSpPr>
        <p:spPr/>
        <p:txBody>
          <a:bodyPr/>
          <a:lstStyle/>
          <a:p>
            <a:r>
              <a:rPr lang="en-US" dirty="0"/>
              <a:t>Simple Branch</a:t>
            </a:r>
          </a:p>
        </p:txBody>
      </p:sp>
      <p:sp>
        <p:nvSpPr>
          <p:cNvPr id="3" name="Content Placeholder 2">
            <a:extLst>
              <a:ext uri="{FF2B5EF4-FFF2-40B4-BE49-F238E27FC236}">
                <a16:creationId xmlns:a16="http://schemas.microsoft.com/office/drawing/2014/main" id="{993E1E9C-858E-44FA-BE9B-55A1C8364E49}"/>
              </a:ext>
            </a:extLst>
          </p:cNvPr>
          <p:cNvSpPr>
            <a:spLocks noGrp="1"/>
          </p:cNvSpPr>
          <p:nvPr>
            <p:ph sz="half" idx="1"/>
          </p:nvPr>
        </p:nvSpPr>
        <p:spPr>
          <a:xfrm>
            <a:off x="2256164" y="2638044"/>
            <a:ext cx="2768415" cy="3101982"/>
          </a:xfrm>
        </p:spPr>
        <p:txBody>
          <a:bodyPr>
            <a:noAutofit/>
          </a:bodyPr>
          <a:lstStyle/>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switch (choice)</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case 'A'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case 'B'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case 'C'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default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break;</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6FF4879D-D163-481A-B44F-C07990A8506B}"/>
              </a:ext>
            </a:extLst>
          </p:cNvPr>
          <p:cNvSpPr>
            <a:spLocks noGrp="1"/>
          </p:cNvSpPr>
          <p:nvPr>
            <p:ph sz="half" idx="2"/>
          </p:nvPr>
        </p:nvSpPr>
        <p:spPr>
          <a:xfrm>
            <a:off x="6541515" y="2638044"/>
            <a:ext cx="3415285" cy="3101982"/>
          </a:xfrm>
        </p:spPr>
        <p:txBody>
          <a:bodyPr>
            <a:noAutofit/>
          </a:bodyPr>
          <a:lstStyle/>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if (choice == 'A')</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else if (choice == 'B')</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else if (choice == 'C')</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else</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	. . .</a:t>
            </a:r>
          </a:p>
          <a:p>
            <a:pPr marL="0" indent="0">
              <a:lnSpc>
                <a:spcPts val="1500"/>
              </a:lnSpc>
              <a:spcBef>
                <a:spcPts val="0"/>
              </a:spcBef>
              <a:buNone/>
            </a:pPr>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9029291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369</TotalTime>
  <Words>731</Words>
  <Application>Microsoft Office PowerPoint</Application>
  <PresentationFormat>Widescreen</PresentationFormat>
  <Paragraphs>91</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Switches vs. if-else Ladders</vt:lpstr>
      <vt:lpstr>Switch</vt:lpstr>
      <vt:lpstr>if-else ladder</vt:lpstr>
      <vt:lpstr>Simple Branch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12</cp:revision>
  <dcterms:created xsi:type="dcterms:W3CDTF">2016-07-13T22:03:45Z</dcterms:created>
  <dcterms:modified xsi:type="dcterms:W3CDTF">2021-10-01T21:46:20Z</dcterms:modified>
</cp:coreProperties>
</file>