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9/1/2016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Break and Continue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Interrupting loops early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831" y="223636"/>
            <a:ext cx="4205374" cy="64597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31136" y="964692"/>
            <a:ext cx="3571148" cy="1188720"/>
          </a:xfrm>
        </p:spPr>
        <p:txBody>
          <a:bodyPr/>
          <a:lstStyle/>
          <a:p>
            <a:r>
              <a:rPr lang="en-US" dirty="0"/>
              <a:t>Break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84683" y="2511479"/>
            <a:ext cx="5532259" cy="30247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Typically placed in an if-statement nested inside a loop</a:t>
            </a:r>
          </a:p>
          <a:p>
            <a:r>
              <a:rPr lang="en-US" dirty="0"/>
              <a:t>Only effects the nearest level of nested loops</a:t>
            </a:r>
          </a:p>
          <a:p>
            <a:r>
              <a:rPr lang="en-US" dirty="0"/>
              <a:t>When executed, skips all statements between the break and the bottom of the loop</a:t>
            </a:r>
          </a:p>
          <a:p>
            <a:r>
              <a:rPr lang="en-US" dirty="0"/>
              <a:t>Exits the loop – executions resumes with the first statement following the loop</a:t>
            </a:r>
          </a:p>
        </p:txBody>
      </p:sp>
    </p:spTree>
    <p:extLst>
      <p:ext uri="{BB962C8B-B14F-4D97-AF65-F5344CB8AC3E}">
        <p14:creationId xmlns:p14="http://schemas.microsoft.com/office/powerpoint/2010/main" val="742477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3271889" cy="1188720"/>
          </a:xfrm>
        </p:spPr>
        <p:txBody>
          <a:bodyPr/>
          <a:lstStyle/>
          <a:p>
            <a:r>
              <a:rPr lang="en-US" dirty="0"/>
              <a:t>Continue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5265" y="190385"/>
            <a:ext cx="3942537" cy="6459797"/>
          </a:xfrm>
          <a:prstGeom prst="rect">
            <a:avLst/>
          </a:prstGeom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1084668" y="2528115"/>
            <a:ext cx="5698512" cy="302479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Typically placed in an if-statement nested inside a loop</a:t>
            </a:r>
          </a:p>
          <a:p>
            <a:r>
              <a:rPr lang="en-US" dirty="0"/>
              <a:t>When executed, skips all statements between the continue and the bottom of the loop</a:t>
            </a:r>
          </a:p>
          <a:p>
            <a:r>
              <a:rPr lang="en-US" dirty="0"/>
              <a:t>Continues with the next iteration of the loop (updates the control variable and performs the test of appropriate)</a:t>
            </a:r>
          </a:p>
        </p:txBody>
      </p:sp>
    </p:spTree>
    <p:extLst>
      <p:ext uri="{BB962C8B-B14F-4D97-AF65-F5344CB8AC3E}">
        <p14:creationId xmlns:p14="http://schemas.microsoft.com/office/powerpoint/2010/main" val="2033980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12916" y="2510444"/>
            <a:ext cx="90608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 (int i = 0; i &lt; 10; i++)		// prints 0 1 2 3 4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if (i == 5)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	break;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i &lt;&lt; " 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 (int i = 0; i &lt; 10; i++)		// prints 0 1 2 3 4 6 7 8 9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if (i == 5)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	continue;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i &lt;&lt; " 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1989837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78</TotalTime>
  <Words>115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Courier New</vt:lpstr>
      <vt:lpstr>Gill Sans MT</vt:lpstr>
      <vt:lpstr>Parcel</vt:lpstr>
      <vt:lpstr>Break and Continue</vt:lpstr>
      <vt:lpstr>Break</vt:lpstr>
      <vt:lpstr>Continue</vt:lpstr>
      <vt:lpstr>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11</cp:revision>
  <dcterms:created xsi:type="dcterms:W3CDTF">2016-07-13T22:03:45Z</dcterms:created>
  <dcterms:modified xsi:type="dcterms:W3CDTF">2016-09-01T22:39:41Z</dcterms:modified>
</cp:coreProperties>
</file>