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Null Statements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Tricky behavior and</a:t>
            </a:r>
          </a:p>
          <a:p>
            <a:r>
              <a:rPr lang="en-US" dirty="0"/>
              <a:t>common bugs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Null Statements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A null statement is just an empty statement.</a:t>
            </a:r>
          </a:p>
          <a:p>
            <a:r>
              <a:rPr lang="en-US" dirty="0"/>
              <a:t>Sometimes a null statement is harmless, but other times it is a hard to see bug.</a:t>
            </a:r>
          </a:p>
          <a:p>
            <a:r>
              <a:rPr lang="en-US" dirty="0"/>
              <a:t>Null statements are NOT syntax errors!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22473" y="1992782"/>
            <a:ext cx="49654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for (int i = 0; i &lt; 10; i++)</a:t>
            </a:r>
          </a:p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i &lt;&lt; endl;;</a:t>
            </a:r>
          </a:p>
          <a:p>
            <a:endParaRPr lang="nn-NO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nn-NO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for (int i = 0; i &lt; 10; i++);</a:t>
            </a:r>
          </a:p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"Hello world"  &lt;&lt; endl;</a:t>
            </a:r>
          </a:p>
          <a:p>
            <a:endParaRPr lang="nn-NO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nn-NO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if (counter &lt; 10);</a:t>
            </a:r>
          </a:p>
          <a:p>
            <a:r>
              <a:rPr lang="nn-NO" dirty="0">
                <a:latin typeface="Courier New" panose="02070309020205020404" pitchFamily="49" charset="0"/>
                <a:cs typeface="Courier New" panose="02070309020205020404" pitchFamily="49" charset="0"/>
              </a:rPr>
              <a:t>	. . . . 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016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Valid Null Statement Example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22510" y="2984743"/>
            <a:ext cx="77297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	line[80];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read data into line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		end;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 (end = 79; end &gt;= 0 &amp;&amp; line[end] != ' '; end--)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;</a:t>
            </a:r>
          </a:p>
        </p:txBody>
      </p:sp>
    </p:spTree>
    <p:extLst>
      <p:ext uri="{BB962C8B-B14F-4D97-AF65-F5344CB8AC3E}">
        <p14:creationId xmlns:p14="http://schemas.microsoft.com/office/powerpoint/2010/main" val="357191073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30</TotalTime>
  <Words>66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Courier New</vt:lpstr>
      <vt:lpstr>Gill Sans MT</vt:lpstr>
      <vt:lpstr>Parcel</vt:lpstr>
      <vt:lpstr>Null Statements</vt:lpstr>
      <vt:lpstr>Null Statements</vt:lpstr>
      <vt:lpstr>A Valid Null Statement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6</cp:revision>
  <dcterms:created xsi:type="dcterms:W3CDTF">2016-07-13T22:03:45Z</dcterms:created>
  <dcterms:modified xsi:type="dcterms:W3CDTF">2016-09-01T20:07:46Z</dcterms:modified>
</cp:coreProperties>
</file>