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22" autoAdjust="0"/>
  </p:normalViewPr>
  <p:slideViewPr>
    <p:cSldViewPr snapToGrid="0">
      <p:cViewPr varScale="1">
        <p:scale>
          <a:sx n="69" d="100"/>
          <a:sy n="69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18CC9-642C-4B76-8437-7E4436997793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9EEF9-E380-49E7-9512-215EF86A7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047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Control statements are those instructions that give life to a program by allowing it to conditionally execute instructions based on time-varying conditions.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9EEF9-E380-49E7-9512-215EF86A74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416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Program control organizes statements in three ways: sequential, branches, and loops. Most programming languages, including C++, provide keywords to form branch and loop statements.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Programmers use the “if” and “switch” keywords to create branches; the former has two paths, while the latter may have many paths.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 loops form repetitive or iterative structures that execute statements many times. C++ supports three kinds of loops: for-loops, while-loops, and do-while-loops. In 2011, the for-loop was extended to include a for-each, or more formally, a for-range syntax.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9EEF9-E380-49E7-9512-215EF86A74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30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Sequential statements execute one after another. Wherever the C++ syntax allows a single statement, we may substitute a compound or block statement. Each block begins with an opening brace and ends with a closing brace. The statements within the block are terminated with a semicolon, but the block itself is not.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9EEF9-E380-49E7-9512-215EF86A74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6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Control Statements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Conditional Execution</a:t>
            </a: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Kinds Of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Sequential</a:t>
            </a:r>
          </a:p>
          <a:p>
            <a:r>
              <a:rPr lang="en-US" dirty="0"/>
              <a:t>Branches</a:t>
            </a:r>
          </a:p>
          <a:p>
            <a:pPr lvl="1"/>
            <a:r>
              <a:rPr lang="en-US" dirty="0"/>
              <a:t>if, if-else, if-else ladder</a:t>
            </a:r>
          </a:p>
          <a:p>
            <a:pPr lvl="1"/>
            <a:r>
              <a:rPr lang="en-US" dirty="0"/>
              <a:t>switch</a:t>
            </a:r>
          </a:p>
          <a:p>
            <a:r>
              <a:rPr lang="en-US" dirty="0"/>
              <a:t>Loops / Iteration</a:t>
            </a:r>
          </a:p>
          <a:p>
            <a:pPr lvl="1"/>
            <a:r>
              <a:rPr lang="en-US" dirty="0"/>
              <a:t>for, for-each (for-range)</a:t>
            </a:r>
          </a:p>
          <a:p>
            <a:pPr lvl="1"/>
            <a:r>
              <a:rPr lang="en-US" dirty="0"/>
              <a:t>while</a:t>
            </a:r>
          </a:p>
          <a:p>
            <a:pPr lvl="1"/>
            <a:r>
              <a:rPr lang="en-US" dirty="0"/>
              <a:t>do-while</a:t>
            </a:r>
          </a:p>
        </p:txBody>
      </p:sp>
    </p:spTree>
    <p:extLst>
      <p:ext uri="{BB962C8B-B14F-4D97-AF65-F5344CB8AC3E}">
        <p14:creationId xmlns:p14="http://schemas.microsoft.com/office/powerpoint/2010/main" val="2185361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Statements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5445222"/>
              </p:ext>
            </p:extLst>
          </p:nvPr>
        </p:nvGraphicFramePr>
        <p:xfrm>
          <a:off x="3718560" y="2375165"/>
          <a:ext cx="4754880" cy="4482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rawing" r:id="rId3" imgW="3828960" imgH="3610080" progId="Presentations.Drawing.16">
                  <p:embed/>
                </p:oleObj>
              </mc:Choice>
              <mc:Fallback>
                <p:oleObj name="Drawing" r:id="rId3" imgW="3828960" imgH="3610080" progId="Presentations.Drawing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18560" y="2375165"/>
                        <a:ext cx="4754880" cy="44828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52095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DUMMYTAG" val="&lt;DummyForForceWrite&gt;&lt;/DummyForForceWrite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DUMMYTAG" val="&lt;DummyForForceWrite&gt;&lt;/DummyForForceWrite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DUMMYTAG" val="&lt;DummyForForceWrite&gt;&lt;/DummyForForceWrite&gt;"/>
</p:tagLst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42</TotalTime>
  <Words>226</Words>
  <Application>Microsoft Office PowerPoint</Application>
  <PresentationFormat>Widescreen</PresentationFormat>
  <Paragraphs>21</Paragraphs>
  <Slides>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Gill Sans MT</vt:lpstr>
      <vt:lpstr>Parcel</vt:lpstr>
      <vt:lpstr>Drawing</vt:lpstr>
      <vt:lpstr>Control Statements</vt:lpstr>
      <vt:lpstr>Three Kinds Of Control</vt:lpstr>
      <vt:lpstr>Sequential Statements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8</cp:revision>
  <dcterms:created xsi:type="dcterms:W3CDTF">2016-07-13T22:03:45Z</dcterms:created>
  <dcterms:modified xsi:type="dcterms:W3CDTF">2021-09-29T13:13:12Z</dcterms:modified>
</cp:coreProperties>
</file>