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E7646B-3181-45E0-9BC5-1F620A30532F}" type="datetimeFigureOut">
              <a:rPr lang="en-US" smtClean="0"/>
              <a:t>10/6/2021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79D2D5-4680-4B26-BFEA-ADD356EA1EEA}" type="slidenum">
              <a:rPr lang="en-US" smtClean="0"/>
              <a:t>‹#›</a:t>
            </a:fld>
            <a:endParaRPr lang="en-US"/>
          </a:p>
        </p:txBody>
      </p:sp>
    </p:spTree>
    <p:extLst>
      <p:ext uri="{BB962C8B-B14F-4D97-AF65-F5344CB8AC3E}">
        <p14:creationId xmlns:p14="http://schemas.microsoft.com/office/powerpoint/2010/main" val="790534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Pointers are a challenging concept to master and up to now, we’ve seen little use for them. While pointers will play key roles in many of the following chapters, we end this chapter by introducing some advanced uses of pointers. The introduction is a look forward to one of the next courses in the curriculum of most computer science programs: Data Structures and Algorithms. Dynamic data structures are created and manipulated in main memory while the program runs. Pointers are at the heart of these structures.</a:t>
            </a:r>
          </a:p>
        </p:txBody>
      </p:sp>
      <p:sp>
        <p:nvSpPr>
          <p:cNvPr id="4" name="Slide Number Placeholder 3"/>
          <p:cNvSpPr>
            <a:spLocks noGrp="1"/>
          </p:cNvSpPr>
          <p:nvPr>
            <p:ph type="sldNum" sz="quarter" idx="5"/>
          </p:nvPr>
        </p:nvSpPr>
        <p:spPr/>
        <p:txBody>
          <a:bodyPr/>
          <a:lstStyle/>
          <a:p>
            <a:fld id="{2979D2D5-4680-4B26-BFEA-ADD356EA1EEA}" type="slidenum">
              <a:rPr lang="en-US" smtClean="0"/>
              <a:t>1</a:t>
            </a:fld>
            <a:endParaRPr lang="en-US"/>
          </a:p>
        </p:txBody>
      </p:sp>
    </p:spTree>
    <p:extLst>
      <p:ext uri="{BB962C8B-B14F-4D97-AF65-F5344CB8AC3E}">
        <p14:creationId xmlns:p14="http://schemas.microsoft.com/office/powerpoint/2010/main" val="3424887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Simplified representations of dynamic data structures usually consist of two parts. The first part is called a node and is represented here by a rectangle that is itself divided into two parts. Nodes are often just instances of a class. One part of the node carries the data, which in a real program, can consist of any number of variables. The second part of a node is a pointer, often called a link, that points to another node. The second part of the representation is an arrow that graphically represents a pointer and connects two or more nodes together.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linked list is a simple dynamic data structure that can be implemented with many variations. The pointer or link in the last node is set to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indicate that it is the end of the list. Inserting a new node into or deleting a node from a list is very fast and efficient: it only takes changing two pointer values – which amounts to two, very fast integer assignments.</a:t>
            </a:r>
          </a:p>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Programs that use linked lists can define a pointer as an automatic variable to point the first node in the list. Alternatively, as illustrated here, a program can define a dummy node, often called a list head, that points to the first node in the list.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the end of the list is sometimes represented by an electric circuit ground symbol.</a:t>
            </a:r>
            <a:endParaRPr lang="en-US" dirty="0"/>
          </a:p>
        </p:txBody>
      </p:sp>
      <p:sp>
        <p:nvSpPr>
          <p:cNvPr id="4" name="Slide Number Placeholder 3"/>
          <p:cNvSpPr>
            <a:spLocks noGrp="1"/>
          </p:cNvSpPr>
          <p:nvPr>
            <p:ph type="sldNum" sz="quarter" idx="5"/>
          </p:nvPr>
        </p:nvSpPr>
        <p:spPr/>
        <p:txBody>
          <a:bodyPr/>
          <a:lstStyle/>
          <a:p>
            <a:fld id="{2979D2D5-4680-4B26-BFEA-ADD356EA1EEA}" type="slidenum">
              <a:rPr lang="en-US" smtClean="0"/>
              <a:t>2</a:t>
            </a:fld>
            <a:endParaRPr lang="en-US"/>
          </a:p>
        </p:txBody>
      </p:sp>
    </p:spTree>
    <p:extLst>
      <p:ext uri="{BB962C8B-B14F-4D97-AF65-F5344CB8AC3E}">
        <p14:creationId xmlns:p14="http://schemas.microsoft.com/office/powerpoint/2010/main" val="3716319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binary tree is a data structure that allows very fast searches for stored data. A binary tree node has two pointers or links in place of the linked list’s one link. Each node defines a sub-tree, and is organized so that data values less than the data in the current node are stored in the left sub-tree, while data values greater than the current node are stored in the right sub-tree.</a:t>
            </a:r>
            <a:endParaRPr lang="en-US" dirty="0"/>
          </a:p>
        </p:txBody>
      </p:sp>
      <p:sp>
        <p:nvSpPr>
          <p:cNvPr id="4" name="Slide Number Placeholder 3"/>
          <p:cNvSpPr>
            <a:spLocks noGrp="1"/>
          </p:cNvSpPr>
          <p:nvPr>
            <p:ph type="sldNum" sz="quarter" idx="5"/>
          </p:nvPr>
        </p:nvSpPr>
        <p:spPr/>
        <p:txBody>
          <a:bodyPr/>
          <a:lstStyle/>
          <a:p>
            <a:fld id="{2979D2D5-4680-4B26-BFEA-ADD356EA1EEA}" type="slidenum">
              <a:rPr lang="en-US" smtClean="0"/>
              <a:t>3</a:t>
            </a:fld>
            <a:endParaRPr lang="en-US"/>
          </a:p>
        </p:txBody>
      </p:sp>
    </p:spTree>
    <p:extLst>
      <p:ext uri="{BB962C8B-B14F-4D97-AF65-F5344CB8AC3E}">
        <p14:creationId xmlns:p14="http://schemas.microsoft.com/office/powerpoint/2010/main" val="480221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10/6/2021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10/6/2021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10/6/2021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10/6/2021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Dynamic Data Structures</a:t>
            </a:r>
          </a:p>
        </p:txBody>
      </p:sp>
      <p:sp>
        <p:nvSpPr>
          <p:cNvPr id="3" name="Subtitle 2"/>
          <p:cNvSpPr>
            <a:spLocks noGrp="1"/>
          </p:cNvSpPr>
          <p:nvPr>
            <p:ph type="subTitle" idx="1"/>
          </p:nvPr>
        </p:nvSpPr>
        <p:spPr>
          <a:xfrm>
            <a:off x="2695194" y="4352543"/>
            <a:ext cx="6801612" cy="1397625"/>
          </a:xfrm>
        </p:spPr>
        <p:txBody>
          <a:bodyPr>
            <a:normAutofit/>
          </a:bodyPr>
          <a:lstStyle/>
          <a:p>
            <a:r>
              <a:rPr lang="en-US" dirty="0"/>
              <a:t>Uses For Pointers</a:t>
            </a:r>
          </a:p>
          <a:p>
            <a:r>
              <a:rPr lang="en-US" dirty="0"/>
              <a:t>Covered in “Data Structures and Algorithms”</a:t>
            </a:r>
          </a:p>
          <a:p>
            <a:r>
              <a:rPr lang="en-US" dirty="0"/>
              <a:t>CS 2420</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Linked Lists</a:t>
            </a:r>
          </a:p>
        </p:txBody>
      </p:sp>
      <p:sp>
        <p:nvSpPr>
          <p:cNvPr id="4" name="Content Placeholder 3"/>
          <p:cNvSpPr>
            <a:spLocks noGrp="1"/>
          </p:cNvSpPr>
          <p:nvPr>
            <p:ph idx="1"/>
          </p:nvPr>
        </p:nvSpPr>
        <p:spPr/>
        <p:txBody>
          <a:bodyPr/>
          <a:lstStyle/>
          <a:p>
            <a:r>
              <a:rPr lang="en-US" dirty="0"/>
              <a:t>Compared to an array, efficient insertions and deletions</a:t>
            </a:r>
          </a:p>
        </p:txBody>
      </p:sp>
      <p:pic>
        <p:nvPicPr>
          <p:cNvPr id="9" name="Picture 8"/>
          <p:cNvPicPr>
            <a:picLocks noChangeAspect="1"/>
          </p:cNvPicPr>
          <p:nvPr/>
        </p:nvPicPr>
        <p:blipFill>
          <a:blip r:embed="rId3"/>
          <a:stretch>
            <a:fillRect/>
          </a:stretch>
        </p:blipFill>
        <p:spPr>
          <a:xfrm>
            <a:off x="2138684" y="4519241"/>
            <a:ext cx="7899710" cy="1705417"/>
          </a:xfrm>
          <a:prstGeom prst="rect">
            <a:avLst/>
          </a:prstGeom>
        </p:spPr>
      </p:pic>
      <p:pic>
        <p:nvPicPr>
          <p:cNvPr id="3" name="Picture 2"/>
          <p:cNvPicPr>
            <a:picLocks noChangeAspect="1"/>
          </p:cNvPicPr>
          <p:nvPr/>
        </p:nvPicPr>
        <p:blipFill>
          <a:blip r:embed="rId4"/>
          <a:stretch>
            <a:fillRect/>
          </a:stretch>
        </p:blipFill>
        <p:spPr>
          <a:xfrm>
            <a:off x="2175497" y="3523467"/>
            <a:ext cx="7785368" cy="761350"/>
          </a:xfrm>
          <a:prstGeom prst="rect">
            <a:avLst/>
          </a:prstGeom>
        </p:spPr>
      </p:pic>
    </p:spTree>
    <p:extLst>
      <p:ext uri="{BB962C8B-B14F-4D97-AF65-F5344CB8AC3E}">
        <p14:creationId xmlns:p14="http://schemas.microsoft.com/office/powerpoint/2010/main" val="1541047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Binary Tree</a:t>
            </a:r>
          </a:p>
        </p:txBody>
      </p:sp>
      <p:sp>
        <p:nvSpPr>
          <p:cNvPr id="6" name="Text Placeholder 5"/>
          <p:cNvSpPr>
            <a:spLocks noGrp="1"/>
          </p:cNvSpPr>
          <p:nvPr>
            <p:ph type="body" sz="half" idx="2"/>
          </p:nvPr>
        </p:nvSpPr>
        <p:spPr/>
        <p:txBody>
          <a:bodyPr/>
          <a:lstStyle/>
          <a:p>
            <a:r>
              <a:rPr lang="en-US" dirty="0"/>
              <a:t>Fast searches and insertions</a:t>
            </a:r>
          </a:p>
        </p:txBody>
      </p:sp>
      <p:pic>
        <p:nvPicPr>
          <p:cNvPr id="3" name="Picture 2"/>
          <p:cNvPicPr>
            <a:picLocks noChangeAspect="1"/>
          </p:cNvPicPr>
          <p:nvPr/>
        </p:nvPicPr>
        <p:blipFill>
          <a:blip r:embed="rId3"/>
          <a:stretch>
            <a:fillRect/>
          </a:stretch>
        </p:blipFill>
        <p:spPr>
          <a:xfrm>
            <a:off x="6211885" y="1086117"/>
            <a:ext cx="5839126" cy="4927601"/>
          </a:xfrm>
          <a:prstGeom prst="rect">
            <a:avLst/>
          </a:prstGeom>
        </p:spPr>
      </p:pic>
    </p:spTree>
    <p:extLst>
      <p:ext uri="{BB962C8B-B14F-4D97-AF65-F5344CB8AC3E}">
        <p14:creationId xmlns:p14="http://schemas.microsoft.com/office/powerpoint/2010/main" val="73754750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227</TotalTime>
  <Words>466</Words>
  <Application>Microsoft Office PowerPoint</Application>
  <PresentationFormat>Widescreen</PresentationFormat>
  <Paragraphs>17</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Gill Sans MT</vt:lpstr>
      <vt:lpstr>Parcel</vt:lpstr>
      <vt:lpstr>Dynamic Data Structures</vt:lpstr>
      <vt:lpstr>Linked Lists</vt:lpstr>
      <vt:lpstr>Binary Tree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2021-10-06T16:50:41Z</dcterms:modified>
</cp:coreProperties>
</file>