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108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American Structure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U.S. is the only industrialized nation that does not use the metric system in its commercial and day-to-day activities.</a:t>
            </a:r>
          </a:p>
          <a:p>
            <a:r>
              <a:rPr lang="en-US" dirty="0"/>
              <a:t>Instead, it uses the "United States customary system." In this system</a:t>
            </a:r>
          </a:p>
          <a:p>
            <a:pPr lvl="1"/>
            <a:r>
              <a:rPr lang="en-US" dirty="0"/>
              <a:t>1 fluid ounce (</a:t>
            </a:r>
            <a:r>
              <a:rPr lang="en-US" dirty="0" err="1"/>
              <a:t>fl-oz</a:t>
            </a:r>
            <a:r>
              <a:rPr lang="en-US" dirty="0"/>
              <a:t>) = 2 tablespoons (</a:t>
            </a:r>
            <a:r>
              <a:rPr lang="en-US" dirty="0" err="1"/>
              <a:t>Tbsp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1 tablespoon (</a:t>
            </a:r>
            <a:r>
              <a:rPr lang="en-US" dirty="0" err="1"/>
              <a:t>Tbsp</a:t>
            </a:r>
            <a:r>
              <a:rPr lang="en-US" dirty="0"/>
              <a:t>) = 3 teaspoons (tsp)</a:t>
            </a:r>
          </a:p>
          <a:p>
            <a:pPr lvl="1"/>
            <a:r>
              <a:rPr lang="en-US" dirty="0"/>
              <a:t>ounce &gt; tablespoon &gt; teaspoon</a:t>
            </a:r>
          </a:p>
        </p:txBody>
      </p:sp>
    </p:spTree>
    <p:extLst>
      <p:ext uri="{BB962C8B-B14F-4D97-AF65-F5344CB8AC3E}">
        <p14:creationId xmlns:p14="http://schemas.microsoft.com/office/powerpoint/2010/main" val="1890492617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4</TotalTime>
  <Words>67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Parcel</vt:lpstr>
      <vt:lpstr>American Structure Example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4</cp:revision>
  <dcterms:created xsi:type="dcterms:W3CDTF">2016-07-13T22:03:45Z</dcterms:created>
  <dcterms:modified xsi:type="dcterms:W3CDTF">2017-05-10T22:17:52Z</dcterms:modified>
</cp:coreProperties>
</file>