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C462B-FBDD-4F93-A924-C01405E80948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B042D-2B9F-446F-9FA9-DBB8B9267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can broadly divide functions into two categories: those that do not return a value (that is, they have a return type of void) and those that do return a value. This section describes how the return operator is used in these two kinds of functions.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FB042D-2B9F-446F-9FA9-DBB8B9267C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4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a function has a return type of void, a so called void function, the return operator is optional. If there is no return statement in the function, it returns automatically at the bottom where the body ends.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must have exactly one entry point – the beginning of the function. But a function may have more than one exit point. Each exit point is specified by a return statement. That means that it is possible to have any number of return statements in a function, often enclosed in an if-statement. Notice that when a return statement appears inside of a void function that no value appears between the “return” operator and the terminating semicolon.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FB042D-2B9F-446F-9FA9-DBB8B9267C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75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Whenever a function returns a value, it must have at least one return statement. Indeed, it is the return operator that specifies the value that a function returns. It’s common to have only a single return statement at the end of the function, but it’s possible to have multiple return statements and they may return different values.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value following the return operator is any legal expression: a constant, a variable, a simple arithmetic expression, the value returned by another function call, or the result of a complex expression.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FB042D-2B9F-446F-9FA9-DBB8B9267C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3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10/14/2021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Function Return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Part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void functions</a:t>
            </a:r>
            <a:br>
              <a:rPr lang="en-US" dirty="0"/>
            </a:br>
            <a:r>
              <a:rPr lang="en-US" dirty="0"/>
              <a:t>do not return a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5406" y="2638044"/>
            <a:ext cx="2694524" cy="310198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void function1()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7157" y="2638044"/>
            <a:ext cx="3018121" cy="310198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void function2()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if (. . .)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	return;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2392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With a Non-Void Return 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function3()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if (...)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	return -1;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return 10;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2638044"/>
            <a:ext cx="5399256" cy="3101982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10;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p;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a + b;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sqrt(2);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return P * R / (1 - pow(1 + R, -N));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03633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108</TotalTime>
  <Words>391</Words>
  <Application>Microsoft Office PowerPoint</Application>
  <PresentationFormat>Widescreen</PresentationFormat>
  <Paragraphs>39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Gill Sans MT</vt:lpstr>
      <vt:lpstr>Parcel</vt:lpstr>
      <vt:lpstr>Function Return</vt:lpstr>
      <vt:lpstr>void functions do not return a value</vt:lpstr>
      <vt:lpstr>Functions With a Non-Void Return type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11</cp:revision>
  <dcterms:created xsi:type="dcterms:W3CDTF">2016-07-13T22:03:45Z</dcterms:created>
  <dcterms:modified xsi:type="dcterms:W3CDTF">2021-10-14T15:16:33Z</dcterms:modified>
</cp:coreProperties>
</file>