
<file path=[Content_Types].xml><?xml version="1.0" encoding="utf-8"?>
<Types xmlns="http://schemas.openxmlformats.org/package/2006/content-types">
  <Default Extension="emf" ContentType="image/x-emf"/>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ppt/notesSlides/notesSlide4.xml" ContentType="application/vnd.openxmlformats-officedocument.presentationml.notesSlide+xml"/>
  <Override PartName="/ppt/notesSlides/notesSlide5.xml" ContentType="application/vnd.openxmlformats-officedocument.presentationml.notesSlide+xml"/>
  <Override PartName="/ppt/notesSlides/notesSlide6.xml" ContentType="application/vnd.openxmlformats-officedocument.presentationml.notesSlide+xml"/>
  <Override PartName="/ppt/notesSlides/notesSlide7.xml" ContentType="application/vnd.openxmlformats-officedocument.presentationml.notesSlide+xml"/>
  <Override PartName="/ppt/notesSlides/notesSlide8.xml" ContentType="application/vnd.openxmlformats-officedocument.presentationml.notesSlide+xml"/>
  <Override PartName="/ppt/notesSlides/notesSlide9.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60" r:id="rId1"/>
  </p:sldMasterIdLst>
  <p:notesMasterIdLst>
    <p:notesMasterId r:id="rId11"/>
  </p:notesMasterIdLst>
  <p:sldIdLst>
    <p:sldId id="256" r:id="rId2"/>
    <p:sldId id="258" r:id="rId3"/>
    <p:sldId id="257" r:id="rId4"/>
    <p:sldId id="262" r:id="rId5"/>
    <p:sldId id="261" r:id="rId6"/>
    <p:sldId id="260" r:id="rId7"/>
    <p:sldId id="265" r:id="rId8"/>
    <p:sldId id="263" r:id="rId9"/>
    <p:sldId id="264" r:id="rId10"/>
  </p:sldIdLst>
  <p:sldSz cx="12192000" cy="6858000"/>
  <p:notesSz cx="6858000" cy="9144000"/>
  <p:defaultTex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ext>
  </p:extLst>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32767"/>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15620"/>
    <p:restoredTop sz="95182" autoAdjust="0"/>
  </p:normalViewPr>
  <p:slideViewPr>
    <p:cSldViewPr snapToGrid="0">
      <p:cViewPr varScale="1">
        <p:scale>
          <a:sx n="108" d="100"/>
          <a:sy n="108" d="100"/>
        </p:scale>
        <p:origin x="678" y="114"/>
      </p:cViewPr>
      <p:guideLst/>
    </p:cSldViewPr>
  </p:slideViewPr>
  <p:notesTextViewPr>
    <p:cViewPr>
      <p:scale>
        <a:sx n="1" d="1"/>
        <a:sy n="1" d="1"/>
      </p:scale>
      <p:origin x="0" y="0"/>
    </p:cViewPr>
  </p:notesText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viewProps" Target="viewProps.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presProps" Target="presProps.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notesMaster" Target="notesMasters/notesMaster1.xml"/><Relationship Id="rId5" Type="http://schemas.openxmlformats.org/officeDocument/2006/relationships/slide" Target="slides/slide4.xml"/><Relationship Id="rId15" Type="http://schemas.openxmlformats.org/officeDocument/2006/relationships/tableStyles" Target="tableStyles.xml"/><Relationship Id="rId10" Type="http://schemas.openxmlformats.org/officeDocument/2006/relationships/slide" Target="slides/slide9.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theme" Target="theme/theme1.xml"/></Relationships>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8788"/>
          </a:xfrm>
          <a:prstGeom prst="rect">
            <a:avLst/>
          </a:prstGeom>
        </p:spPr>
        <p:txBody>
          <a:bodyPr vert="horz" lIns="91440" tIns="45720" rIns="91440" bIns="45720" rtlCol="0"/>
          <a:lstStyle>
            <a:lvl1pPr algn="l">
              <a:defRPr sz="1200"/>
            </a:lvl1pPr>
          </a:lstStyle>
          <a:p>
            <a:endParaRPr lang="en-US" dirty="0"/>
          </a:p>
        </p:txBody>
      </p:sp>
      <p:sp>
        <p:nvSpPr>
          <p:cNvPr id="3" name="Date Placeholder 2"/>
          <p:cNvSpPr>
            <a:spLocks noGrp="1"/>
          </p:cNvSpPr>
          <p:nvPr>
            <p:ph type="dt" idx="1"/>
          </p:nvPr>
        </p:nvSpPr>
        <p:spPr>
          <a:xfrm>
            <a:off x="3884613" y="0"/>
            <a:ext cx="2971800" cy="458788"/>
          </a:xfrm>
          <a:prstGeom prst="rect">
            <a:avLst/>
          </a:prstGeom>
        </p:spPr>
        <p:txBody>
          <a:bodyPr vert="horz" lIns="91440" tIns="45720" rIns="91440" bIns="45720" rtlCol="0"/>
          <a:lstStyle>
            <a:lvl1pPr algn="r">
              <a:defRPr sz="1200"/>
            </a:lvl1pPr>
          </a:lstStyle>
          <a:p>
            <a:fld id="{99F4DC7A-D1EC-4819-BFAB-D959262D536A}" type="datetimeFigureOut">
              <a:rPr lang="en-US" smtClean="0"/>
              <a:t>2/19/2022</a:t>
            </a:fld>
            <a:endParaRPr lang="en-US" dirty="0"/>
          </a:p>
        </p:txBody>
      </p:sp>
      <p:sp>
        <p:nvSpPr>
          <p:cNvPr id="4" name="Slide Image Placeholder 3"/>
          <p:cNvSpPr>
            <a:spLocks noGrp="1" noRot="1" noChangeAspect="1"/>
          </p:cNvSpPr>
          <p:nvPr>
            <p:ph type="sldImg" idx="2"/>
          </p:nvPr>
        </p:nvSpPr>
        <p:spPr>
          <a:xfrm>
            <a:off x="685800" y="1143000"/>
            <a:ext cx="5486400" cy="3086100"/>
          </a:xfrm>
          <a:prstGeom prst="rect">
            <a:avLst/>
          </a:prstGeom>
          <a:noFill/>
          <a:ln w="12700">
            <a:solidFill>
              <a:prstClr val="black"/>
            </a:solidFill>
          </a:ln>
        </p:spPr>
        <p:txBody>
          <a:bodyPr vert="horz" lIns="91440" tIns="45720" rIns="91440" bIns="45720" rtlCol="0" anchor="ctr"/>
          <a:lstStyle/>
          <a:p>
            <a:endParaRPr lang="en-US" dirty="0"/>
          </a:p>
        </p:txBody>
      </p:sp>
      <p:sp>
        <p:nvSpPr>
          <p:cNvPr id="5" name="Notes Placeholder 4"/>
          <p:cNvSpPr>
            <a:spLocks noGrp="1"/>
          </p:cNvSpPr>
          <p:nvPr>
            <p:ph type="body" sz="quarter" idx="3"/>
          </p:nvPr>
        </p:nvSpPr>
        <p:spPr>
          <a:xfrm>
            <a:off x="685800" y="4400550"/>
            <a:ext cx="5486400" cy="3600450"/>
          </a:xfrm>
          <a:prstGeom prst="rect">
            <a:avLst/>
          </a:prstGeom>
        </p:spPr>
        <p:txBody>
          <a:bodyPr vert="horz" lIns="91440" tIns="45720" rIns="91440" bIns="45720" rtlCol="0"/>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6" name="Footer Placeholder 5"/>
          <p:cNvSpPr>
            <a:spLocks noGrp="1"/>
          </p:cNvSpPr>
          <p:nvPr>
            <p:ph type="ftr" sz="quarter" idx="4"/>
          </p:nvPr>
        </p:nvSpPr>
        <p:spPr>
          <a:xfrm>
            <a:off x="0" y="8685213"/>
            <a:ext cx="2971800" cy="458787"/>
          </a:xfrm>
          <a:prstGeom prst="rect">
            <a:avLst/>
          </a:prstGeom>
        </p:spPr>
        <p:txBody>
          <a:bodyPr vert="horz" lIns="91440" tIns="45720" rIns="91440" bIns="45720" rtlCol="0" anchor="b"/>
          <a:lstStyle>
            <a:lvl1pPr algn="l">
              <a:defRPr sz="1200"/>
            </a:lvl1pPr>
          </a:lstStyle>
          <a:p>
            <a:endParaRPr lang="en-US" dirty="0"/>
          </a:p>
        </p:txBody>
      </p:sp>
      <p:sp>
        <p:nvSpPr>
          <p:cNvPr id="7" name="Slide Number Placeholder 6"/>
          <p:cNvSpPr>
            <a:spLocks noGrp="1"/>
          </p:cNvSpPr>
          <p:nvPr>
            <p:ph type="sldNum" sz="quarter" idx="5"/>
          </p:nvPr>
        </p:nvSpPr>
        <p:spPr>
          <a:xfrm>
            <a:off x="3884613" y="8685213"/>
            <a:ext cx="2971800" cy="458787"/>
          </a:xfrm>
          <a:prstGeom prst="rect">
            <a:avLst/>
          </a:prstGeom>
        </p:spPr>
        <p:txBody>
          <a:bodyPr vert="horz" lIns="91440" tIns="45720" rIns="91440" bIns="45720" rtlCol="0" anchor="b"/>
          <a:lstStyle>
            <a:lvl1pPr algn="r">
              <a:defRPr sz="1200"/>
            </a:lvl1pPr>
          </a:lstStyle>
          <a:p>
            <a:fld id="{CDABDC5E-FEF1-4BAE-B840-525A9E2D5DBB}" type="slidenum">
              <a:rPr lang="en-US" smtClean="0"/>
              <a:t>‹#›</a:t>
            </a:fld>
            <a:endParaRPr lang="en-US" dirty="0"/>
          </a:p>
        </p:txBody>
      </p:sp>
    </p:spTree>
    <p:extLst>
      <p:ext uri="{BB962C8B-B14F-4D97-AF65-F5344CB8AC3E}">
        <p14:creationId xmlns:p14="http://schemas.microsoft.com/office/powerpoint/2010/main" val="4280992149"/>
      </p:ext>
    </p:extLst>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2.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3.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4.xml"/><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2" Type="http://schemas.openxmlformats.org/officeDocument/2006/relationships/slide" Target="../slides/slide5.xml"/><Relationship Id="rId1" Type="http://schemas.openxmlformats.org/officeDocument/2006/relationships/notesMaster" Target="../notesMasters/notesMaster1.xml"/></Relationships>
</file>

<file path=ppt/notesSlides/_rels/notesSlide6.xml.rels><?xml version="1.0" encoding="UTF-8" standalone="yes"?>
<Relationships xmlns="http://schemas.openxmlformats.org/package/2006/relationships"><Relationship Id="rId2" Type="http://schemas.openxmlformats.org/officeDocument/2006/relationships/slide" Target="../slides/slide6.xml"/><Relationship Id="rId1" Type="http://schemas.openxmlformats.org/officeDocument/2006/relationships/notesMaster" Target="../notesMasters/notesMaster1.xml"/></Relationships>
</file>

<file path=ppt/notesSlides/_rels/notesSlide7.xml.rels><?xml version="1.0" encoding="UTF-8" standalone="yes"?>
<Relationships xmlns="http://schemas.openxmlformats.org/package/2006/relationships"><Relationship Id="rId2" Type="http://schemas.openxmlformats.org/officeDocument/2006/relationships/slide" Target="../slides/slide7.xml"/><Relationship Id="rId1" Type="http://schemas.openxmlformats.org/officeDocument/2006/relationships/notesMaster" Target="../notesMasters/notesMaster1.xml"/></Relationships>
</file>

<file path=ppt/notesSlides/_rels/notesSlide8.xml.rels><?xml version="1.0" encoding="UTF-8" standalone="yes"?>
<Relationships xmlns="http://schemas.openxmlformats.org/package/2006/relationships"><Relationship Id="rId2" Type="http://schemas.openxmlformats.org/officeDocument/2006/relationships/slide" Target="../slides/slide8.xml"/><Relationship Id="rId1" Type="http://schemas.openxmlformats.org/officeDocument/2006/relationships/notesMaster" Target="../notesMasters/notesMaster1.xml"/></Relationships>
</file>

<file path=ppt/notesSlides/_rels/notesSlide9.xml.rels><?xml version="1.0" encoding="UTF-8" standalone="yes"?>
<Relationships xmlns="http://schemas.openxmlformats.org/package/2006/relationships"><Relationship Id="rId2" Type="http://schemas.openxmlformats.org/officeDocument/2006/relationships/slide" Target="../slides/slide9.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lang="en-US" sz="1800" dirty="0">
                <a:effectLst/>
                <a:latin typeface="Calibri" panose="020F0502020204030204" pitchFamily="34" charset="0"/>
                <a:ea typeface="Times New Roman" panose="02020603050405020304" pitchFamily="18" charset="0"/>
                <a:cs typeface="Times New Roman" panose="02020603050405020304" pitchFamily="18" charset="0"/>
              </a:rPr>
              <a:t>The “const” keyword prevents data passed into or returned from functions from being changed. It can apply both to a function’s arguments and its return values.</a:t>
            </a:r>
          </a:p>
          <a:p>
            <a:endParaRPr lang="en-US" dirty="0"/>
          </a:p>
        </p:txBody>
      </p:sp>
      <p:sp>
        <p:nvSpPr>
          <p:cNvPr id="4" name="Slide Number Placeholder 3"/>
          <p:cNvSpPr>
            <a:spLocks noGrp="1"/>
          </p:cNvSpPr>
          <p:nvPr>
            <p:ph type="sldNum" sz="quarter" idx="5"/>
          </p:nvPr>
        </p:nvSpPr>
        <p:spPr/>
        <p:txBody>
          <a:bodyPr/>
          <a:lstStyle/>
          <a:p>
            <a:fld id="{CDABDC5E-FEF1-4BAE-B840-525A9E2D5DBB}" type="slidenum">
              <a:rPr lang="en-US" smtClean="0"/>
              <a:t>1</a:t>
            </a:fld>
            <a:endParaRPr lang="en-US" dirty="0"/>
          </a:p>
        </p:txBody>
      </p:sp>
    </p:spTree>
    <p:extLst>
      <p:ext uri="{BB962C8B-B14F-4D97-AF65-F5344CB8AC3E}">
        <p14:creationId xmlns:p14="http://schemas.microsoft.com/office/powerpoint/2010/main" val="2814905000"/>
      </p:ext>
    </p:extLst>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lang="en-US" sz="1800" dirty="0">
                <a:effectLst/>
                <a:latin typeface="Calibri" panose="020F0502020204030204" pitchFamily="34" charset="0"/>
                <a:ea typeface="Times New Roman" panose="02020603050405020304" pitchFamily="18" charset="0"/>
                <a:cs typeface="Times New Roman" panose="02020603050405020304" pitchFamily="18" charset="0"/>
              </a:rPr>
              <a:t>C++ provides three different argument passing mechanisms. Pass-by-value only allows passing data into a function, making it an input-only mechanism. Both pass-by-reference and pass-by-pointer enable data to be passed in and back out through an argument, making them INOUT mechanisms. Is there a way to make pass-by-reference and pass-by-pointer INPUT-only mechanisms? And if so, why might we want to do this?</a:t>
            </a:r>
          </a:p>
          <a:p>
            <a:endParaRPr lang="en-US" dirty="0"/>
          </a:p>
        </p:txBody>
      </p:sp>
      <p:sp>
        <p:nvSpPr>
          <p:cNvPr id="4" name="Slide Number Placeholder 3"/>
          <p:cNvSpPr>
            <a:spLocks noGrp="1"/>
          </p:cNvSpPr>
          <p:nvPr>
            <p:ph type="sldNum" sz="quarter" idx="5"/>
          </p:nvPr>
        </p:nvSpPr>
        <p:spPr/>
        <p:txBody>
          <a:bodyPr/>
          <a:lstStyle/>
          <a:p>
            <a:fld id="{CDABDC5E-FEF1-4BAE-B840-525A9E2D5DBB}" type="slidenum">
              <a:rPr lang="en-US" smtClean="0"/>
              <a:t>2</a:t>
            </a:fld>
            <a:endParaRPr lang="en-US" dirty="0"/>
          </a:p>
        </p:txBody>
      </p:sp>
    </p:spTree>
    <p:extLst>
      <p:ext uri="{BB962C8B-B14F-4D97-AF65-F5344CB8AC3E}">
        <p14:creationId xmlns:p14="http://schemas.microsoft.com/office/powerpoint/2010/main" val="2781915045"/>
      </p:ext>
    </p:extLst>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pPr marL="0" marR="0">
              <a:lnSpc>
                <a:spcPct val="107000"/>
              </a:lnSpc>
              <a:spcBef>
                <a:spcPts val="0"/>
              </a:spcBef>
              <a:spcAft>
                <a:spcPts val="800"/>
              </a:spcAft>
            </a:pPr>
            <a:r>
              <a:rPr lang="en-US" sz="1800" dirty="0">
                <a:effectLst/>
                <a:latin typeface="Calibri" panose="020F0502020204030204" pitchFamily="34" charset="0"/>
                <a:ea typeface="Times New Roman" panose="02020603050405020304" pitchFamily="18" charset="0"/>
                <a:cs typeface="Times New Roman" panose="02020603050405020304" pitchFamily="18" charset="0"/>
              </a:rPr>
              <a:t>Pass-by-value is an INPUT-only passing technique. So, functions can change the input data, but the change ends with the function. One of the chapter 3 example programs, mortgage.cpp, printed an amortization table showing the current loan balance after each payment. Now suppose that we want to make the code that prints the table into a separate function. The illustration shows part of the function, but you can see the complete version in the text.</a:t>
            </a:r>
          </a:p>
          <a:p>
            <a:pPr marL="0" marR="0">
              <a:lnSpc>
                <a:spcPct val="107000"/>
              </a:lnSpc>
              <a:spcBef>
                <a:spcPts val="0"/>
              </a:spcBef>
              <a:spcAft>
                <a:spcPts val="800"/>
              </a:spcAft>
            </a:pPr>
            <a:r>
              <a:rPr lang="en-US" sz="1800" dirty="0">
                <a:effectLst/>
                <a:latin typeface="Calibri" panose="020F0502020204030204" pitchFamily="34" charset="0"/>
                <a:ea typeface="Times New Roman" panose="02020603050405020304" pitchFamily="18" charset="0"/>
                <a:cs typeface="Times New Roman" panose="02020603050405020304" pitchFamily="18" charset="0"/>
              </a:rPr>
              <a:t>The function needs the amount of each payment, the principal, the periodic interest rate, and the number of periods or payments. The program passes these values as arguments in the function call. Three of these values play the same roles in the function as in the main program, and the function retains the original names. But the “principal” is the amount borrowed, which never changes, so it becomes the “balance” in the function. The “balance” is the amount currently owed and changes after each payment. The function call initially sets the balance equal to the principal, but the two values diverge after the first iteration of the loop, demonstrating one of the advantages of pass-by-value: changes made in the function do not impact data defined in the scope of the function call.</a:t>
            </a:r>
          </a:p>
          <a:p>
            <a:endParaRPr lang="en-US" dirty="0"/>
          </a:p>
        </p:txBody>
      </p:sp>
      <p:sp>
        <p:nvSpPr>
          <p:cNvPr id="4" name="Slide Number Placeholder 3"/>
          <p:cNvSpPr>
            <a:spLocks noGrp="1"/>
          </p:cNvSpPr>
          <p:nvPr>
            <p:ph type="sldNum" sz="quarter" idx="5"/>
          </p:nvPr>
        </p:nvSpPr>
        <p:spPr/>
        <p:txBody>
          <a:bodyPr/>
          <a:lstStyle/>
          <a:p>
            <a:fld id="{CDABDC5E-FEF1-4BAE-B840-525A9E2D5DBB}" type="slidenum">
              <a:rPr lang="en-US" smtClean="0"/>
              <a:t>3</a:t>
            </a:fld>
            <a:endParaRPr lang="en-US" dirty="0"/>
          </a:p>
        </p:txBody>
      </p:sp>
    </p:spTree>
    <p:extLst>
      <p:ext uri="{BB962C8B-B14F-4D97-AF65-F5344CB8AC3E}">
        <p14:creationId xmlns:p14="http://schemas.microsoft.com/office/powerpoint/2010/main" val="3516378608"/>
      </p:ext>
    </p:extLst>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pPr marL="0" marR="0">
              <a:lnSpc>
                <a:spcPct val="107000"/>
              </a:lnSpc>
              <a:spcBef>
                <a:spcPts val="0"/>
              </a:spcBef>
              <a:spcAft>
                <a:spcPts val="800"/>
              </a:spcAft>
            </a:pPr>
            <a:r>
              <a:rPr lang="en-US" sz="1800" dirty="0">
                <a:effectLst/>
                <a:latin typeface="Calibri" panose="020F0502020204030204" pitchFamily="34" charset="0"/>
                <a:ea typeface="Times New Roman" panose="02020603050405020304" pitchFamily="18" charset="0"/>
                <a:cs typeface="Times New Roman" panose="02020603050405020304" pitchFamily="18" charset="0"/>
              </a:rPr>
              <a:t>Both pass-by-reference and pass-by-pointer create an alias or a second name for a data item, but they do so differently. Pass-by-reference doesn’t really pass anything into a function; it just makes both the argument and the parameter refer to the same data – there is only one data item, and it has two names while the function is running. Pass-by-pointer passes the address of the argument data to a pointer parameter variable. The single data item is accessed indirectly through the pointer.</a:t>
            </a:r>
          </a:p>
          <a:p>
            <a:pPr marL="0" marR="0">
              <a:lnSpc>
                <a:spcPct val="107000"/>
              </a:lnSpc>
              <a:spcBef>
                <a:spcPts val="0"/>
              </a:spcBef>
              <a:spcAft>
                <a:spcPts val="800"/>
              </a:spcAft>
            </a:pPr>
            <a:r>
              <a:rPr lang="en-US" sz="1800" dirty="0">
                <a:effectLst/>
                <a:latin typeface="Calibri" panose="020F0502020204030204" pitchFamily="34" charset="0"/>
                <a:ea typeface="Times New Roman" panose="02020603050405020304" pitchFamily="18" charset="0"/>
                <a:cs typeface="Times New Roman" panose="02020603050405020304" pitchFamily="18" charset="0"/>
              </a:rPr>
              <a:t>In both passing situations, the function uses the data item defined in the function caller’s scope. Implementing argument passing these ways gives us two generally beneficial features: Both pass-by-reference and pass-by-value are INOUT passing mechanisms, and both are very fast and efficient. The question is, can we keep the speed but make these passing mechanisms INPUT only?</a:t>
            </a:r>
          </a:p>
          <a:p>
            <a:endParaRPr lang="en-US" dirty="0"/>
          </a:p>
        </p:txBody>
      </p:sp>
      <p:sp>
        <p:nvSpPr>
          <p:cNvPr id="4" name="Slide Number Placeholder 3"/>
          <p:cNvSpPr>
            <a:spLocks noGrp="1"/>
          </p:cNvSpPr>
          <p:nvPr>
            <p:ph type="sldNum" sz="quarter" idx="5"/>
          </p:nvPr>
        </p:nvSpPr>
        <p:spPr/>
        <p:txBody>
          <a:bodyPr/>
          <a:lstStyle/>
          <a:p>
            <a:fld id="{CDABDC5E-FEF1-4BAE-B840-525A9E2D5DBB}" type="slidenum">
              <a:rPr lang="en-US" smtClean="0"/>
              <a:t>4</a:t>
            </a:fld>
            <a:endParaRPr lang="en-US" dirty="0"/>
          </a:p>
        </p:txBody>
      </p:sp>
    </p:spTree>
    <p:extLst>
      <p:ext uri="{BB962C8B-B14F-4D97-AF65-F5344CB8AC3E}">
        <p14:creationId xmlns:p14="http://schemas.microsoft.com/office/powerpoint/2010/main" val="3203525911"/>
      </p:ext>
    </p:extLst>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lang="en-US" sz="1800" dirty="0">
                <a:effectLst/>
                <a:latin typeface="Calibri" panose="020F0502020204030204" pitchFamily="34" charset="0"/>
                <a:ea typeface="Times New Roman" panose="02020603050405020304" pitchFamily="18" charset="0"/>
                <a:cs typeface="Times New Roman" panose="02020603050405020304" pitchFamily="18" charset="0"/>
              </a:rPr>
              <a:t>For small data items, pass-by-value is usually fast enough. So, we begin by assuming a huge structure where the ellipses suggest many additional fields. We can get the efficiency of pass-by-reference but enforce INPUT only by adding the keyword “const.” We can use the fields in the structure as expressions (that is, on the right side of an assignment operator) and print them out. But any attempt to change any of the fields becomes a compile-time error.</a:t>
            </a:r>
          </a:p>
          <a:p>
            <a:endParaRPr lang="en-US" dirty="0"/>
          </a:p>
        </p:txBody>
      </p:sp>
      <p:sp>
        <p:nvSpPr>
          <p:cNvPr id="4" name="Slide Number Placeholder 3"/>
          <p:cNvSpPr>
            <a:spLocks noGrp="1"/>
          </p:cNvSpPr>
          <p:nvPr>
            <p:ph type="sldNum" sz="quarter" idx="5"/>
          </p:nvPr>
        </p:nvSpPr>
        <p:spPr/>
        <p:txBody>
          <a:bodyPr/>
          <a:lstStyle/>
          <a:p>
            <a:fld id="{CDABDC5E-FEF1-4BAE-B840-525A9E2D5DBB}" type="slidenum">
              <a:rPr lang="en-US" smtClean="0"/>
              <a:t>5</a:t>
            </a:fld>
            <a:endParaRPr lang="en-US" dirty="0"/>
          </a:p>
        </p:txBody>
      </p:sp>
    </p:spTree>
    <p:extLst>
      <p:ext uri="{BB962C8B-B14F-4D97-AF65-F5344CB8AC3E}">
        <p14:creationId xmlns:p14="http://schemas.microsoft.com/office/powerpoint/2010/main" val="1810395320"/>
      </p:ext>
    </p:extLst>
  </p:cSld>
  <p:clrMapOvr>
    <a:masterClrMapping/>
  </p:clrMapOvr>
</p:notes>
</file>

<file path=ppt/notesSlides/notesSlide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pPr marL="0" marR="0">
              <a:lnSpc>
                <a:spcPct val="107000"/>
              </a:lnSpc>
              <a:spcBef>
                <a:spcPts val="0"/>
              </a:spcBef>
              <a:spcAft>
                <a:spcPts val="800"/>
              </a:spcAft>
            </a:pPr>
            <a:r>
              <a:rPr lang="en-US" sz="1800" dirty="0">
                <a:effectLst/>
                <a:latin typeface="Calibri" panose="020F0502020204030204" pitchFamily="34" charset="0"/>
                <a:ea typeface="Times New Roman" panose="02020603050405020304" pitchFamily="18" charset="0"/>
                <a:cs typeface="Times New Roman" panose="02020603050405020304" pitchFamily="18" charset="0"/>
              </a:rPr>
              <a:t>We can do the same thing with pass-by-pointer, but pass-by-pointer involves two variables, making using “const” a bit more complicated. Pass-by-pointer requires a pointer variable, defined in the function, and the original data, defined in the function caller. Either or both can be made constant.</a:t>
            </a:r>
          </a:p>
          <a:p>
            <a:pPr marL="0" marR="0">
              <a:lnSpc>
                <a:spcPct val="107000"/>
              </a:lnSpc>
              <a:spcBef>
                <a:spcPts val="0"/>
              </a:spcBef>
              <a:spcAft>
                <a:spcPts val="800"/>
              </a:spcAft>
            </a:pPr>
            <a:r>
              <a:rPr lang="en-US" sz="1800" dirty="0">
                <a:effectLst/>
                <a:latin typeface="Calibri" panose="020F0502020204030204" pitchFamily="34" charset="0"/>
                <a:ea typeface="Times New Roman" panose="02020603050405020304" pitchFamily="18" charset="0"/>
                <a:cs typeface="Times New Roman" panose="02020603050405020304" pitchFamily="18" charset="0"/>
              </a:rPr>
              <a:t>The “const” keyword applies to whatever value is immediately to its right. So, in the first example, “const” applies to “ReallyBig*,” which is the data. So, function1 may change what p points to, but it may not change any of the data - it cannot change any of the fields in the widget structure.</a:t>
            </a:r>
          </a:p>
          <a:p>
            <a:pPr marL="0" marR="0">
              <a:lnSpc>
                <a:spcPct val="107000"/>
              </a:lnSpc>
              <a:spcBef>
                <a:spcPts val="0"/>
              </a:spcBef>
              <a:spcAft>
                <a:spcPts val="800"/>
              </a:spcAft>
            </a:pPr>
            <a:r>
              <a:rPr lang="en-US" sz="1800" dirty="0">
                <a:effectLst/>
                <a:latin typeface="Calibri" panose="020F0502020204030204" pitchFamily="34" charset="0"/>
                <a:ea typeface="Times New Roman" panose="02020603050405020304" pitchFamily="18" charset="0"/>
                <a:cs typeface="Times New Roman" panose="02020603050405020304" pitchFamily="18" charset="0"/>
              </a:rPr>
              <a:t>In the second example, “const” is placed just before the variable p. So function2 may change the widget data that p points to, but it may not change the address saved in p - p cannot point to a different structure.</a:t>
            </a:r>
          </a:p>
          <a:p>
            <a:pPr marL="0" marR="0">
              <a:lnSpc>
                <a:spcPct val="107000"/>
              </a:lnSpc>
              <a:spcBef>
                <a:spcPts val="0"/>
              </a:spcBef>
              <a:spcAft>
                <a:spcPts val="800"/>
              </a:spcAft>
            </a:pPr>
            <a:r>
              <a:rPr lang="en-US" sz="1800" dirty="0">
                <a:effectLst/>
                <a:latin typeface="Calibri" panose="020F0502020204030204" pitchFamily="34" charset="0"/>
                <a:ea typeface="Times New Roman" panose="02020603050405020304" pitchFamily="18" charset="0"/>
                <a:cs typeface="Times New Roman" panose="02020603050405020304" pitchFamily="18" charset="0"/>
              </a:rPr>
              <a:t>In the third example, both the parameter and the data are “const,” so function3 cannot change the pointer or the data to which it points.</a:t>
            </a:r>
          </a:p>
          <a:p>
            <a:endParaRPr lang="en-US" dirty="0"/>
          </a:p>
        </p:txBody>
      </p:sp>
      <p:sp>
        <p:nvSpPr>
          <p:cNvPr id="4" name="Slide Number Placeholder 3"/>
          <p:cNvSpPr>
            <a:spLocks noGrp="1"/>
          </p:cNvSpPr>
          <p:nvPr>
            <p:ph type="sldNum" sz="quarter" idx="5"/>
          </p:nvPr>
        </p:nvSpPr>
        <p:spPr/>
        <p:txBody>
          <a:bodyPr/>
          <a:lstStyle/>
          <a:p>
            <a:fld id="{CDABDC5E-FEF1-4BAE-B840-525A9E2D5DBB}" type="slidenum">
              <a:rPr lang="en-US" smtClean="0"/>
              <a:t>6</a:t>
            </a:fld>
            <a:endParaRPr lang="en-US" dirty="0"/>
          </a:p>
        </p:txBody>
      </p:sp>
    </p:spTree>
    <p:extLst>
      <p:ext uri="{BB962C8B-B14F-4D97-AF65-F5344CB8AC3E}">
        <p14:creationId xmlns:p14="http://schemas.microsoft.com/office/powerpoint/2010/main" val="3565216018"/>
      </p:ext>
    </p:extLst>
  </p:cSld>
  <p:clrMapOvr>
    <a:masterClrMapping/>
  </p:clrMapOvr>
</p:notes>
</file>

<file path=ppt/notesSlides/notesSlide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pPr marL="0" marR="0">
              <a:lnSpc>
                <a:spcPct val="107000"/>
              </a:lnSpc>
              <a:spcBef>
                <a:spcPts val="0"/>
              </a:spcBef>
              <a:spcAft>
                <a:spcPts val="800"/>
              </a:spcAft>
            </a:pPr>
            <a:r>
              <a:rPr lang="en-US" sz="1800" dirty="0">
                <a:effectLst/>
                <a:latin typeface="Calibri" panose="020F0502020204030204" pitchFamily="34" charset="0"/>
                <a:ea typeface="Times New Roman" panose="02020603050405020304" pitchFamily="18" charset="0"/>
                <a:cs typeface="Times New Roman" panose="02020603050405020304" pitchFamily="18" charset="0"/>
              </a:rPr>
              <a:t>It’s also possible to return data from a function by-reference or by-pointer. However, when returning the data defined inside a function, either by-reference or by-pointer, care must be taken so that the program doesn’t deallocate the data when the function returns. The text presented three different solutions to this allocation problem previously. One solution, based on the “static” keyword, is used for the remaining examples.</a:t>
            </a:r>
          </a:p>
          <a:p>
            <a:pPr marL="0" marR="0">
              <a:lnSpc>
                <a:spcPct val="107000"/>
              </a:lnSpc>
              <a:spcBef>
                <a:spcPts val="0"/>
              </a:spcBef>
              <a:spcAft>
                <a:spcPts val="800"/>
              </a:spcAft>
            </a:pPr>
            <a:r>
              <a:rPr lang="en-US" sz="1800" dirty="0">
                <a:effectLst/>
                <a:latin typeface="Calibri" panose="020F0502020204030204" pitchFamily="34" charset="0"/>
                <a:ea typeface="Times New Roman" panose="02020603050405020304" pitchFamily="18" charset="0"/>
                <a:cs typeface="Times New Roman" panose="02020603050405020304" pitchFamily="18" charset="0"/>
              </a:rPr>
              <a:t>The function returns a constant reference that refers to a local variable. In this case, the data referred to by variable r1 is also constant and cannot be changed; attempting to change the data results in a compile-time error. Even without the “const” keyword, reference variables are somewhat constant. Specifically, reference variables must be initialized when they are defined, and they may not refer to any other data following their initialization. So, changing the data that r1 refers to is never possible.</a:t>
            </a:r>
          </a:p>
          <a:p>
            <a:endParaRPr lang="en-US" dirty="0"/>
          </a:p>
        </p:txBody>
      </p:sp>
      <p:sp>
        <p:nvSpPr>
          <p:cNvPr id="4" name="Slide Number Placeholder 3"/>
          <p:cNvSpPr>
            <a:spLocks noGrp="1"/>
          </p:cNvSpPr>
          <p:nvPr>
            <p:ph type="sldNum" sz="quarter" idx="5"/>
          </p:nvPr>
        </p:nvSpPr>
        <p:spPr/>
        <p:txBody>
          <a:bodyPr/>
          <a:lstStyle/>
          <a:p>
            <a:fld id="{CDABDC5E-FEF1-4BAE-B840-525A9E2D5DBB}" type="slidenum">
              <a:rPr lang="en-US" smtClean="0"/>
              <a:t>7</a:t>
            </a:fld>
            <a:endParaRPr lang="en-US" dirty="0"/>
          </a:p>
        </p:txBody>
      </p:sp>
    </p:spTree>
    <p:extLst>
      <p:ext uri="{BB962C8B-B14F-4D97-AF65-F5344CB8AC3E}">
        <p14:creationId xmlns:p14="http://schemas.microsoft.com/office/powerpoint/2010/main" val="3499196010"/>
      </p:ext>
    </p:extLst>
  </p:cSld>
  <p:clrMapOvr>
    <a:masterClrMapping/>
  </p:clrMapOvr>
</p:notes>
</file>

<file path=ppt/notesSlides/notesSlide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lang="en-US" sz="1800" dirty="0">
                <a:effectLst/>
                <a:latin typeface="Calibri" panose="020F0502020204030204" pitchFamily="34" charset="0"/>
                <a:ea typeface="Times New Roman" panose="02020603050405020304" pitchFamily="18" charset="0"/>
                <a:cs typeface="Times New Roman" panose="02020603050405020304" pitchFamily="18" charset="0"/>
              </a:rPr>
              <a:t>Just as with pointer arguments, the “const” keyword can appear in two locations when returning pointers. In this example, the “const” keyword applies to the returned data. Any attempt to change the value of the data results in a compile-time error. However, it is quite possible to change the block of data to which the pointer variable points.</a:t>
            </a:r>
          </a:p>
          <a:p>
            <a:endParaRPr lang="en-US" dirty="0"/>
          </a:p>
        </p:txBody>
      </p:sp>
      <p:sp>
        <p:nvSpPr>
          <p:cNvPr id="4" name="Slide Number Placeholder 3"/>
          <p:cNvSpPr>
            <a:spLocks noGrp="1"/>
          </p:cNvSpPr>
          <p:nvPr>
            <p:ph type="sldNum" sz="quarter" idx="5"/>
          </p:nvPr>
        </p:nvSpPr>
        <p:spPr/>
        <p:txBody>
          <a:bodyPr/>
          <a:lstStyle/>
          <a:p>
            <a:fld id="{CDABDC5E-FEF1-4BAE-B840-525A9E2D5DBB}" type="slidenum">
              <a:rPr lang="en-US" smtClean="0"/>
              <a:t>8</a:t>
            </a:fld>
            <a:endParaRPr lang="en-US" dirty="0"/>
          </a:p>
        </p:txBody>
      </p:sp>
    </p:spTree>
    <p:extLst>
      <p:ext uri="{BB962C8B-B14F-4D97-AF65-F5344CB8AC3E}">
        <p14:creationId xmlns:p14="http://schemas.microsoft.com/office/powerpoint/2010/main" val="1868112584"/>
      </p:ext>
    </p:extLst>
  </p:cSld>
  <p:clrMapOvr>
    <a:masterClrMapping/>
  </p:clrMapOvr>
</p:notes>
</file>

<file path=ppt/notesSlides/notesSlide9.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lang="en-US" sz="1800" dirty="0">
                <a:effectLst/>
                <a:latin typeface="Calibri" panose="020F0502020204030204" pitchFamily="34" charset="0"/>
                <a:ea typeface="Times New Roman" panose="02020603050405020304" pitchFamily="18" charset="0"/>
                <a:cs typeface="Times New Roman" panose="02020603050405020304" pitchFamily="18" charset="0"/>
              </a:rPr>
              <a:t>In the final example, “const” applies to the returned address. So, it is possible to change the data, but not the address or pointer that the function returns.</a:t>
            </a:r>
          </a:p>
          <a:p>
            <a:endParaRPr lang="en-US" dirty="0"/>
          </a:p>
        </p:txBody>
      </p:sp>
      <p:sp>
        <p:nvSpPr>
          <p:cNvPr id="4" name="Slide Number Placeholder 3"/>
          <p:cNvSpPr>
            <a:spLocks noGrp="1"/>
          </p:cNvSpPr>
          <p:nvPr>
            <p:ph type="sldNum" sz="quarter" idx="5"/>
          </p:nvPr>
        </p:nvSpPr>
        <p:spPr/>
        <p:txBody>
          <a:bodyPr/>
          <a:lstStyle/>
          <a:p>
            <a:fld id="{CDABDC5E-FEF1-4BAE-B840-525A9E2D5DBB}" type="slidenum">
              <a:rPr lang="en-US" smtClean="0"/>
              <a:t>9</a:t>
            </a:fld>
            <a:endParaRPr lang="en-US" dirty="0"/>
          </a:p>
        </p:txBody>
      </p:sp>
    </p:spTree>
    <p:extLst>
      <p:ext uri="{BB962C8B-B14F-4D97-AF65-F5344CB8AC3E}">
        <p14:creationId xmlns:p14="http://schemas.microsoft.com/office/powerpoint/2010/main" val="1069371998"/>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bg>
      <p:bgPr>
        <a:solidFill>
          <a:schemeClr val="accent2"/>
        </a:solidFill>
        <a:effectLst/>
      </p:bgPr>
    </p:bg>
    <p:spTree>
      <p:nvGrpSpPr>
        <p:cNvPr id="1" name=""/>
        <p:cNvGrpSpPr/>
        <p:nvPr/>
      </p:nvGrpSpPr>
      <p:grpSpPr>
        <a:xfrm>
          <a:off x="0" y="0"/>
          <a:ext cx="0" cy="0"/>
          <a:chOff x="0" y="0"/>
          <a:chExt cx="0" cy="0"/>
        </a:xfrm>
      </p:grpSpPr>
      <p:sp>
        <p:nvSpPr>
          <p:cNvPr id="2" name="Title 1"/>
          <p:cNvSpPr>
            <a:spLocks noGrp="1"/>
          </p:cNvSpPr>
          <p:nvPr>
            <p:ph type="ctrTitle"/>
          </p:nvPr>
        </p:nvSpPr>
        <p:spPr bwMode="blackWhite">
          <a:xfrm>
            <a:off x="1600200" y="2386744"/>
            <a:ext cx="8991600" cy="1645920"/>
          </a:xfrm>
          <a:solidFill>
            <a:srgbClr val="FFFFFF"/>
          </a:solidFill>
          <a:ln w="38100">
            <a:solidFill>
              <a:srgbClr val="404040"/>
            </a:solidFill>
          </a:ln>
        </p:spPr>
        <p:txBody>
          <a:bodyPr lIns="274320" rIns="274320" anchor="ctr" anchorCtr="1">
            <a:normAutofit/>
          </a:bodyPr>
          <a:lstStyle>
            <a:lvl1pPr algn="ctr">
              <a:defRPr sz="3800">
                <a:solidFill>
                  <a:srgbClr val="262626"/>
                </a:solidFill>
              </a:defRPr>
            </a:lvl1pPr>
          </a:lstStyle>
          <a:p>
            <a:r>
              <a:rPr lang="en-US"/>
              <a:t>Click to edit Master title style</a:t>
            </a:r>
            <a:endParaRPr lang="en-US" dirty="0"/>
          </a:p>
        </p:txBody>
      </p:sp>
      <p:sp>
        <p:nvSpPr>
          <p:cNvPr id="3" name="Subtitle 2"/>
          <p:cNvSpPr>
            <a:spLocks noGrp="1"/>
          </p:cNvSpPr>
          <p:nvPr>
            <p:ph type="subTitle" idx="1"/>
          </p:nvPr>
        </p:nvSpPr>
        <p:spPr>
          <a:xfrm>
            <a:off x="2695194" y="4352544"/>
            <a:ext cx="6801612" cy="1239894"/>
          </a:xfrm>
          <a:noFill/>
        </p:spPr>
        <p:txBody>
          <a:bodyPr>
            <a:normAutofit/>
          </a:bodyPr>
          <a:lstStyle>
            <a:lvl1pPr marL="0" indent="0" algn="ctr">
              <a:buNone/>
              <a:defRPr sz="2000">
                <a:solidFill>
                  <a:schemeClr val="tx1">
                    <a:lumMod val="75000"/>
                    <a:lumOff val="25000"/>
                  </a:schemeClr>
                </a:solidFill>
              </a:defRPr>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en-US"/>
              <a:t>Click to edit Master subtitle style</a:t>
            </a:r>
            <a:endParaRPr lang="en-US" dirty="0"/>
          </a:p>
        </p:txBody>
      </p:sp>
      <p:sp>
        <p:nvSpPr>
          <p:cNvPr id="7" name="Date Placeholder 6"/>
          <p:cNvSpPr>
            <a:spLocks noGrp="1"/>
          </p:cNvSpPr>
          <p:nvPr>
            <p:ph type="dt" sz="half" idx="10"/>
          </p:nvPr>
        </p:nvSpPr>
        <p:spPr/>
        <p:txBody>
          <a:bodyPr/>
          <a:lstStyle/>
          <a:p>
            <a:fld id="{B40FB4B4-2185-4162-9846-7C5876CD7D32}" type="datetimeFigureOut">
              <a:rPr lang="en-US" smtClean="0"/>
              <a:t>2/19/2022</a:t>
            </a:fld>
            <a:endParaRPr lang="en-US" dirty="0"/>
          </a:p>
        </p:txBody>
      </p:sp>
      <p:sp>
        <p:nvSpPr>
          <p:cNvPr id="8" name="Footer Placeholder 7"/>
          <p:cNvSpPr>
            <a:spLocks noGrp="1"/>
          </p:cNvSpPr>
          <p:nvPr>
            <p:ph type="ftr" sz="quarter" idx="11"/>
          </p:nvPr>
        </p:nvSpPr>
        <p:spPr/>
        <p:txBody>
          <a:bodyPr/>
          <a:lstStyle/>
          <a:p>
            <a:endParaRPr lang="en-US" dirty="0"/>
          </a:p>
        </p:txBody>
      </p:sp>
      <p:sp>
        <p:nvSpPr>
          <p:cNvPr id="9" name="Slide Number Placeholder 8"/>
          <p:cNvSpPr>
            <a:spLocks noGrp="1"/>
          </p:cNvSpPr>
          <p:nvPr>
            <p:ph type="sldNum" sz="quarter" idx="12"/>
          </p:nvPr>
        </p:nvSpPr>
        <p:spPr/>
        <p:txBody>
          <a:bodyPr/>
          <a:lstStyle/>
          <a:p>
            <a:fld id="{BD0C1318-927F-4BC9-B599-DD0BEB3764AB}" type="slidenum">
              <a:rPr lang="en-US" smtClean="0"/>
              <a:t>‹#›</a:t>
            </a:fld>
            <a:endParaRPr lang="en-US" dirty="0"/>
          </a:p>
        </p:txBody>
      </p:sp>
    </p:spTree>
    <p:extLst>
      <p:ext uri="{BB962C8B-B14F-4D97-AF65-F5344CB8AC3E}">
        <p14:creationId xmlns:p14="http://schemas.microsoft.com/office/powerpoint/2010/main" val="302981806"/>
      </p:ext>
    </p:extLst>
  </p:cSld>
  <p:clrMapOvr>
    <a:overrideClrMapping bg1="dk1" tx1="lt1" bg2="dk2" tx2="lt2" accent1="accent1" accent2="accent2" accent3="accent3" accent4="accent4" accent5="accent5" accent6="accent6" hlink="hlink" folHlink="folHlink"/>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US" dirty="0"/>
          </a:p>
        </p:txBody>
      </p:sp>
      <p:sp>
        <p:nvSpPr>
          <p:cNvPr id="3" name="Vertical Text Placeholder 2"/>
          <p:cNvSpPr>
            <a:spLocks noGrp="1"/>
          </p:cNvSpPr>
          <p:nvPr>
            <p:ph type="body" orient="vert" idx="1"/>
          </p:nvPr>
        </p:nvSpPr>
        <p:spPr/>
        <p:txBody>
          <a:bodyPr vert="eaVert"/>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Date Placeholder 3"/>
          <p:cNvSpPr>
            <a:spLocks noGrp="1"/>
          </p:cNvSpPr>
          <p:nvPr>
            <p:ph type="dt" sz="half" idx="10"/>
          </p:nvPr>
        </p:nvSpPr>
        <p:spPr/>
        <p:txBody>
          <a:bodyPr/>
          <a:lstStyle/>
          <a:p>
            <a:fld id="{B40FB4B4-2185-4162-9846-7C5876CD7D32}" type="datetimeFigureOut">
              <a:rPr lang="en-US" smtClean="0"/>
              <a:t>2/19/2022</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BD0C1318-927F-4BC9-B599-DD0BEB3764AB}" type="slidenum">
              <a:rPr lang="en-US" smtClean="0"/>
              <a:t>‹#›</a:t>
            </a:fld>
            <a:endParaRPr lang="en-US" dirty="0"/>
          </a:p>
        </p:txBody>
      </p:sp>
    </p:spTree>
    <p:extLst>
      <p:ext uri="{BB962C8B-B14F-4D97-AF65-F5344CB8AC3E}">
        <p14:creationId xmlns:p14="http://schemas.microsoft.com/office/powerpoint/2010/main" val="2913335388"/>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8653112" y="937260"/>
            <a:ext cx="1298608" cy="4983480"/>
          </a:xfrm>
        </p:spPr>
        <p:txBody>
          <a:bodyPr vert="eaVert"/>
          <a:lstStyle/>
          <a:p>
            <a:r>
              <a:rPr lang="en-US"/>
              <a:t>Click to edit Master title style</a:t>
            </a:r>
            <a:endParaRPr lang="en-US" dirty="0"/>
          </a:p>
        </p:txBody>
      </p:sp>
      <p:sp>
        <p:nvSpPr>
          <p:cNvPr id="3" name="Vertical Text Placeholder 2"/>
          <p:cNvSpPr>
            <a:spLocks noGrp="1"/>
          </p:cNvSpPr>
          <p:nvPr>
            <p:ph type="body" orient="vert" idx="1"/>
          </p:nvPr>
        </p:nvSpPr>
        <p:spPr>
          <a:xfrm>
            <a:off x="2231136" y="937260"/>
            <a:ext cx="6198489" cy="4983480"/>
          </a:xfrm>
        </p:spPr>
        <p:txBody>
          <a:bodyPr vert="eaVert"/>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Date Placeholder 3"/>
          <p:cNvSpPr>
            <a:spLocks noGrp="1"/>
          </p:cNvSpPr>
          <p:nvPr>
            <p:ph type="dt" sz="half" idx="10"/>
          </p:nvPr>
        </p:nvSpPr>
        <p:spPr/>
        <p:txBody>
          <a:bodyPr/>
          <a:lstStyle/>
          <a:p>
            <a:fld id="{B40FB4B4-2185-4162-9846-7C5876CD7D32}" type="datetimeFigureOut">
              <a:rPr lang="en-US" smtClean="0"/>
              <a:t>2/19/2022</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BD0C1318-927F-4BC9-B599-DD0BEB3764AB}" type="slidenum">
              <a:rPr lang="en-US" smtClean="0"/>
              <a:t>‹#›</a:t>
            </a:fld>
            <a:endParaRPr lang="en-US" dirty="0"/>
          </a:p>
        </p:txBody>
      </p:sp>
    </p:spTree>
    <p:extLst>
      <p:ext uri="{BB962C8B-B14F-4D97-AF65-F5344CB8AC3E}">
        <p14:creationId xmlns:p14="http://schemas.microsoft.com/office/powerpoint/2010/main" val="4218505393"/>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US" dirty="0"/>
          </a:p>
        </p:txBody>
      </p:sp>
      <p:sp>
        <p:nvSpPr>
          <p:cNvPr id="3" name="Content Placeholder 2"/>
          <p:cNvSpPr>
            <a:spLocks noGrp="1"/>
          </p:cNvSpPr>
          <p:nvPr>
            <p:ph idx="1"/>
          </p:nvPr>
        </p:nvSpPr>
        <p:spPr/>
        <p:txBody>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7" name="Date Placeholder 6"/>
          <p:cNvSpPr>
            <a:spLocks noGrp="1"/>
          </p:cNvSpPr>
          <p:nvPr>
            <p:ph type="dt" sz="half" idx="10"/>
          </p:nvPr>
        </p:nvSpPr>
        <p:spPr/>
        <p:txBody>
          <a:bodyPr/>
          <a:lstStyle/>
          <a:p>
            <a:fld id="{B40FB4B4-2185-4162-9846-7C5876CD7D32}" type="datetimeFigureOut">
              <a:rPr lang="en-US" smtClean="0"/>
              <a:t>2/19/2022</a:t>
            </a:fld>
            <a:endParaRPr lang="en-US" dirty="0"/>
          </a:p>
        </p:txBody>
      </p:sp>
      <p:sp>
        <p:nvSpPr>
          <p:cNvPr id="8" name="Footer Placeholder 7"/>
          <p:cNvSpPr>
            <a:spLocks noGrp="1"/>
          </p:cNvSpPr>
          <p:nvPr>
            <p:ph type="ftr" sz="quarter" idx="11"/>
          </p:nvPr>
        </p:nvSpPr>
        <p:spPr/>
        <p:txBody>
          <a:bodyPr/>
          <a:lstStyle/>
          <a:p>
            <a:endParaRPr lang="en-US" dirty="0"/>
          </a:p>
        </p:txBody>
      </p:sp>
      <p:sp>
        <p:nvSpPr>
          <p:cNvPr id="9" name="Slide Number Placeholder 8"/>
          <p:cNvSpPr>
            <a:spLocks noGrp="1"/>
          </p:cNvSpPr>
          <p:nvPr>
            <p:ph type="sldNum" sz="quarter" idx="12"/>
          </p:nvPr>
        </p:nvSpPr>
        <p:spPr/>
        <p:txBody>
          <a:bodyPr/>
          <a:lstStyle/>
          <a:p>
            <a:fld id="{BD0C1318-927F-4BC9-B599-DD0BEB3764AB}" type="slidenum">
              <a:rPr lang="en-US" smtClean="0"/>
              <a:t>‹#›</a:t>
            </a:fld>
            <a:endParaRPr lang="en-US" dirty="0"/>
          </a:p>
        </p:txBody>
      </p:sp>
    </p:spTree>
    <p:extLst>
      <p:ext uri="{BB962C8B-B14F-4D97-AF65-F5344CB8AC3E}">
        <p14:creationId xmlns:p14="http://schemas.microsoft.com/office/powerpoint/2010/main" val="3286304786"/>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bg>
      <p:bgPr>
        <a:solidFill>
          <a:schemeClr val="accent1"/>
        </a:solidFill>
        <a:effectLst/>
      </p:bgPr>
    </p:bg>
    <p:spTree>
      <p:nvGrpSpPr>
        <p:cNvPr id="1" name=""/>
        <p:cNvGrpSpPr/>
        <p:nvPr/>
      </p:nvGrpSpPr>
      <p:grpSpPr>
        <a:xfrm>
          <a:off x="0" y="0"/>
          <a:ext cx="0" cy="0"/>
          <a:chOff x="0" y="0"/>
          <a:chExt cx="0" cy="0"/>
        </a:xfrm>
      </p:grpSpPr>
      <p:sp>
        <p:nvSpPr>
          <p:cNvPr id="2" name="Title 1"/>
          <p:cNvSpPr>
            <a:spLocks noGrp="1"/>
          </p:cNvSpPr>
          <p:nvPr>
            <p:ph type="title"/>
          </p:nvPr>
        </p:nvSpPr>
        <p:spPr bwMode="blackWhite">
          <a:xfrm>
            <a:off x="1600200" y="2386744"/>
            <a:ext cx="8991600" cy="1645920"/>
          </a:xfrm>
          <a:solidFill>
            <a:srgbClr val="FFFFFF"/>
          </a:solidFill>
          <a:ln w="38100">
            <a:solidFill>
              <a:srgbClr val="404040"/>
            </a:solidFill>
          </a:ln>
        </p:spPr>
        <p:txBody>
          <a:bodyPr lIns="274320" rIns="274320" anchor="ctr" anchorCtr="1">
            <a:normAutofit/>
          </a:bodyPr>
          <a:lstStyle>
            <a:lvl1pPr>
              <a:defRPr sz="3800">
                <a:solidFill>
                  <a:srgbClr val="262626"/>
                </a:solidFill>
              </a:defRPr>
            </a:lvl1pPr>
          </a:lstStyle>
          <a:p>
            <a:r>
              <a:rPr lang="en-US"/>
              <a:t>Click to edit Master title style</a:t>
            </a:r>
            <a:endParaRPr lang="en-US" dirty="0"/>
          </a:p>
        </p:txBody>
      </p:sp>
      <p:sp>
        <p:nvSpPr>
          <p:cNvPr id="3" name="Text Placeholder 2"/>
          <p:cNvSpPr>
            <a:spLocks noGrp="1"/>
          </p:cNvSpPr>
          <p:nvPr>
            <p:ph type="body" idx="1"/>
          </p:nvPr>
        </p:nvSpPr>
        <p:spPr>
          <a:xfrm>
            <a:off x="2695194" y="4352465"/>
            <a:ext cx="6801612" cy="1265082"/>
          </a:xfrm>
        </p:spPr>
        <p:txBody>
          <a:bodyPr anchor="t" anchorCtr="1">
            <a:normAutofit/>
          </a:bodyPr>
          <a:lstStyle>
            <a:lvl1pPr marL="0" indent="0">
              <a:buNone/>
              <a:defRPr sz="2000">
                <a:solidFill>
                  <a:schemeClr val="tx1"/>
                </a:solidFill>
              </a:defRPr>
            </a:lvl1pPr>
            <a:lvl2pPr marL="457200" indent="0">
              <a:buNone/>
              <a:defRPr sz="2000">
                <a:solidFill>
                  <a:schemeClr val="tx1">
                    <a:tint val="75000"/>
                  </a:schemeClr>
                </a:solidFill>
              </a:defRPr>
            </a:lvl2pPr>
            <a:lvl3pPr marL="914400" indent="0">
              <a:buNone/>
              <a:defRPr sz="1800">
                <a:solidFill>
                  <a:schemeClr val="tx1">
                    <a:tint val="75000"/>
                  </a:schemeClr>
                </a:solidFill>
              </a:defRPr>
            </a:lvl3pPr>
            <a:lvl4pPr marL="1371600" indent="0">
              <a:buNone/>
              <a:defRPr sz="1600">
                <a:solidFill>
                  <a:schemeClr val="tx1">
                    <a:tint val="75000"/>
                  </a:schemeClr>
                </a:solidFill>
              </a:defRPr>
            </a:lvl4pPr>
            <a:lvl5pPr marL="1828800" indent="0">
              <a:buNone/>
              <a:defRPr sz="1600">
                <a:solidFill>
                  <a:schemeClr val="tx1">
                    <a:tint val="75000"/>
                  </a:schemeClr>
                </a:solidFill>
              </a:defRPr>
            </a:lvl5pPr>
            <a:lvl6pPr marL="2286000" indent="0">
              <a:buNone/>
              <a:defRPr sz="1600">
                <a:solidFill>
                  <a:schemeClr val="tx1">
                    <a:tint val="75000"/>
                  </a:schemeClr>
                </a:solidFill>
              </a:defRPr>
            </a:lvl6pPr>
            <a:lvl7pPr marL="2743200" indent="0">
              <a:buNone/>
              <a:defRPr sz="1600">
                <a:solidFill>
                  <a:schemeClr val="tx1">
                    <a:tint val="75000"/>
                  </a:schemeClr>
                </a:solidFill>
              </a:defRPr>
            </a:lvl7pPr>
            <a:lvl8pPr marL="3200400" indent="0">
              <a:buNone/>
              <a:defRPr sz="1600">
                <a:solidFill>
                  <a:schemeClr val="tx1">
                    <a:tint val="75000"/>
                  </a:schemeClr>
                </a:solidFill>
              </a:defRPr>
            </a:lvl8pPr>
            <a:lvl9pPr marL="3657600" indent="0">
              <a:buNone/>
              <a:defRPr sz="1600">
                <a:solidFill>
                  <a:schemeClr val="tx1">
                    <a:tint val="75000"/>
                  </a:schemeClr>
                </a:solidFill>
              </a:defRPr>
            </a:lvl9pPr>
          </a:lstStyle>
          <a:p>
            <a:pPr lvl="0"/>
            <a:r>
              <a:rPr lang="en-US"/>
              <a:t>Edit Master text styles</a:t>
            </a:r>
          </a:p>
        </p:txBody>
      </p:sp>
      <p:sp>
        <p:nvSpPr>
          <p:cNvPr id="7" name="Date Placeholder 6"/>
          <p:cNvSpPr>
            <a:spLocks noGrp="1"/>
          </p:cNvSpPr>
          <p:nvPr>
            <p:ph type="dt" sz="half" idx="10"/>
          </p:nvPr>
        </p:nvSpPr>
        <p:spPr/>
        <p:txBody>
          <a:bodyPr/>
          <a:lstStyle/>
          <a:p>
            <a:fld id="{B40FB4B4-2185-4162-9846-7C5876CD7D32}" type="datetimeFigureOut">
              <a:rPr lang="en-US" smtClean="0"/>
              <a:t>2/19/2022</a:t>
            </a:fld>
            <a:endParaRPr lang="en-US" dirty="0"/>
          </a:p>
        </p:txBody>
      </p:sp>
      <p:sp>
        <p:nvSpPr>
          <p:cNvPr id="8" name="Footer Placeholder 7"/>
          <p:cNvSpPr>
            <a:spLocks noGrp="1"/>
          </p:cNvSpPr>
          <p:nvPr>
            <p:ph type="ftr" sz="quarter" idx="11"/>
          </p:nvPr>
        </p:nvSpPr>
        <p:spPr/>
        <p:txBody>
          <a:bodyPr/>
          <a:lstStyle/>
          <a:p>
            <a:endParaRPr lang="en-US" dirty="0"/>
          </a:p>
        </p:txBody>
      </p:sp>
      <p:sp>
        <p:nvSpPr>
          <p:cNvPr id="9" name="Slide Number Placeholder 8"/>
          <p:cNvSpPr>
            <a:spLocks noGrp="1"/>
          </p:cNvSpPr>
          <p:nvPr>
            <p:ph type="sldNum" sz="quarter" idx="12"/>
          </p:nvPr>
        </p:nvSpPr>
        <p:spPr/>
        <p:txBody>
          <a:bodyPr/>
          <a:lstStyle/>
          <a:p>
            <a:fld id="{BD0C1318-927F-4BC9-B599-DD0BEB3764AB}" type="slidenum">
              <a:rPr lang="en-US" smtClean="0"/>
              <a:t>‹#›</a:t>
            </a:fld>
            <a:endParaRPr lang="en-US" dirty="0"/>
          </a:p>
        </p:txBody>
      </p:sp>
    </p:spTree>
    <p:extLst>
      <p:ext uri="{BB962C8B-B14F-4D97-AF65-F5344CB8AC3E}">
        <p14:creationId xmlns:p14="http://schemas.microsoft.com/office/powerpoint/2010/main" val="3941962398"/>
      </p:ext>
    </p:extLst>
  </p:cSld>
  <p:clrMapOvr>
    <a:overrideClrMapping bg1="dk1" tx1="lt1" bg2="dk2" tx2="lt2" accent1="accent1" accent2="accent2" accent3="accent3" accent4="accent4" accent5="accent5" accent6="accent6" hlink="hlink" folHlink="folHlink"/>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US" dirty="0"/>
          </a:p>
        </p:txBody>
      </p:sp>
      <p:sp>
        <p:nvSpPr>
          <p:cNvPr id="3" name="Content Placeholder 2"/>
          <p:cNvSpPr>
            <a:spLocks noGrp="1"/>
          </p:cNvSpPr>
          <p:nvPr>
            <p:ph sz="half" idx="1"/>
          </p:nvPr>
        </p:nvSpPr>
        <p:spPr>
          <a:xfrm>
            <a:off x="1581912" y="2638044"/>
            <a:ext cx="4271771" cy="3101982"/>
          </a:xfrm>
        </p:spPr>
        <p:txBody>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Content Placeholder 3"/>
          <p:cNvSpPr>
            <a:spLocks noGrp="1"/>
          </p:cNvSpPr>
          <p:nvPr>
            <p:ph sz="half" idx="2"/>
          </p:nvPr>
        </p:nvSpPr>
        <p:spPr>
          <a:xfrm>
            <a:off x="6338315" y="2638044"/>
            <a:ext cx="4270247" cy="3101982"/>
          </a:xfrm>
        </p:spPr>
        <p:txBody>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8" name="Date Placeholder 7"/>
          <p:cNvSpPr>
            <a:spLocks noGrp="1"/>
          </p:cNvSpPr>
          <p:nvPr>
            <p:ph type="dt" sz="half" idx="10"/>
          </p:nvPr>
        </p:nvSpPr>
        <p:spPr/>
        <p:txBody>
          <a:bodyPr/>
          <a:lstStyle/>
          <a:p>
            <a:fld id="{B40FB4B4-2185-4162-9846-7C5876CD7D32}" type="datetimeFigureOut">
              <a:rPr lang="en-US" smtClean="0"/>
              <a:t>2/19/2022</a:t>
            </a:fld>
            <a:endParaRPr lang="en-US" dirty="0"/>
          </a:p>
        </p:txBody>
      </p:sp>
      <p:sp>
        <p:nvSpPr>
          <p:cNvPr id="9" name="Footer Placeholder 8"/>
          <p:cNvSpPr>
            <a:spLocks noGrp="1"/>
          </p:cNvSpPr>
          <p:nvPr>
            <p:ph type="ftr" sz="quarter" idx="11"/>
          </p:nvPr>
        </p:nvSpPr>
        <p:spPr/>
        <p:txBody>
          <a:bodyPr/>
          <a:lstStyle/>
          <a:p>
            <a:endParaRPr lang="en-US" dirty="0"/>
          </a:p>
        </p:txBody>
      </p:sp>
      <p:sp>
        <p:nvSpPr>
          <p:cNvPr id="10" name="Slide Number Placeholder 9"/>
          <p:cNvSpPr>
            <a:spLocks noGrp="1"/>
          </p:cNvSpPr>
          <p:nvPr>
            <p:ph type="sldNum" sz="quarter" idx="12"/>
          </p:nvPr>
        </p:nvSpPr>
        <p:spPr/>
        <p:txBody>
          <a:bodyPr/>
          <a:lstStyle/>
          <a:p>
            <a:fld id="{BD0C1318-927F-4BC9-B599-DD0BEB3764AB}" type="slidenum">
              <a:rPr lang="en-US" smtClean="0"/>
              <a:t>‹#›</a:t>
            </a:fld>
            <a:endParaRPr lang="en-US" dirty="0"/>
          </a:p>
        </p:txBody>
      </p:sp>
    </p:spTree>
    <p:extLst>
      <p:ext uri="{BB962C8B-B14F-4D97-AF65-F5344CB8AC3E}">
        <p14:creationId xmlns:p14="http://schemas.microsoft.com/office/powerpoint/2010/main" val="2924236531"/>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3" name="Text Placeholder 2"/>
          <p:cNvSpPr>
            <a:spLocks noGrp="1"/>
          </p:cNvSpPr>
          <p:nvPr>
            <p:ph type="body" idx="1"/>
          </p:nvPr>
        </p:nvSpPr>
        <p:spPr>
          <a:xfrm>
            <a:off x="1583436" y="2313433"/>
            <a:ext cx="4270248" cy="704087"/>
          </a:xfrm>
        </p:spPr>
        <p:txBody>
          <a:bodyPr anchor="b" anchorCtr="1">
            <a:normAutofit/>
          </a:bodyPr>
          <a:lstStyle>
            <a:lvl1pPr marL="0" indent="0" algn="ctr">
              <a:buNone/>
              <a:defRPr sz="1900" b="0" cap="all" spc="100" baseline="0">
                <a:solidFill>
                  <a:schemeClr val="accent2">
                    <a:lumMod val="75000"/>
                  </a:schemeClr>
                </a:solidFill>
              </a:defRPr>
            </a:lvl1pPr>
            <a:lvl2pPr marL="457200" indent="0">
              <a:buNone/>
              <a:defRPr sz="19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Edit Master text styles</a:t>
            </a:r>
          </a:p>
        </p:txBody>
      </p:sp>
      <p:sp>
        <p:nvSpPr>
          <p:cNvPr id="4" name="Content Placeholder 3"/>
          <p:cNvSpPr>
            <a:spLocks noGrp="1"/>
          </p:cNvSpPr>
          <p:nvPr>
            <p:ph sz="half" idx="2"/>
          </p:nvPr>
        </p:nvSpPr>
        <p:spPr>
          <a:xfrm>
            <a:off x="1583436" y="3143250"/>
            <a:ext cx="4270248" cy="2596776"/>
          </a:xfrm>
        </p:spPr>
        <p:txBody>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6" name="Content Placeholder 5"/>
          <p:cNvSpPr>
            <a:spLocks noGrp="1"/>
          </p:cNvSpPr>
          <p:nvPr>
            <p:ph sz="quarter" idx="4"/>
          </p:nvPr>
        </p:nvSpPr>
        <p:spPr>
          <a:xfrm>
            <a:off x="6338316" y="3143250"/>
            <a:ext cx="4253484" cy="2596776"/>
          </a:xfrm>
        </p:spPr>
        <p:txBody>
          <a:bodyPr/>
          <a:lstStyle>
            <a:lvl5pPr>
              <a:defRPr/>
            </a:lvl5p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11" name="Text Placeholder 4"/>
          <p:cNvSpPr>
            <a:spLocks noGrp="1"/>
          </p:cNvSpPr>
          <p:nvPr>
            <p:ph type="body" sz="quarter" idx="13"/>
          </p:nvPr>
        </p:nvSpPr>
        <p:spPr>
          <a:xfrm>
            <a:off x="6338316" y="2313433"/>
            <a:ext cx="4270248" cy="704087"/>
          </a:xfrm>
        </p:spPr>
        <p:txBody>
          <a:bodyPr anchor="b" anchorCtr="1">
            <a:normAutofit/>
          </a:bodyPr>
          <a:lstStyle>
            <a:lvl1pPr marL="0" indent="0" algn="ctr">
              <a:buNone/>
              <a:defRPr sz="1900" b="0" cap="all" spc="100" baseline="0">
                <a:solidFill>
                  <a:schemeClr val="accent2">
                    <a:lumMod val="75000"/>
                  </a:schemeClr>
                </a:solidFill>
              </a:defRPr>
            </a:lvl1pPr>
            <a:lvl2pPr marL="457200" indent="0">
              <a:buNone/>
              <a:defRPr sz="19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Edit Master text styles</a:t>
            </a:r>
          </a:p>
        </p:txBody>
      </p:sp>
      <p:sp>
        <p:nvSpPr>
          <p:cNvPr id="7" name="Date Placeholder 6"/>
          <p:cNvSpPr>
            <a:spLocks noGrp="1"/>
          </p:cNvSpPr>
          <p:nvPr>
            <p:ph type="dt" sz="half" idx="10"/>
          </p:nvPr>
        </p:nvSpPr>
        <p:spPr/>
        <p:txBody>
          <a:bodyPr/>
          <a:lstStyle/>
          <a:p>
            <a:fld id="{B40FB4B4-2185-4162-9846-7C5876CD7D32}" type="datetimeFigureOut">
              <a:rPr lang="en-US" smtClean="0"/>
              <a:t>2/19/2022</a:t>
            </a:fld>
            <a:endParaRPr lang="en-US" dirty="0"/>
          </a:p>
        </p:txBody>
      </p:sp>
      <p:sp>
        <p:nvSpPr>
          <p:cNvPr id="8" name="Footer Placeholder 7"/>
          <p:cNvSpPr>
            <a:spLocks noGrp="1"/>
          </p:cNvSpPr>
          <p:nvPr>
            <p:ph type="ftr" sz="quarter" idx="11"/>
          </p:nvPr>
        </p:nvSpPr>
        <p:spPr/>
        <p:txBody>
          <a:bodyPr/>
          <a:lstStyle/>
          <a:p>
            <a:endParaRPr lang="en-US" dirty="0"/>
          </a:p>
        </p:txBody>
      </p:sp>
      <p:sp>
        <p:nvSpPr>
          <p:cNvPr id="9" name="Slide Number Placeholder 8"/>
          <p:cNvSpPr>
            <a:spLocks noGrp="1"/>
          </p:cNvSpPr>
          <p:nvPr>
            <p:ph type="sldNum" sz="quarter" idx="12"/>
          </p:nvPr>
        </p:nvSpPr>
        <p:spPr/>
        <p:txBody>
          <a:bodyPr/>
          <a:lstStyle/>
          <a:p>
            <a:fld id="{BD0C1318-927F-4BC9-B599-DD0BEB3764AB}" type="slidenum">
              <a:rPr lang="en-US" smtClean="0"/>
              <a:t>‹#›</a:t>
            </a:fld>
            <a:endParaRPr lang="en-US" dirty="0"/>
          </a:p>
        </p:txBody>
      </p:sp>
      <p:sp>
        <p:nvSpPr>
          <p:cNvPr id="10" name="Title 9"/>
          <p:cNvSpPr>
            <a:spLocks noGrp="1"/>
          </p:cNvSpPr>
          <p:nvPr>
            <p:ph type="title"/>
          </p:nvPr>
        </p:nvSpPr>
        <p:spPr/>
        <p:txBody>
          <a:bodyPr/>
          <a:lstStyle/>
          <a:p>
            <a:r>
              <a:rPr lang="en-US"/>
              <a:t>Click to edit Master title style</a:t>
            </a:r>
            <a:endParaRPr lang="en-US" dirty="0"/>
          </a:p>
        </p:txBody>
      </p:sp>
    </p:spTree>
    <p:extLst>
      <p:ext uri="{BB962C8B-B14F-4D97-AF65-F5344CB8AC3E}">
        <p14:creationId xmlns:p14="http://schemas.microsoft.com/office/powerpoint/2010/main" val="2345136361"/>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US" dirty="0"/>
          </a:p>
        </p:txBody>
      </p:sp>
      <p:sp>
        <p:nvSpPr>
          <p:cNvPr id="3" name="Date Placeholder 2"/>
          <p:cNvSpPr>
            <a:spLocks noGrp="1"/>
          </p:cNvSpPr>
          <p:nvPr>
            <p:ph type="dt" sz="half" idx="10"/>
          </p:nvPr>
        </p:nvSpPr>
        <p:spPr/>
        <p:txBody>
          <a:bodyPr/>
          <a:lstStyle/>
          <a:p>
            <a:fld id="{B40FB4B4-2185-4162-9846-7C5876CD7D32}" type="datetimeFigureOut">
              <a:rPr lang="en-US" smtClean="0"/>
              <a:t>2/19/2022</a:t>
            </a:fld>
            <a:endParaRPr lang="en-US" dirty="0"/>
          </a:p>
        </p:txBody>
      </p:sp>
      <p:sp>
        <p:nvSpPr>
          <p:cNvPr id="4" name="Footer Placeholder 3"/>
          <p:cNvSpPr>
            <a:spLocks noGrp="1"/>
          </p:cNvSpPr>
          <p:nvPr>
            <p:ph type="ftr" sz="quarter" idx="11"/>
          </p:nvPr>
        </p:nvSpPr>
        <p:spPr/>
        <p:txBody>
          <a:bodyPr/>
          <a:lstStyle/>
          <a:p>
            <a:endParaRPr lang="en-US" dirty="0"/>
          </a:p>
        </p:txBody>
      </p:sp>
      <p:sp>
        <p:nvSpPr>
          <p:cNvPr id="5" name="Slide Number Placeholder 4"/>
          <p:cNvSpPr>
            <a:spLocks noGrp="1"/>
          </p:cNvSpPr>
          <p:nvPr>
            <p:ph type="sldNum" sz="quarter" idx="12"/>
          </p:nvPr>
        </p:nvSpPr>
        <p:spPr/>
        <p:txBody>
          <a:bodyPr/>
          <a:lstStyle/>
          <a:p>
            <a:fld id="{BD0C1318-927F-4BC9-B599-DD0BEB3764AB}" type="slidenum">
              <a:rPr lang="en-US" smtClean="0"/>
              <a:t>‹#›</a:t>
            </a:fld>
            <a:endParaRPr lang="en-US" dirty="0"/>
          </a:p>
        </p:txBody>
      </p:sp>
    </p:spTree>
    <p:extLst>
      <p:ext uri="{BB962C8B-B14F-4D97-AF65-F5344CB8AC3E}">
        <p14:creationId xmlns:p14="http://schemas.microsoft.com/office/powerpoint/2010/main" val="3211829099"/>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B40FB4B4-2185-4162-9846-7C5876CD7D32}" type="datetimeFigureOut">
              <a:rPr lang="en-US" smtClean="0"/>
              <a:t>2/19/2022</a:t>
            </a:fld>
            <a:endParaRPr lang="en-US" dirty="0"/>
          </a:p>
        </p:txBody>
      </p:sp>
      <p:sp>
        <p:nvSpPr>
          <p:cNvPr id="3" name="Footer Placeholder 2"/>
          <p:cNvSpPr>
            <a:spLocks noGrp="1"/>
          </p:cNvSpPr>
          <p:nvPr>
            <p:ph type="ftr" sz="quarter" idx="11"/>
          </p:nvPr>
        </p:nvSpPr>
        <p:spPr/>
        <p:txBody>
          <a:bodyPr/>
          <a:lstStyle/>
          <a:p>
            <a:endParaRPr lang="en-US" dirty="0"/>
          </a:p>
        </p:txBody>
      </p:sp>
      <p:sp>
        <p:nvSpPr>
          <p:cNvPr id="4" name="Slide Number Placeholder 3"/>
          <p:cNvSpPr>
            <a:spLocks noGrp="1"/>
          </p:cNvSpPr>
          <p:nvPr>
            <p:ph type="sldNum" sz="quarter" idx="12"/>
          </p:nvPr>
        </p:nvSpPr>
        <p:spPr/>
        <p:txBody>
          <a:bodyPr/>
          <a:lstStyle/>
          <a:p>
            <a:fld id="{BD0C1318-927F-4BC9-B599-DD0BEB3764AB}" type="slidenum">
              <a:rPr lang="en-US" smtClean="0"/>
              <a:t>‹#›</a:t>
            </a:fld>
            <a:endParaRPr lang="en-US" dirty="0"/>
          </a:p>
        </p:txBody>
      </p:sp>
    </p:spTree>
    <p:extLst>
      <p:ext uri="{BB962C8B-B14F-4D97-AF65-F5344CB8AC3E}">
        <p14:creationId xmlns:p14="http://schemas.microsoft.com/office/powerpoint/2010/main" val="2690903697"/>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6" name="Rectangle 25"/>
          <p:cNvSpPr/>
          <p:nvPr/>
        </p:nvSpPr>
        <p:spPr>
          <a:xfrm>
            <a:off x="0" y="0"/>
            <a:ext cx="6096000" cy="6858000"/>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sp>
      <p:sp>
        <p:nvSpPr>
          <p:cNvPr id="2" name="Title 1"/>
          <p:cNvSpPr>
            <a:spLocks noGrp="1"/>
          </p:cNvSpPr>
          <p:nvPr>
            <p:ph type="title"/>
          </p:nvPr>
        </p:nvSpPr>
        <p:spPr bwMode="blackWhite">
          <a:xfrm>
            <a:off x="804672" y="2243828"/>
            <a:ext cx="4486656" cy="1141497"/>
          </a:xfrm>
          <a:solidFill>
            <a:srgbClr val="FFFFFF"/>
          </a:solidFill>
          <a:ln>
            <a:solidFill>
              <a:srgbClr val="404040"/>
            </a:solidFill>
          </a:ln>
        </p:spPr>
        <p:txBody>
          <a:bodyPr anchor="ctr" anchorCtr="1">
            <a:normAutofit/>
          </a:bodyPr>
          <a:lstStyle>
            <a:lvl1pPr>
              <a:defRPr sz="2200">
                <a:solidFill>
                  <a:srgbClr val="262626"/>
                </a:solidFill>
              </a:defRPr>
            </a:lvl1pPr>
          </a:lstStyle>
          <a:p>
            <a:r>
              <a:rPr lang="en-US"/>
              <a:t>Click to edit Master title style</a:t>
            </a:r>
            <a:endParaRPr lang="en-US" dirty="0"/>
          </a:p>
        </p:txBody>
      </p:sp>
      <p:sp>
        <p:nvSpPr>
          <p:cNvPr id="3" name="Content Placeholder 2"/>
          <p:cNvSpPr>
            <a:spLocks noGrp="1"/>
          </p:cNvSpPr>
          <p:nvPr>
            <p:ph idx="1"/>
          </p:nvPr>
        </p:nvSpPr>
        <p:spPr>
          <a:xfrm>
            <a:off x="6736080" y="804672"/>
            <a:ext cx="4815840" cy="5248656"/>
          </a:xfrm>
        </p:spPr>
        <p:txBody>
          <a:bodyPr>
            <a:normAutofit/>
          </a:bodyPr>
          <a:lstStyle>
            <a:lvl1pPr>
              <a:defRPr sz="1900">
                <a:solidFill>
                  <a:schemeClr val="tx1"/>
                </a:solidFill>
              </a:defRPr>
            </a:lvl1pPr>
            <a:lvl2pPr>
              <a:defRPr sz="1600">
                <a:solidFill>
                  <a:schemeClr val="tx1"/>
                </a:solidFill>
              </a:defRPr>
            </a:lvl2pPr>
            <a:lvl3pPr>
              <a:defRPr sz="1600">
                <a:solidFill>
                  <a:schemeClr val="tx1"/>
                </a:solidFill>
              </a:defRPr>
            </a:lvl3pPr>
            <a:lvl4pPr>
              <a:defRPr sz="1600">
                <a:solidFill>
                  <a:schemeClr val="tx1"/>
                </a:solidFill>
              </a:defRPr>
            </a:lvl4pPr>
            <a:lvl5pPr>
              <a:defRPr sz="1600">
                <a:solidFill>
                  <a:schemeClr val="tx1"/>
                </a:solidFill>
              </a:defRPr>
            </a:lvl5pPr>
            <a:lvl6pPr>
              <a:defRPr sz="1600"/>
            </a:lvl6pPr>
            <a:lvl7pPr>
              <a:defRPr sz="1600"/>
            </a:lvl7pPr>
            <a:lvl8pPr>
              <a:defRPr sz="1600"/>
            </a:lvl8pPr>
            <a:lvl9pPr>
              <a:defRPr sz="1600"/>
            </a:lvl9p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Text Placeholder 3"/>
          <p:cNvSpPr>
            <a:spLocks noGrp="1"/>
          </p:cNvSpPr>
          <p:nvPr>
            <p:ph type="body" sz="half" idx="2"/>
          </p:nvPr>
        </p:nvSpPr>
        <p:spPr>
          <a:xfrm>
            <a:off x="1115568" y="3549918"/>
            <a:ext cx="3794760" cy="2194036"/>
          </a:xfrm>
        </p:spPr>
        <p:txBody>
          <a:bodyPr anchor="t" anchorCtr="1">
            <a:normAutofit/>
          </a:bodyPr>
          <a:lstStyle>
            <a:lvl1pPr marL="0" indent="0" algn="ctr">
              <a:buNone/>
              <a:defRPr sz="1500">
                <a:solidFill>
                  <a:srgbClr val="FFFFFF"/>
                </a:solidFill>
              </a:defRPr>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a:t>Edit Master text styles</a:t>
            </a:r>
          </a:p>
        </p:txBody>
      </p:sp>
      <p:sp>
        <p:nvSpPr>
          <p:cNvPr id="9" name="Date Placeholder 8"/>
          <p:cNvSpPr>
            <a:spLocks noGrp="1"/>
          </p:cNvSpPr>
          <p:nvPr>
            <p:ph type="dt" sz="half" idx="10"/>
          </p:nvPr>
        </p:nvSpPr>
        <p:spPr/>
        <p:txBody>
          <a:bodyPr/>
          <a:lstStyle/>
          <a:p>
            <a:fld id="{B40FB4B4-2185-4162-9846-7C5876CD7D32}" type="datetimeFigureOut">
              <a:rPr lang="en-US" smtClean="0"/>
              <a:t>2/19/2022</a:t>
            </a:fld>
            <a:endParaRPr lang="en-US" dirty="0"/>
          </a:p>
        </p:txBody>
      </p:sp>
      <p:sp>
        <p:nvSpPr>
          <p:cNvPr id="10" name="Footer Placeholder 9"/>
          <p:cNvSpPr>
            <a:spLocks noGrp="1"/>
          </p:cNvSpPr>
          <p:nvPr>
            <p:ph type="ftr" sz="quarter" idx="11"/>
          </p:nvPr>
        </p:nvSpPr>
        <p:spPr>
          <a:xfrm>
            <a:off x="804672" y="6236208"/>
            <a:ext cx="5124797" cy="320040"/>
          </a:xfrm>
        </p:spPr>
        <p:txBody>
          <a:bodyPr/>
          <a:lstStyle>
            <a:lvl1pPr>
              <a:defRPr>
                <a:solidFill>
                  <a:srgbClr val="FFFFFF">
                    <a:alpha val="70000"/>
                  </a:srgbClr>
                </a:solidFill>
              </a:defRPr>
            </a:lvl1pPr>
          </a:lstStyle>
          <a:p>
            <a:endParaRPr lang="en-US" dirty="0"/>
          </a:p>
        </p:txBody>
      </p:sp>
      <p:sp>
        <p:nvSpPr>
          <p:cNvPr id="11" name="Slide Number Placeholder 10"/>
          <p:cNvSpPr>
            <a:spLocks noGrp="1"/>
          </p:cNvSpPr>
          <p:nvPr>
            <p:ph type="sldNum" sz="quarter" idx="12"/>
          </p:nvPr>
        </p:nvSpPr>
        <p:spPr/>
        <p:txBody>
          <a:bodyPr/>
          <a:lstStyle/>
          <a:p>
            <a:fld id="{BD0C1318-927F-4BC9-B599-DD0BEB3764AB}" type="slidenum">
              <a:rPr lang="en-US" smtClean="0"/>
              <a:t>‹#›</a:t>
            </a:fld>
            <a:endParaRPr lang="en-US" dirty="0"/>
          </a:p>
        </p:txBody>
      </p:sp>
    </p:spTree>
    <p:extLst>
      <p:ext uri="{BB962C8B-B14F-4D97-AF65-F5344CB8AC3E}">
        <p14:creationId xmlns:p14="http://schemas.microsoft.com/office/powerpoint/2010/main" val="2296919196"/>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18" name="Rectangle 17"/>
          <p:cNvSpPr/>
          <p:nvPr/>
        </p:nvSpPr>
        <p:spPr>
          <a:xfrm>
            <a:off x="0" y="0"/>
            <a:ext cx="6095999" cy="6858000"/>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sp>
      <p:sp>
        <p:nvSpPr>
          <p:cNvPr id="2" name="Title 1"/>
          <p:cNvSpPr>
            <a:spLocks noGrp="1"/>
          </p:cNvSpPr>
          <p:nvPr>
            <p:ph type="title"/>
          </p:nvPr>
        </p:nvSpPr>
        <p:spPr bwMode="blackWhite">
          <a:xfrm>
            <a:off x="808523" y="2243828"/>
            <a:ext cx="4494998" cy="1134640"/>
          </a:xfrm>
          <a:solidFill>
            <a:srgbClr val="FFFFFF"/>
          </a:solidFill>
          <a:ln>
            <a:solidFill>
              <a:srgbClr val="404040"/>
            </a:solidFill>
          </a:ln>
        </p:spPr>
        <p:txBody>
          <a:bodyPr anchor="ctr" anchorCtr="1">
            <a:noAutofit/>
          </a:bodyPr>
          <a:lstStyle>
            <a:lvl1pPr>
              <a:defRPr sz="2200">
                <a:solidFill>
                  <a:srgbClr val="262626"/>
                </a:solidFill>
              </a:defRPr>
            </a:lvl1pPr>
          </a:lstStyle>
          <a:p>
            <a:r>
              <a:rPr lang="en-US"/>
              <a:t>Click to edit Master title style</a:t>
            </a:r>
            <a:endParaRPr lang="en-US" dirty="0"/>
          </a:p>
        </p:txBody>
      </p:sp>
      <p:sp>
        <p:nvSpPr>
          <p:cNvPr id="3" name="Picture Placeholder 2"/>
          <p:cNvSpPr>
            <a:spLocks noGrp="1" noChangeAspect="1"/>
          </p:cNvSpPr>
          <p:nvPr>
            <p:ph type="pic" idx="1"/>
          </p:nvPr>
        </p:nvSpPr>
        <p:spPr>
          <a:xfrm>
            <a:off x="6095999" y="0"/>
            <a:ext cx="6102097" cy="6858000"/>
          </a:xfrm>
          <a:solidFill>
            <a:schemeClr val="bg1">
              <a:lumMod val="75000"/>
            </a:schemeClr>
          </a:solidFill>
        </p:spPr>
        <p:txBody>
          <a:bodyPr anchor="t"/>
          <a:lstStyle>
            <a:lvl1pPr marL="0" indent="0">
              <a:buNone/>
              <a:defRPr sz="3200">
                <a:solidFill>
                  <a:schemeClr val="bg1">
                    <a:lumMod val="85000"/>
                    <a:lumOff val="15000"/>
                  </a:schemeClr>
                </a:solidFill>
              </a:defRPr>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r>
              <a:rPr lang="en-US" dirty="0"/>
              <a:t>Click icon to add picture</a:t>
            </a:r>
          </a:p>
        </p:txBody>
      </p:sp>
      <p:sp>
        <p:nvSpPr>
          <p:cNvPr id="4" name="Text Placeholder 3"/>
          <p:cNvSpPr>
            <a:spLocks noGrp="1"/>
          </p:cNvSpPr>
          <p:nvPr>
            <p:ph type="body" sz="half" idx="2"/>
          </p:nvPr>
        </p:nvSpPr>
        <p:spPr>
          <a:xfrm>
            <a:off x="1115568" y="3549918"/>
            <a:ext cx="3794760" cy="2194037"/>
          </a:xfrm>
        </p:spPr>
        <p:txBody>
          <a:bodyPr anchor="t" anchorCtr="1">
            <a:normAutofit/>
          </a:bodyPr>
          <a:lstStyle>
            <a:lvl1pPr marL="0" indent="0" algn="ctr">
              <a:buNone/>
              <a:defRPr sz="1500">
                <a:solidFill>
                  <a:srgbClr val="FFFFFF"/>
                </a:solidFill>
              </a:defRPr>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a:t>Edit Master text styles</a:t>
            </a:r>
          </a:p>
        </p:txBody>
      </p:sp>
      <p:sp>
        <p:nvSpPr>
          <p:cNvPr id="8" name="Date Placeholder 7"/>
          <p:cNvSpPr>
            <a:spLocks noGrp="1"/>
          </p:cNvSpPr>
          <p:nvPr>
            <p:ph type="dt" sz="half" idx="10"/>
          </p:nvPr>
        </p:nvSpPr>
        <p:spPr/>
        <p:txBody>
          <a:bodyPr/>
          <a:lstStyle>
            <a:lvl1pPr>
              <a:defRPr>
                <a:solidFill>
                  <a:srgbClr val="FFFFFF"/>
                </a:solidFill>
                <a:effectLst>
                  <a:outerShdw blurRad="50800" dist="38100" dir="2700000" algn="tl" rotWithShape="0">
                    <a:prstClr val="black">
                      <a:alpha val="43000"/>
                    </a:prstClr>
                  </a:outerShdw>
                </a:effectLst>
              </a:defRPr>
            </a:lvl1pPr>
          </a:lstStyle>
          <a:p>
            <a:fld id="{B40FB4B4-2185-4162-9846-7C5876CD7D32}" type="datetimeFigureOut">
              <a:rPr lang="en-US" smtClean="0"/>
              <a:t>2/19/2022</a:t>
            </a:fld>
            <a:endParaRPr lang="en-US" dirty="0"/>
          </a:p>
        </p:txBody>
      </p:sp>
      <p:sp>
        <p:nvSpPr>
          <p:cNvPr id="9" name="Footer Placeholder 8"/>
          <p:cNvSpPr>
            <a:spLocks noGrp="1"/>
          </p:cNvSpPr>
          <p:nvPr>
            <p:ph type="ftr" sz="quarter" idx="11"/>
          </p:nvPr>
        </p:nvSpPr>
        <p:spPr>
          <a:xfrm>
            <a:off x="804672" y="6236208"/>
            <a:ext cx="5124797" cy="320040"/>
          </a:xfrm>
        </p:spPr>
        <p:txBody>
          <a:bodyPr/>
          <a:lstStyle>
            <a:lvl1pPr>
              <a:defRPr>
                <a:solidFill>
                  <a:srgbClr val="FFFFFF">
                    <a:alpha val="70000"/>
                  </a:srgbClr>
                </a:solidFill>
              </a:defRPr>
            </a:lvl1pPr>
          </a:lstStyle>
          <a:p>
            <a:endParaRPr lang="en-US" dirty="0"/>
          </a:p>
        </p:txBody>
      </p:sp>
      <p:sp>
        <p:nvSpPr>
          <p:cNvPr id="10" name="Slide Number Placeholder 9"/>
          <p:cNvSpPr>
            <a:spLocks noGrp="1"/>
          </p:cNvSpPr>
          <p:nvPr>
            <p:ph type="sldNum" sz="quarter" idx="12"/>
          </p:nvPr>
        </p:nvSpPr>
        <p:spPr/>
        <p:txBody>
          <a:bodyPr/>
          <a:lstStyle/>
          <a:p>
            <a:fld id="{BD0C1318-927F-4BC9-B599-DD0BEB3764AB}" type="slidenum">
              <a:rPr lang="en-US" smtClean="0"/>
              <a:t>‹#›</a:t>
            </a:fld>
            <a:endParaRPr lang="en-US" dirty="0"/>
          </a:p>
        </p:txBody>
      </p:sp>
    </p:spTree>
    <p:extLst>
      <p:ext uri="{BB962C8B-B14F-4D97-AF65-F5344CB8AC3E}">
        <p14:creationId xmlns:p14="http://schemas.microsoft.com/office/powerpoint/2010/main" val="1059802124"/>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bg1">
            <a:lumMod val="95000"/>
          </a:schemeClr>
        </a:solidFill>
        <a:effectLst/>
      </p:bgPr>
    </p:bg>
    <p:spTree>
      <p:nvGrpSpPr>
        <p:cNvPr id="1" name=""/>
        <p:cNvGrpSpPr/>
        <p:nvPr/>
      </p:nvGrpSpPr>
      <p:grpSpPr>
        <a:xfrm>
          <a:off x="0" y="0"/>
          <a:ext cx="0" cy="0"/>
          <a:chOff x="0" y="0"/>
          <a:chExt cx="0" cy="0"/>
        </a:xfrm>
      </p:grpSpPr>
      <p:sp>
        <p:nvSpPr>
          <p:cNvPr id="2" name="Title Placeholder 1"/>
          <p:cNvSpPr>
            <a:spLocks noGrp="1"/>
          </p:cNvSpPr>
          <p:nvPr>
            <p:ph type="title"/>
          </p:nvPr>
        </p:nvSpPr>
        <p:spPr bwMode="black">
          <a:xfrm>
            <a:off x="2231136" y="964692"/>
            <a:ext cx="7729728" cy="1188720"/>
          </a:xfrm>
          <a:prstGeom prst="rect">
            <a:avLst/>
          </a:prstGeom>
          <a:solidFill>
            <a:srgbClr val="FFFFFF"/>
          </a:solidFill>
          <a:ln w="31750" cap="sq">
            <a:solidFill>
              <a:srgbClr val="404040"/>
            </a:solidFill>
            <a:miter lim="800000"/>
          </a:ln>
        </p:spPr>
        <p:txBody>
          <a:bodyPr vert="horz" lIns="182880" tIns="182880" rIns="182880" bIns="182880" rtlCol="0" anchor="ctr">
            <a:normAutofit/>
          </a:bodyPr>
          <a:lstStyle/>
          <a:p>
            <a:r>
              <a:rPr lang="en-US"/>
              <a:t>Click to edit Master title style</a:t>
            </a:r>
            <a:endParaRPr lang="en-US" dirty="0"/>
          </a:p>
        </p:txBody>
      </p:sp>
      <p:sp>
        <p:nvSpPr>
          <p:cNvPr id="3" name="Text Placeholder 2"/>
          <p:cNvSpPr>
            <a:spLocks noGrp="1"/>
          </p:cNvSpPr>
          <p:nvPr>
            <p:ph type="body" idx="1"/>
          </p:nvPr>
        </p:nvSpPr>
        <p:spPr>
          <a:xfrm>
            <a:off x="2231136" y="2638044"/>
            <a:ext cx="7729728" cy="3101983"/>
          </a:xfrm>
          <a:prstGeom prst="rect">
            <a:avLst/>
          </a:prstGeom>
        </p:spPr>
        <p:txBody>
          <a:bodyPr vert="horz" lIns="91440" tIns="45720" rIns="91440" bIns="45720" rtlCol="0">
            <a:normAutofit/>
          </a:bodyPr>
          <a:lstStyle/>
          <a:p>
            <a:pPr lvl="0"/>
            <a:r>
              <a:rPr lang="en-US" dirty="0"/>
              <a:t>Edit Master text styles</a:t>
            </a:r>
          </a:p>
          <a:p>
            <a:pPr lvl="1"/>
            <a:r>
              <a:rPr lang="en-US" dirty="0"/>
              <a:t>Second level</a:t>
            </a:r>
          </a:p>
          <a:p>
            <a:pPr lvl="2"/>
            <a:r>
              <a:rPr lang="en-US" dirty="0"/>
              <a:t>Third level</a:t>
            </a:r>
          </a:p>
          <a:p>
            <a:pPr lvl="3"/>
            <a:r>
              <a:rPr lang="en-US" dirty="0"/>
              <a:t>Fourth level</a:t>
            </a:r>
          </a:p>
          <a:p>
            <a:pPr lvl="4"/>
            <a:r>
              <a:rPr lang="en-US" dirty="0"/>
              <a:t>Fifth level</a:t>
            </a:r>
          </a:p>
        </p:txBody>
      </p:sp>
      <p:sp>
        <p:nvSpPr>
          <p:cNvPr id="4" name="Date Placeholder 3"/>
          <p:cNvSpPr>
            <a:spLocks noGrp="1"/>
          </p:cNvSpPr>
          <p:nvPr>
            <p:ph type="dt" sz="half" idx="2"/>
          </p:nvPr>
        </p:nvSpPr>
        <p:spPr>
          <a:xfrm>
            <a:off x="7821429" y="6238816"/>
            <a:ext cx="2753746" cy="323968"/>
          </a:xfrm>
          <a:prstGeom prst="rect">
            <a:avLst/>
          </a:prstGeom>
        </p:spPr>
        <p:txBody>
          <a:bodyPr vert="horz" lIns="91440" tIns="45720" rIns="91440" bIns="45720" rtlCol="0" anchor="ctr"/>
          <a:lstStyle>
            <a:lvl1pPr algn="r">
              <a:defRPr sz="1050">
                <a:solidFill>
                  <a:schemeClr val="tx1">
                    <a:alpha val="70000"/>
                  </a:schemeClr>
                </a:solidFill>
              </a:defRPr>
            </a:lvl1pPr>
          </a:lstStyle>
          <a:p>
            <a:fld id="{B40FB4B4-2185-4162-9846-7C5876CD7D32}" type="datetimeFigureOut">
              <a:rPr lang="en-US" smtClean="0"/>
              <a:t>2/19/2022</a:t>
            </a:fld>
            <a:endParaRPr lang="en-US" dirty="0"/>
          </a:p>
        </p:txBody>
      </p:sp>
      <p:sp>
        <p:nvSpPr>
          <p:cNvPr id="5" name="Footer Placeholder 4"/>
          <p:cNvSpPr>
            <a:spLocks noGrp="1"/>
          </p:cNvSpPr>
          <p:nvPr>
            <p:ph type="ftr" sz="quarter" idx="3"/>
          </p:nvPr>
        </p:nvSpPr>
        <p:spPr>
          <a:xfrm>
            <a:off x="1600200" y="6236208"/>
            <a:ext cx="5901189" cy="320040"/>
          </a:xfrm>
          <a:prstGeom prst="rect">
            <a:avLst/>
          </a:prstGeom>
        </p:spPr>
        <p:txBody>
          <a:bodyPr vert="horz" lIns="91440" tIns="45720" rIns="91440" bIns="45720" rtlCol="0" anchor="ctr"/>
          <a:lstStyle>
            <a:lvl1pPr algn="l">
              <a:defRPr sz="1050">
                <a:solidFill>
                  <a:schemeClr val="tx1">
                    <a:alpha val="70000"/>
                  </a:schemeClr>
                </a:solidFill>
              </a:defRPr>
            </a:lvl1pPr>
          </a:lstStyle>
          <a:p>
            <a:endParaRPr lang="en-US" dirty="0"/>
          </a:p>
        </p:txBody>
      </p:sp>
      <p:sp>
        <p:nvSpPr>
          <p:cNvPr id="6" name="Slide Number Placeholder 5"/>
          <p:cNvSpPr>
            <a:spLocks noGrp="1"/>
          </p:cNvSpPr>
          <p:nvPr>
            <p:ph type="sldNum" sz="quarter" idx="4"/>
          </p:nvPr>
        </p:nvSpPr>
        <p:spPr>
          <a:xfrm>
            <a:off x="10758922" y="6217920"/>
            <a:ext cx="365760" cy="365760"/>
          </a:xfrm>
          <a:prstGeom prst="ellipse">
            <a:avLst/>
          </a:prstGeom>
          <a:solidFill>
            <a:srgbClr val="1D1D1D">
              <a:alpha val="70000"/>
            </a:srgbClr>
          </a:solidFill>
        </p:spPr>
        <p:txBody>
          <a:bodyPr vert="horz" lIns="18288" tIns="45720" rIns="18288" bIns="45720" rtlCol="0" anchor="ctr">
            <a:noAutofit/>
          </a:bodyPr>
          <a:lstStyle>
            <a:lvl1pPr algn="ctr">
              <a:defRPr sz="1100" spc="0" baseline="0">
                <a:solidFill>
                  <a:srgbClr val="FFFFFF"/>
                </a:solidFill>
              </a:defRPr>
            </a:lvl1pPr>
          </a:lstStyle>
          <a:p>
            <a:fld id="{BD0C1318-927F-4BC9-B599-DD0BEB3764AB}" type="slidenum">
              <a:rPr lang="en-US" smtClean="0"/>
              <a:t>‹#›</a:t>
            </a:fld>
            <a:endParaRPr lang="en-US" dirty="0"/>
          </a:p>
        </p:txBody>
      </p:sp>
    </p:spTree>
    <p:extLst>
      <p:ext uri="{BB962C8B-B14F-4D97-AF65-F5344CB8AC3E}">
        <p14:creationId xmlns:p14="http://schemas.microsoft.com/office/powerpoint/2010/main" val="2545246479"/>
      </p:ext>
    </p:extLst>
  </p:cSld>
  <p:clrMap bg1="lt1" tx1="dk1" bg2="lt2" tx2="dk2" accent1="accent1" accent2="accent2" accent3="accent3" accent4="accent4" accent5="accent5" accent6="accent6" hlink="hlink" folHlink="folHlink"/>
  <p:sldLayoutIdLst>
    <p:sldLayoutId id="2147483661" r:id="rId1"/>
    <p:sldLayoutId id="2147483662" r:id="rId2"/>
    <p:sldLayoutId id="2147483663" r:id="rId3"/>
    <p:sldLayoutId id="2147483664" r:id="rId4"/>
    <p:sldLayoutId id="2147483665" r:id="rId5"/>
    <p:sldLayoutId id="2147483666" r:id="rId6"/>
    <p:sldLayoutId id="2147483667" r:id="rId7"/>
    <p:sldLayoutId id="2147483668" r:id="rId8"/>
    <p:sldLayoutId id="2147483669" r:id="rId9"/>
    <p:sldLayoutId id="2147483670" r:id="rId10"/>
    <p:sldLayoutId id="2147483671" r:id="rId11"/>
  </p:sldLayoutIdLst>
  <p:txStyles>
    <p:titleStyle>
      <a:lvl1pPr algn="ctr" defTabSz="914400" rtl="0" eaLnBrk="1" latinLnBrk="0" hangingPunct="1">
        <a:lnSpc>
          <a:spcPct val="90000"/>
        </a:lnSpc>
        <a:spcBef>
          <a:spcPct val="0"/>
        </a:spcBef>
        <a:buNone/>
        <a:defRPr sz="2800" kern="1200" cap="all" spc="200" baseline="0">
          <a:solidFill>
            <a:srgbClr val="262626"/>
          </a:solidFill>
          <a:latin typeface="+mj-lt"/>
          <a:ea typeface="+mj-ea"/>
          <a:cs typeface="+mj-cs"/>
        </a:defRPr>
      </a:lvl1pPr>
    </p:titleStyle>
    <p:bodyStyle>
      <a:lvl1pPr marL="228600" indent="-228600" algn="l" defTabSz="914400" rtl="0" eaLnBrk="1" latinLnBrk="0" hangingPunct="1">
        <a:lnSpc>
          <a:spcPct val="100000"/>
        </a:lnSpc>
        <a:spcBef>
          <a:spcPts val="1000"/>
        </a:spcBef>
        <a:buClr>
          <a:schemeClr val="accent2"/>
        </a:buClr>
        <a:buFont typeface="Arial" panose="020B0604020202020204" pitchFamily="34" charset="0"/>
        <a:buChar char="•"/>
        <a:defRPr sz="1800" kern="1200">
          <a:solidFill>
            <a:schemeClr val="tx1">
              <a:lumMod val="85000"/>
              <a:lumOff val="15000"/>
            </a:schemeClr>
          </a:solidFill>
          <a:latin typeface="+mn-lt"/>
          <a:ea typeface="+mn-ea"/>
          <a:cs typeface="+mn-cs"/>
        </a:defRPr>
      </a:lvl1pPr>
      <a:lvl2pPr marL="457200" indent="-228600" algn="l" defTabSz="914400" rtl="0" eaLnBrk="1" latinLnBrk="0" hangingPunct="1">
        <a:lnSpc>
          <a:spcPct val="100000"/>
        </a:lnSpc>
        <a:spcBef>
          <a:spcPts val="1000"/>
        </a:spcBef>
        <a:buClr>
          <a:schemeClr val="accent2"/>
        </a:buClr>
        <a:buFont typeface="Arial" panose="020B0604020202020204" pitchFamily="34" charset="0"/>
        <a:buChar char="•"/>
        <a:defRPr sz="1600" kern="1200">
          <a:solidFill>
            <a:schemeClr val="tx1">
              <a:lumMod val="85000"/>
              <a:lumOff val="15000"/>
            </a:schemeClr>
          </a:solidFill>
          <a:latin typeface="+mn-lt"/>
          <a:ea typeface="+mn-ea"/>
          <a:cs typeface="+mn-cs"/>
        </a:defRPr>
      </a:lvl2pPr>
      <a:lvl3pPr marL="685800" indent="-228600" algn="l" defTabSz="914400" rtl="0" eaLnBrk="1" latinLnBrk="0" hangingPunct="1">
        <a:lnSpc>
          <a:spcPct val="100000"/>
        </a:lnSpc>
        <a:spcBef>
          <a:spcPts val="1000"/>
        </a:spcBef>
        <a:buClr>
          <a:schemeClr val="accent2"/>
        </a:buClr>
        <a:buFont typeface="Arial" panose="020B0604020202020204" pitchFamily="34" charset="0"/>
        <a:buChar char="•"/>
        <a:defRPr sz="1600" kern="1200">
          <a:solidFill>
            <a:schemeClr val="tx1">
              <a:lumMod val="85000"/>
              <a:lumOff val="15000"/>
            </a:schemeClr>
          </a:solidFill>
          <a:latin typeface="+mn-lt"/>
          <a:ea typeface="+mn-ea"/>
          <a:cs typeface="+mn-cs"/>
        </a:defRPr>
      </a:lvl3pPr>
      <a:lvl4pPr marL="914400" indent="-228600" algn="l" defTabSz="914400" rtl="0" eaLnBrk="1" latinLnBrk="0" hangingPunct="1">
        <a:lnSpc>
          <a:spcPct val="100000"/>
        </a:lnSpc>
        <a:spcBef>
          <a:spcPts val="1000"/>
        </a:spcBef>
        <a:buClr>
          <a:schemeClr val="accent2"/>
        </a:buClr>
        <a:buFont typeface="Arial" panose="020B0604020202020204" pitchFamily="34" charset="0"/>
        <a:buChar char="•"/>
        <a:defRPr sz="1600" kern="1200">
          <a:solidFill>
            <a:schemeClr val="tx1">
              <a:lumMod val="85000"/>
              <a:lumOff val="15000"/>
            </a:schemeClr>
          </a:solidFill>
          <a:latin typeface="+mn-lt"/>
          <a:ea typeface="+mn-ea"/>
          <a:cs typeface="+mn-cs"/>
        </a:defRPr>
      </a:lvl4pPr>
      <a:lvl5pPr marL="1143000" indent="-228600" algn="l" defTabSz="914400" rtl="0" eaLnBrk="1" latinLnBrk="0" hangingPunct="1">
        <a:lnSpc>
          <a:spcPct val="100000"/>
        </a:lnSpc>
        <a:spcBef>
          <a:spcPts val="1000"/>
        </a:spcBef>
        <a:buClr>
          <a:schemeClr val="accent2"/>
        </a:buClr>
        <a:buFont typeface="Arial" panose="020B0604020202020204" pitchFamily="34" charset="0"/>
        <a:buChar char="•"/>
        <a:defRPr sz="1600" kern="1200">
          <a:solidFill>
            <a:schemeClr val="tx1">
              <a:lumMod val="85000"/>
              <a:lumOff val="15000"/>
            </a:schemeClr>
          </a:solidFill>
          <a:latin typeface="+mn-lt"/>
          <a:ea typeface="+mn-ea"/>
          <a:cs typeface="+mn-cs"/>
        </a:defRPr>
      </a:lvl5pPr>
      <a:lvl6pPr marL="1312863" indent="-228600" algn="l" defTabSz="914400" rtl="0" eaLnBrk="1" latinLnBrk="0" hangingPunct="1">
        <a:lnSpc>
          <a:spcPct val="100000"/>
        </a:lnSpc>
        <a:spcBef>
          <a:spcPts val="1000"/>
        </a:spcBef>
        <a:buClr>
          <a:schemeClr val="accent2"/>
        </a:buClr>
        <a:buFont typeface="Arial" panose="020B0604020202020204" pitchFamily="34" charset="0"/>
        <a:buChar char="•"/>
        <a:defRPr sz="1600" kern="1200">
          <a:solidFill>
            <a:schemeClr val="tx1"/>
          </a:solidFill>
          <a:latin typeface="+mn-lt"/>
          <a:ea typeface="+mn-ea"/>
          <a:cs typeface="+mn-cs"/>
        </a:defRPr>
      </a:lvl6pPr>
      <a:lvl7pPr marL="1484313" indent="-228600" algn="l" defTabSz="914400" rtl="0" eaLnBrk="1" latinLnBrk="0" hangingPunct="1">
        <a:lnSpc>
          <a:spcPct val="100000"/>
        </a:lnSpc>
        <a:spcBef>
          <a:spcPts val="1000"/>
        </a:spcBef>
        <a:buClr>
          <a:schemeClr val="accent2"/>
        </a:buClr>
        <a:buFont typeface="Arial" panose="020B0604020202020204" pitchFamily="34" charset="0"/>
        <a:buChar char="•"/>
        <a:defRPr sz="1600" kern="1200">
          <a:solidFill>
            <a:schemeClr val="tx1"/>
          </a:solidFill>
          <a:latin typeface="+mn-lt"/>
          <a:ea typeface="+mn-ea"/>
          <a:cs typeface="+mn-cs"/>
        </a:defRPr>
      </a:lvl7pPr>
      <a:lvl8pPr marL="1657350" indent="-228600" algn="l" defTabSz="914400" rtl="0" eaLnBrk="1" latinLnBrk="0" hangingPunct="1">
        <a:lnSpc>
          <a:spcPct val="100000"/>
        </a:lnSpc>
        <a:spcBef>
          <a:spcPts val="1000"/>
        </a:spcBef>
        <a:buClr>
          <a:schemeClr val="accent2"/>
        </a:buClr>
        <a:buFont typeface="Arial" panose="020B0604020202020204" pitchFamily="34" charset="0"/>
        <a:buChar char="•"/>
        <a:defRPr sz="1600" kern="1200" baseline="0">
          <a:solidFill>
            <a:schemeClr val="tx1"/>
          </a:solidFill>
          <a:latin typeface="+mn-lt"/>
          <a:ea typeface="+mn-ea"/>
          <a:cs typeface="+mn-cs"/>
        </a:defRPr>
      </a:lvl8pPr>
      <a:lvl9pPr marL="1882775" indent="-228600" algn="l" defTabSz="914400" rtl="0" eaLnBrk="1" latinLnBrk="0" hangingPunct="1">
        <a:lnSpc>
          <a:spcPct val="100000"/>
        </a:lnSpc>
        <a:spcBef>
          <a:spcPts val="1000"/>
        </a:spcBef>
        <a:buClr>
          <a:schemeClr val="accent2"/>
        </a:buClr>
        <a:buFont typeface="Arial" panose="020B0604020202020204" pitchFamily="34" charset="0"/>
        <a:buChar char="•"/>
        <a:defRPr sz="1600" kern="1200" baseline="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3" Type="http://schemas.openxmlformats.org/officeDocument/2006/relationships/image" Target="../media/image1.emf"/><Relationship Id="rId2" Type="http://schemas.openxmlformats.org/officeDocument/2006/relationships/notesSlide" Target="../notesSlides/notesSlide2.xml"/><Relationship Id="rId1" Type="http://schemas.openxmlformats.org/officeDocument/2006/relationships/slideLayout" Target="../slideLayouts/slideLayout6.xml"/></Relationships>
</file>

<file path=ppt/slides/_rels/slide3.xml.rels><?xml version="1.0" encoding="UTF-8" standalone="yes"?>
<Relationships xmlns="http://schemas.openxmlformats.org/package/2006/relationships"><Relationship Id="rId2" Type="http://schemas.openxmlformats.org/officeDocument/2006/relationships/notesSlide" Target="../notesSlides/notesSlide3.xml"/><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3" Type="http://schemas.openxmlformats.org/officeDocument/2006/relationships/image" Target="../media/image2.emf"/><Relationship Id="rId2" Type="http://schemas.openxmlformats.org/officeDocument/2006/relationships/notesSlide" Target="../notesSlides/notesSlide4.xml"/><Relationship Id="rId1" Type="http://schemas.openxmlformats.org/officeDocument/2006/relationships/slideLayout" Target="../slideLayouts/slideLayout5.xml"/><Relationship Id="rId4" Type="http://schemas.openxmlformats.org/officeDocument/2006/relationships/image" Target="../media/image3.emf"/></Relationships>
</file>

<file path=ppt/slides/_rels/slide5.xml.rels><?xml version="1.0" encoding="UTF-8" standalone="yes"?>
<Relationships xmlns="http://schemas.openxmlformats.org/package/2006/relationships"><Relationship Id="rId2" Type="http://schemas.openxmlformats.org/officeDocument/2006/relationships/notesSlide" Target="../notesSlides/notesSlide5.xml"/><Relationship Id="rId1" Type="http://schemas.openxmlformats.org/officeDocument/2006/relationships/slideLayout" Target="../slideLayouts/slideLayout4.xml"/></Relationships>
</file>

<file path=ppt/slides/_rels/slide6.xml.rels><?xml version="1.0" encoding="UTF-8" standalone="yes"?>
<Relationships xmlns="http://schemas.openxmlformats.org/package/2006/relationships"><Relationship Id="rId3" Type="http://schemas.openxmlformats.org/officeDocument/2006/relationships/image" Target="../media/image4.emf"/><Relationship Id="rId2" Type="http://schemas.openxmlformats.org/officeDocument/2006/relationships/notesSlide" Target="../notesSlides/notesSlide6.xml"/><Relationship Id="rId1" Type="http://schemas.openxmlformats.org/officeDocument/2006/relationships/slideLayout" Target="../slideLayouts/slideLayout4.xml"/></Relationships>
</file>

<file path=ppt/slides/_rels/slide7.xml.rels><?xml version="1.0" encoding="UTF-8" standalone="yes"?>
<Relationships xmlns="http://schemas.openxmlformats.org/package/2006/relationships"><Relationship Id="rId2" Type="http://schemas.openxmlformats.org/officeDocument/2006/relationships/notesSlide" Target="../notesSlides/notesSlide7.xml"/><Relationship Id="rId1" Type="http://schemas.openxmlformats.org/officeDocument/2006/relationships/slideLayout" Target="../slideLayouts/slideLayout4.xml"/></Relationships>
</file>

<file path=ppt/slides/_rels/slide8.xml.rels><?xml version="1.0" encoding="UTF-8" standalone="yes"?>
<Relationships xmlns="http://schemas.openxmlformats.org/package/2006/relationships"><Relationship Id="rId2" Type="http://schemas.openxmlformats.org/officeDocument/2006/relationships/notesSlide" Target="../notesSlides/notesSlide8.xml"/><Relationship Id="rId1" Type="http://schemas.openxmlformats.org/officeDocument/2006/relationships/slideLayout" Target="../slideLayouts/slideLayout4.xml"/></Relationships>
</file>

<file path=ppt/slides/_rels/slide9.xml.rels><?xml version="1.0" encoding="UTF-8" standalone="yes"?>
<Relationships xmlns="http://schemas.openxmlformats.org/package/2006/relationships"><Relationship Id="rId2" Type="http://schemas.openxmlformats.org/officeDocument/2006/relationships/notesSlide" Target="../notesSlides/notesSlide9.xml"/><Relationship Id="rId1" Type="http://schemas.openxmlformats.org/officeDocument/2006/relationships/slideLayout" Target="../slideLayouts/slideLayout4.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p:txBody>
          <a:bodyPr/>
          <a:lstStyle/>
          <a:p>
            <a:r>
              <a:rPr lang="en-US" dirty="0"/>
              <a:t>Functions and the const keyword</a:t>
            </a:r>
          </a:p>
        </p:txBody>
      </p:sp>
      <p:sp>
        <p:nvSpPr>
          <p:cNvPr id="3" name="Subtitle 2"/>
          <p:cNvSpPr>
            <a:spLocks noGrp="1"/>
          </p:cNvSpPr>
          <p:nvPr>
            <p:ph type="subTitle" idx="1"/>
          </p:nvPr>
        </p:nvSpPr>
        <p:spPr/>
        <p:txBody>
          <a:bodyPr>
            <a:normAutofit lnSpcReduction="10000"/>
          </a:bodyPr>
          <a:lstStyle/>
          <a:p>
            <a:r>
              <a:rPr lang="en-US" dirty="0"/>
              <a:t>Preventing Data Change:</a:t>
            </a:r>
          </a:p>
          <a:p>
            <a:r>
              <a:rPr lang="en-US" dirty="0"/>
              <a:t>const Arguments</a:t>
            </a:r>
          </a:p>
          <a:p>
            <a:r>
              <a:rPr lang="en-US" dirty="0"/>
              <a:t>const Return Values</a:t>
            </a:r>
          </a:p>
        </p:txBody>
      </p:sp>
      <p:sp>
        <p:nvSpPr>
          <p:cNvPr id="4" name="TextBox 3"/>
          <p:cNvSpPr txBox="1"/>
          <p:nvPr/>
        </p:nvSpPr>
        <p:spPr>
          <a:xfrm>
            <a:off x="1600200" y="6179127"/>
            <a:ext cx="1506566" cy="276999"/>
          </a:xfrm>
          <a:prstGeom prst="rect">
            <a:avLst/>
          </a:prstGeom>
          <a:noFill/>
        </p:spPr>
        <p:txBody>
          <a:bodyPr wrap="none" rtlCol="0">
            <a:spAutoFit/>
          </a:bodyPr>
          <a:lstStyle/>
          <a:p>
            <a:r>
              <a:rPr lang="en-US" sz="1200" dirty="0"/>
              <a:t>Delroy A. Brinkerhoff</a:t>
            </a:r>
          </a:p>
        </p:txBody>
      </p:sp>
    </p:spTree>
    <p:extLst>
      <p:ext uri="{BB962C8B-B14F-4D97-AF65-F5344CB8AC3E}">
        <p14:creationId xmlns:p14="http://schemas.microsoft.com/office/powerpoint/2010/main" val="2124726045"/>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a:t>Input Only vs. INOUT</a:t>
            </a:r>
          </a:p>
        </p:txBody>
      </p:sp>
      <p:pic>
        <p:nvPicPr>
          <p:cNvPr id="3" name="Picture 2"/>
          <p:cNvPicPr>
            <a:picLocks noChangeAspect="1"/>
          </p:cNvPicPr>
          <p:nvPr/>
        </p:nvPicPr>
        <p:blipFill>
          <a:blip r:embed="rId3"/>
          <a:stretch>
            <a:fillRect/>
          </a:stretch>
        </p:blipFill>
        <p:spPr>
          <a:xfrm>
            <a:off x="3215687" y="2530413"/>
            <a:ext cx="5760626" cy="3628846"/>
          </a:xfrm>
          <a:prstGeom prst="rect">
            <a:avLst/>
          </a:prstGeom>
        </p:spPr>
      </p:pic>
    </p:spTree>
    <p:extLst>
      <p:ext uri="{BB962C8B-B14F-4D97-AF65-F5344CB8AC3E}">
        <p14:creationId xmlns:p14="http://schemas.microsoft.com/office/powerpoint/2010/main" val="2585827029"/>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a:t>Pass By Value</a:t>
            </a:r>
          </a:p>
        </p:txBody>
      </p:sp>
      <p:sp>
        <p:nvSpPr>
          <p:cNvPr id="5" name="Content Placeholder 4"/>
          <p:cNvSpPr>
            <a:spLocks noGrp="1"/>
          </p:cNvSpPr>
          <p:nvPr>
            <p:ph idx="1"/>
          </p:nvPr>
        </p:nvSpPr>
        <p:spPr>
          <a:xfrm>
            <a:off x="2231136" y="2638044"/>
            <a:ext cx="7729728" cy="795269"/>
          </a:xfrm>
        </p:spPr>
        <p:txBody>
          <a:bodyPr/>
          <a:lstStyle/>
          <a:p>
            <a:r>
              <a:rPr lang="en-US" dirty="0"/>
              <a:t>Pass by value (aka pass by copy) only allows data input</a:t>
            </a:r>
          </a:p>
          <a:p>
            <a:r>
              <a:rPr lang="en-US" dirty="0"/>
              <a:t>Input only is appropriate for some functions</a:t>
            </a:r>
          </a:p>
        </p:txBody>
      </p:sp>
      <p:sp>
        <p:nvSpPr>
          <p:cNvPr id="6" name="TextBox 5"/>
          <p:cNvSpPr txBox="1"/>
          <p:nvPr/>
        </p:nvSpPr>
        <p:spPr>
          <a:xfrm>
            <a:off x="1967352" y="3581089"/>
            <a:ext cx="8257309" cy="2585323"/>
          </a:xfrm>
          <a:prstGeom prst="rect">
            <a:avLst/>
          </a:prstGeom>
          <a:noFill/>
        </p:spPr>
        <p:txBody>
          <a:bodyPr wrap="square" rtlCol="0">
            <a:spAutoFit/>
          </a:bodyPr>
          <a:lstStyle/>
          <a:p>
            <a:r>
              <a:rPr lang="en-US" dirty="0">
                <a:latin typeface="Courier New" panose="02070309020205020404" pitchFamily="49" charset="0"/>
                <a:cs typeface="Courier New" panose="02070309020205020404" pitchFamily="49" charset="0"/>
              </a:rPr>
              <a:t>table(payment, </a:t>
            </a:r>
            <a:r>
              <a:rPr lang="en-US" dirty="0">
                <a:solidFill>
                  <a:srgbClr val="FF0000"/>
                </a:solidFill>
                <a:latin typeface="Courier New" panose="02070309020205020404" pitchFamily="49" charset="0"/>
                <a:cs typeface="Courier New" panose="02070309020205020404" pitchFamily="49" charset="0"/>
              </a:rPr>
              <a:t>principal</a:t>
            </a:r>
            <a:r>
              <a:rPr lang="en-US" dirty="0">
                <a:latin typeface="Courier New" panose="02070309020205020404" pitchFamily="49" charset="0"/>
                <a:cs typeface="Courier New" panose="02070309020205020404" pitchFamily="49" charset="0"/>
              </a:rPr>
              <a:t>, R, N);</a:t>
            </a:r>
          </a:p>
          <a:p>
            <a:endParaRPr lang="en-US" dirty="0">
              <a:latin typeface="Courier New" panose="02070309020205020404" pitchFamily="49" charset="0"/>
              <a:cs typeface="Courier New" panose="02070309020205020404" pitchFamily="49" charset="0"/>
            </a:endParaRPr>
          </a:p>
          <a:p>
            <a:r>
              <a:rPr lang="en-US" dirty="0">
                <a:latin typeface="Courier New" panose="02070309020205020404" pitchFamily="49" charset="0"/>
                <a:cs typeface="Courier New" panose="02070309020205020404" pitchFamily="49" charset="0"/>
              </a:rPr>
              <a:t>void table(double payment, double </a:t>
            </a:r>
            <a:r>
              <a:rPr lang="en-US" dirty="0">
                <a:solidFill>
                  <a:srgbClr val="FF0000"/>
                </a:solidFill>
                <a:latin typeface="Courier New" panose="02070309020205020404" pitchFamily="49" charset="0"/>
                <a:cs typeface="Courier New" panose="02070309020205020404" pitchFamily="49" charset="0"/>
              </a:rPr>
              <a:t>balance</a:t>
            </a:r>
            <a:r>
              <a:rPr lang="en-US" dirty="0">
                <a:latin typeface="Courier New" panose="02070309020205020404" pitchFamily="49" charset="0"/>
                <a:cs typeface="Courier New" panose="02070309020205020404" pitchFamily="49" charset="0"/>
              </a:rPr>
              <a:t>, double R, int N)</a:t>
            </a:r>
          </a:p>
          <a:p>
            <a:r>
              <a:rPr lang="en-US" dirty="0">
                <a:latin typeface="Courier New" panose="02070309020205020404" pitchFamily="49" charset="0"/>
                <a:cs typeface="Courier New" panose="02070309020205020404" pitchFamily="49" charset="0"/>
              </a:rPr>
              <a:t>{</a:t>
            </a:r>
          </a:p>
          <a:p>
            <a:r>
              <a:rPr lang="en-US" dirty="0">
                <a:latin typeface="Courier New" panose="02070309020205020404" pitchFamily="49" charset="0"/>
                <a:cs typeface="Courier New" panose="02070309020205020404" pitchFamily="49" charset="0"/>
              </a:rPr>
              <a:t>	for (int i = 1; i &lt;= N; i++)</a:t>
            </a:r>
          </a:p>
          <a:p>
            <a:r>
              <a:rPr lang="en-US" dirty="0">
                <a:latin typeface="Courier New" panose="02070309020205020404" pitchFamily="49" charset="0"/>
                <a:cs typeface="Courier New" panose="02070309020205020404" pitchFamily="49" charset="0"/>
              </a:rPr>
              <a:t>	{</a:t>
            </a:r>
          </a:p>
          <a:p>
            <a:r>
              <a:rPr lang="en-US" dirty="0">
                <a:latin typeface="Courier New" panose="02070309020205020404" pitchFamily="49" charset="0"/>
                <a:cs typeface="Courier New" panose="02070309020205020404" pitchFamily="49" charset="0"/>
              </a:rPr>
              <a:t>		balance -= (payment - to_interest);</a:t>
            </a:r>
          </a:p>
          <a:p>
            <a:r>
              <a:rPr lang="en-US" dirty="0">
                <a:latin typeface="Courier New" panose="02070309020205020404" pitchFamily="49" charset="0"/>
                <a:cs typeface="Courier New" panose="02070309020205020404" pitchFamily="49" charset="0"/>
              </a:rPr>
              <a:t>	}</a:t>
            </a:r>
          </a:p>
          <a:p>
            <a:r>
              <a:rPr lang="en-US" dirty="0">
                <a:latin typeface="Courier New" panose="02070309020205020404" pitchFamily="49" charset="0"/>
                <a:cs typeface="Courier New" panose="02070309020205020404" pitchFamily="49" charset="0"/>
              </a:rPr>
              <a:t>}</a:t>
            </a:r>
          </a:p>
        </p:txBody>
      </p:sp>
      <p:cxnSp>
        <p:nvCxnSpPr>
          <p:cNvPr id="8" name="Straight Connector 7"/>
          <p:cNvCxnSpPr/>
          <p:nvPr/>
        </p:nvCxnSpPr>
        <p:spPr>
          <a:xfrm flipV="1">
            <a:off x="1514764" y="4027054"/>
            <a:ext cx="9162472" cy="9236"/>
          </a:xfrm>
          <a:prstGeom prst="line">
            <a:avLst/>
          </a:prstGeom>
        </p:spPr>
        <p:style>
          <a:lnRef idx="1">
            <a:schemeClr val="accent1"/>
          </a:lnRef>
          <a:fillRef idx="0">
            <a:schemeClr val="accent1"/>
          </a:fillRef>
          <a:effectRef idx="0">
            <a:schemeClr val="accent1"/>
          </a:effectRef>
          <a:fontRef idx="minor">
            <a:schemeClr val="tx1"/>
          </a:fontRef>
        </p:style>
      </p:cxnSp>
    </p:spTree>
    <p:extLst>
      <p:ext uri="{BB962C8B-B14F-4D97-AF65-F5344CB8AC3E}">
        <p14:creationId xmlns:p14="http://schemas.microsoft.com/office/powerpoint/2010/main" val="1631552132"/>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ext Placeholder 1"/>
          <p:cNvSpPr>
            <a:spLocks noGrp="1"/>
          </p:cNvSpPr>
          <p:nvPr>
            <p:ph type="body" idx="1"/>
          </p:nvPr>
        </p:nvSpPr>
        <p:spPr/>
        <p:txBody>
          <a:bodyPr/>
          <a:lstStyle/>
          <a:p>
            <a:r>
              <a:rPr lang="en-US" dirty="0"/>
              <a:t>Reference</a:t>
            </a:r>
          </a:p>
        </p:txBody>
      </p:sp>
      <p:sp>
        <p:nvSpPr>
          <p:cNvPr id="5" name="Text Placeholder 4"/>
          <p:cNvSpPr>
            <a:spLocks noGrp="1"/>
          </p:cNvSpPr>
          <p:nvPr>
            <p:ph type="body" sz="quarter" idx="13"/>
          </p:nvPr>
        </p:nvSpPr>
        <p:spPr/>
        <p:txBody>
          <a:bodyPr/>
          <a:lstStyle/>
          <a:p>
            <a:r>
              <a:rPr lang="en-US" dirty="0"/>
              <a:t>pointer</a:t>
            </a:r>
          </a:p>
        </p:txBody>
      </p:sp>
      <p:sp>
        <p:nvSpPr>
          <p:cNvPr id="6" name="Title 5"/>
          <p:cNvSpPr>
            <a:spLocks noGrp="1"/>
          </p:cNvSpPr>
          <p:nvPr>
            <p:ph type="title"/>
          </p:nvPr>
        </p:nvSpPr>
        <p:spPr/>
        <p:txBody>
          <a:bodyPr/>
          <a:lstStyle/>
          <a:p>
            <a:r>
              <a:rPr lang="en-US" dirty="0"/>
              <a:t>Fast &amp; Efficient Data Passing</a:t>
            </a:r>
          </a:p>
        </p:txBody>
      </p:sp>
      <p:pic>
        <p:nvPicPr>
          <p:cNvPr id="8" name="Picture 7"/>
          <p:cNvPicPr>
            <a:picLocks noChangeAspect="1"/>
          </p:cNvPicPr>
          <p:nvPr/>
        </p:nvPicPr>
        <p:blipFill>
          <a:blip r:embed="rId3"/>
          <a:stretch>
            <a:fillRect/>
          </a:stretch>
        </p:blipFill>
        <p:spPr>
          <a:xfrm>
            <a:off x="6338316" y="3177541"/>
            <a:ext cx="4200729" cy="2576715"/>
          </a:xfrm>
          <a:prstGeom prst="rect">
            <a:avLst/>
          </a:prstGeom>
        </p:spPr>
      </p:pic>
      <p:pic>
        <p:nvPicPr>
          <p:cNvPr id="9" name="Picture 8"/>
          <p:cNvPicPr>
            <a:picLocks noChangeAspect="1"/>
          </p:cNvPicPr>
          <p:nvPr/>
        </p:nvPicPr>
        <p:blipFill>
          <a:blip r:embed="rId4"/>
          <a:stretch>
            <a:fillRect/>
          </a:stretch>
        </p:blipFill>
        <p:spPr>
          <a:xfrm>
            <a:off x="2832970" y="3177541"/>
            <a:ext cx="1771180" cy="2278352"/>
          </a:xfrm>
          <a:prstGeom prst="rect">
            <a:avLst/>
          </a:prstGeom>
        </p:spPr>
      </p:pic>
    </p:spTree>
    <p:extLst>
      <p:ext uri="{BB962C8B-B14F-4D97-AF65-F5344CB8AC3E}">
        <p14:creationId xmlns:p14="http://schemas.microsoft.com/office/powerpoint/2010/main" val="3741446474"/>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a:t>Pass By Reference</a:t>
            </a:r>
          </a:p>
        </p:txBody>
      </p:sp>
      <p:sp>
        <p:nvSpPr>
          <p:cNvPr id="6" name="TextBox 5"/>
          <p:cNvSpPr txBox="1"/>
          <p:nvPr/>
        </p:nvSpPr>
        <p:spPr>
          <a:xfrm>
            <a:off x="1518249" y="2501660"/>
            <a:ext cx="2758187" cy="1754326"/>
          </a:xfrm>
          <a:prstGeom prst="rect">
            <a:avLst/>
          </a:prstGeom>
          <a:noFill/>
        </p:spPr>
        <p:txBody>
          <a:bodyPr wrap="square" rtlCol="0">
            <a:spAutoFit/>
          </a:bodyPr>
          <a:lstStyle/>
          <a:p>
            <a:r>
              <a:rPr lang="en-US" dirty="0">
                <a:latin typeface="Courier New" panose="02070309020205020404" pitchFamily="49" charset="0"/>
                <a:cs typeface="Courier New" panose="02070309020205020404" pitchFamily="49" charset="0"/>
              </a:rPr>
              <a:t>struct ReallyBig</a:t>
            </a:r>
          </a:p>
          <a:p>
            <a:r>
              <a:rPr lang="en-US" dirty="0">
                <a:latin typeface="Courier New" panose="02070309020205020404" pitchFamily="49" charset="0"/>
                <a:cs typeface="Courier New" panose="02070309020205020404" pitchFamily="49" charset="0"/>
              </a:rPr>
              <a:t>{</a:t>
            </a:r>
          </a:p>
          <a:p>
            <a:r>
              <a:rPr lang="en-US" dirty="0">
                <a:latin typeface="Courier New" panose="02070309020205020404" pitchFamily="49" charset="0"/>
                <a:cs typeface="Courier New" panose="02070309020205020404" pitchFamily="49" charset="0"/>
              </a:rPr>
              <a:t>	char	code;</a:t>
            </a:r>
          </a:p>
          <a:p>
            <a:r>
              <a:rPr lang="en-US" dirty="0">
                <a:latin typeface="Courier New" panose="02070309020205020404" pitchFamily="49" charset="0"/>
                <a:cs typeface="Courier New" panose="02070309020205020404" pitchFamily="49" charset="0"/>
              </a:rPr>
              <a:t>	double	cost;</a:t>
            </a:r>
          </a:p>
          <a:p>
            <a:r>
              <a:rPr lang="en-US" dirty="0">
                <a:latin typeface="Courier New" panose="02070309020205020404" pitchFamily="49" charset="0"/>
                <a:cs typeface="Courier New" panose="02070309020205020404" pitchFamily="49" charset="0"/>
              </a:rPr>
              <a:t>		. . .</a:t>
            </a:r>
          </a:p>
          <a:p>
            <a:r>
              <a:rPr lang="en-US" dirty="0">
                <a:latin typeface="Courier New" panose="02070309020205020404" pitchFamily="49" charset="0"/>
                <a:cs typeface="Courier New" panose="02070309020205020404" pitchFamily="49" charset="0"/>
              </a:rPr>
              <a:t>};</a:t>
            </a:r>
          </a:p>
        </p:txBody>
      </p:sp>
      <p:sp>
        <p:nvSpPr>
          <p:cNvPr id="7" name="TextBox 6"/>
          <p:cNvSpPr txBox="1"/>
          <p:nvPr/>
        </p:nvSpPr>
        <p:spPr>
          <a:xfrm>
            <a:off x="5698836" y="2501660"/>
            <a:ext cx="4963413" cy="1477328"/>
          </a:xfrm>
          <a:prstGeom prst="rect">
            <a:avLst/>
          </a:prstGeom>
          <a:noFill/>
        </p:spPr>
        <p:txBody>
          <a:bodyPr wrap="square" rtlCol="0">
            <a:spAutoFit/>
          </a:bodyPr>
          <a:lstStyle/>
          <a:p>
            <a:r>
              <a:rPr lang="en-US" dirty="0">
                <a:latin typeface="Courier New" panose="02070309020205020404" pitchFamily="49" charset="0"/>
                <a:cs typeface="Courier New" panose="02070309020205020404" pitchFamily="49" charset="0"/>
              </a:rPr>
              <a:t>void function(const ReallyBig</a:t>
            </a:r>
            <a:r>
              <a:rPr lang="en-US" dirty="0">
                <a:solidFill>
                  <a:srgbClr val="FF0000"/>
                </a:solidFill>
                <a:latin typeface="Courier New" panose="02070309020205020404" pitchFamily="49" charset="0"/>
                <a:cs typeface="Courier New" panose="02070309020205020404" pitchFamily="49" charset="0"/>
              </a:rPr>
              <a:t>&amp;</a:t>
            </a:r>
            <a:r>
              <a:rPr lang="en-US" dirty="0">
                <a:latin typeface="Courier New" panose="02070309020205020404" pitchFamily="49" charset="0"/>
                <a:cs typeface="Courier New" panose="02070309020205020404" pitchFamily="49" charset="0"/>
              </a:rPr>
              <a:t> big)</a:t>
            </a:r>
          </a:p>
          <a:p>
            <a:r>
              <a:rPr lang="en-US" dirty="0">
                <a:latin typeface="Courier New" panose="02070309020205020404" pitchFamily="49" charset="0"/>
                <a:cs typeface="Courier New" panose="02070309020205020404" pitchFamily="49" charset="0"/>
              </a:rPr>
              <a:t>{</a:t>
            </a:r>
          </a:p>
          <a:p>
            <a:r>
              <a:rPr lang="en-US" dirty="0">
                <a:latin typeface="Courier New" panose="02070309020205020404" pitchFamily="49" charset="0"/>
                <a:cs typeface="Courier New" panose="02070309020205020404" pitchFamily="49" charset="0"/>
              </a:rPr>
              <a:t>	double tax = big.cost * 0.077;</a:t>
            </a:r>
          </a:p>
          <a:p>
            <a:r>
              <a:rPr lang="en-US" dirty="0">
                <a:latin typeface="Courier New" panose="02070309020205020404" pitchFamily="49" charset="0"/>
                <a:cs typeface="Courier New" panose="02070309020205020404" pitchFamily="49" charset="0"/>
              </a:rPr>
              <a:t>	//big.code = 'Z';</a:t>
            </a:r>
          </a:p>
          <a:p>
            <a:r>
              <a:rPr lang="en-US" dirty="0">
                <a:latin typeface="Courier New" panose="02070309020205020404" pitchFamily="49" charset="0"/>
                <a:cs typeface="Courier New" panose="02070309020205020404" pitchFamily="49" charset="0"/>
              </a:rPr>
              <a:t>}</a:t>
            </a:r>
          </a:p>
        </p:txBody>
      </p:sp>
    </p:spTree>
    <p:extLst>
      <p:ext uri="{BB962C8B-B14F-4D97-AF65-F5344CB8AC3E}">
        <p14:creationId xmlns:p14="http://schemas.microsoft.com/office/powerpoint/2010/main" val="2245104872"/>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a:t>Pass By Pointer</a:t>
            </a:r>
          </a:p>
        </p:txBody>
      </p:sp>
      <p:sp>
        <p:nvSpPr>
          <p:cNvPr id="3" name="Content Placeholder 2"/>
          <p:cNvSpPr>
            <a:spLocks noGrp="1"/>
          </p:cNvSpPr>
          <p:nvPr>
            <p:ph sz="half" idx="1"/>
          </p:nvPr>
        </p:nvSpPr>
        <p:spPr>
          <a:xfrm>
            <a:off x="4655127" y="2638044"/>
            <a:ext cx="6010711" cy="3101982"/>
          </a:xfrm>
        </p:spPr>
        <p:txBody>
          <a:bodyPr/>
          <a:lstStyle/>
          <a:p>
            <a:r>
              <a:rPr lang="en-US" dirty="0">
                <a:latin typeface="Courier New" panose="02070309020205020404" pitchFamily="49" charset="0"/>
                <a:cs typeface="Courier New" panose="02070309020205020404" pitchFamily="49" charset="0"/>
              </a:rPr>
              <a:t>void function1(</a:t>
            </a:r>
            <a:r>
              <a:rPr lang="en-US" dirty="0">
                <a:solidFill>
                  <a:srgbClr val="FF0000"/>
                </a:solidFill>
                <a:latin typeface="Courier New" panose="02070309020205020404" pitchFamily="49" charset="0"/>
                <a:cs typeface="Courier New" panose="02070309020205020404" pitchFamily="49" charset="0"/>
              </a:rPr>
              <a:t>const</a:t>
            </a:r>
            <a:r>
              <a:rPr lang="en-US" dirty="0">
                <a:latin typeface="Courier New" panose="02070309020205020404" pitchFamily="49" charset="0"/>
                <a:cs typeface="Courier New" panose="02070309020205020404" pitchFamily="49" charset="0"/>
              </a:rPr>
              <a:t> ReallyBig</a:t>
            </a:r>
            <a:r>
              <a:rPr lang="en-US" dirty="0">
                <a:solidFill>
                  <a:srgbClr val="FF0000"/>
                </a:solidFill>
                <a:latin typeface="Courier New" panose="02070309020205020404" pitchFamily="49" charset="0"/>
                <a:cs typeface="Courier New" panose="02070309020205020404" pitchFamily="49" charset="0"/>
              </a:rPr>
              <a:t>*</a:t>
            </a:r>
            <a:r>
              <a:rPr lang="en-US" dirty="0">
                <a:latin typeface="Courier New" panose="02070309020205020404" pitchFamily="49" charset="0"/>
                <a:cs typeface="Courier New" panose="02070309020205020404" pitchFamily="49" charset="0"/>
              </a:rPr>
              <a:t> p);</a:t>
            </a:r>
          </a:p>
          <a:p>
            <a:r>
              <a:rPr lang="en-US" dirty="0">
                <a:latin typeface="Courier New" panose="02070309020205020404" pitchFamily="49" charset="0"/>
                <a:cs typeface="Courier New" panose="02070309020205020404" pitchFamily="49" charset="0"/>
              </a:rPr>
              <a:t>void function2(ReallyBig</a:t>
            </a:r>
            <a:r>
              <a:rPr lang="en-US" dirty="0">
                <a:solidFill>
                  <a:srgbClr val="FF0000"/>
                </a:solidFill>
                <a:latin typeface="Courier New" panose="02070309020205020404" pitchFamily="49" charset="0"/>
                <a:cs typeface="Courier New" panose="02070309020205020404" pitchFamily="49" charset="0"/>
              </a:rPr>
              <a:t>*</a:t>
            </a:r>
            <a:r>
              <a:rPr lang="en-US" dirty="0">
                <a:latin typeface="Courier New" panose="02070309020205020404" pitchFamily="49" charset="0"/>
                <a:cs typeface="Courier New" panose="02070309020205020404" pitchFamily="49" charset="0"/>
              </a:rPr>
              <a:t> </a:t>
            </a:r>
            <a:r>
              <a:rPr lang="en-US" dirty="0">
                <a:solidFill>
                  <a:srgbClr val="FF0000"/>
                </a:solidFill>
                <a:latin typeface="Courier New" panose="02070309020205020404" pitchFamily="49" charset="0"/>
                <a:cs typeface="Courier New" panose="02070309020205020404" pitchFamily="49" charset="0"/>
              </a:rPr>
              <a:t>const</a:t>
            </a:r>
            <a:r>
              <a:rPr lang="en-US" dirty="0">
                <a:latin typeface="Courier New" panose="02070309020205020404" pitchFamily="49" charset="0"/>
                <a:cs typeface="Courier New" panose="02070309020205020404" pitchFamily="49" charset="0"/>
              </a:rPr>
              <a:t> p);</a:t>
            </a:r>
          </a:p>
          <a:p>
            <a:r>
              <a:rPr lang="en-US" dirty="0">
                <a:latin typeface="Courier New" panose="02070309020205020404" pitchFamily="49" charset="0"/>
                <a:cs typeface="Courier New" panose="02070309020205020404" pitchFamily="49" charset="0"/>
              </a:rPr>
              <a:t>void function3(</a:t>
            </a:r>
            <a:r>
              <a:rPr lang="en-US" dirty="0">
                <a:solidFill>
                  <a:srgbClr val="FF0000"/>
                </a:solidFill>
                <a:latin typeface="Courier New" panose="02070309020205020404" pitchFamily="49" charset="0"/>
                <a:cs typeface="Courier New" panose="02070309020205020404" pitchFamily="49" charset="0"/>
              </a:rPr>
              <a:t>const</a:t>
            </a:r>
            <a:r>
              <a:rPr lang="en-US" dirty="0">
                <a:latin typeface="Courier New" panose="02070309020205020404" pitchFamily="49" charset="0"/>
                <a:cs typeface="Courier New" panose="02070309020205020404" pitchFamily="49" charset="0"/>
              </a:rPr>
              <a:t> ReallyBig</a:t>
            </a:r>
            <a:r>
              <a:rPr lang="en-US" dirty="0">
                <a:solidFill>
                  <a:srgbClr val="FF0000"/>
                </a:solidFill>
                <a:latin typeface="Courier New" panose="02070309020205020404" pitchFamily="49" charset="0"/>
                <a:cs typeface="Courier New" panose="02070309020205020404" pitchFamily="49" charset="0"/>
              </a:rPr>
              <a:t>*</a:t>
            </a:r>
            <a:r>
              <a:rPr lang="en-US" dirty="0">
                <a:latin typeface="Courier New" panose="02070309020205020404" pitchFamily="49" charset="0"/>
                <a:cs typeface="Courier New" panose="02070309020205020404" pitchFamily="49" charset="0"/>
              </a:rPr>
              <a:t> </a:t>
            </a:r>
            <a:r>
              <a:rPr lang="en-US" dirty="0">
                <a:solidFill>
                  <a:srgbClr val="FF0000"/>
                </a:solidFill>
                <a:latin typeface="Courier New" panose="02070309020205020404" pitchFamily="49" charset="0"/>
                <a:cs typeface="Courier New" panose="02070309020205020404" pitchFamily="49" charset="0"/>
              </a:rPr>
              <a:t>const</a:t>
            </a:r>
            <a:r>
              <a:rPr lang="en-US" dirty="0">
                <a:latin typeface="Courier New" panose="02070309020205020404" pitchFamily="49" charset="0"/>
                <a:cs typeface="Courier New" panose="02070309020205020404" pitchFamily="49" charset="0"/>
              </a:rPr>
              <a:t> p);</a:t>
            </a:r>
          </a:p>
        </p:txBody>
      </p:sp>
      <p:sp>
        <p:nvSpPr>
          <p:cNvPr id="9" name="Content Placeholder 8"/>
          <p:cNvSpPr>
            <a:spLocks noGrp="1"/>
          </p:cNvSpPr>
          <p:nvPr>
            <p:ph sz="half" idx="2"/>
          </p:nvPr>
        </p:nvSpPr>
        <p:spPr>
          <a:xfrm>
            <a:off x="620994" y="2638044"/>
            <a:ext cx="3064316" cy="3101982"/>
          </a:xfrm>
        </p:spPr>
        <p:txBody>
          <a:bodyPr/>
          <a:lstStyle/>
          <a:p>
            <a:r>
              <a:rPr lang="en-US" dirty="0">
                <a:latin typeface="Courier New" panose="02070309020205020404" pitchFamily="49" charset="0"/>
                <a:cs typeface="Courier New" panose="02070309020205020404" pitchFamily="49" charset="0"/>
              </a:rPr>
              <a:t>ReallyBig widget;</a:t>
            </a:r>
          </a:p>
          <a:p>
            <a:endParaRPr lang="en-US" dirty="0">
              <a:latin typeface="Courier New" panose="02070309020205020404" pitchFamily="49" charset="0"/>
              <a:cs typeface="Courier New" panose="02070309020205020404" pitchFamily="49" charset="0"/>
            </a:endParaRPr>
          </a:p>
          <a:p>
            <a:r>
              <a:rPr lang="en-US" dirty="0">
                <a:latin typeface="Courier New" panose="02070309020205020404" pitchFamily="49" charset="0"/>
                <a:cs typeface="Courier New" panose="02070309020205020404" pitchFamily="49" charset="0"/>
              </a:rPr>
              <a:t>function1(</a:t>
            </a:r>
            <a:r>
              <a:rPr lang="en-US" dirty="0">
                <a:solidFill>
                  <a:srgbClr val="FF0000"/>
                </a:solidFill>
                <a:latin typeface="Courier New" panose="02070309020205020404" pitchFamily="49" charset="0"/>
                <a:cs typeface="Courier New" panose="02070309020205020404" pitchFamily="49" charset="0"/>
              </a:rPr>
              <a:t>&amp;</a:t>
            </a:r>
            <a:r>
              <a:rPr lang="en-US" dirty="0">
                <a:latin typeface="Courier New" panose="02070309020205020404" pitchFamily="49" charset="0"/>
                <a:cs typeface="Courier New" panose="02070309020205020404" pitchFamily="49" charset="0"/>
              </a:rPr>
              <a:t>widget);</a:t>
            </a:r>
          </a:p>
          <a:p>
            <a:r>
              <a:rPr lang="en-US" dirty="0">
                <a:latin typeface="Courier New" panose="02070309020205020404" pitchFamily="49" charset="0"/>
                <a:cs typeface="Courier New" panose="02070309020205020404" pitchFamily="49" charset="0"/>
              </a:rPr>
              <a:t>function2(</a:t>
            </a:r>
            <a:r>
              <a:rPr lang="en-US" dirty="0">
                <a:solidFill>
                  <a:srgbClr val="FF0000"/>
                </a:solidFill>
                <a:latin typeface="Courier New" panose="02070309020205020404" pitchFamily="49" charset="0"/>
                <a:cs typeface="Courier New" panose="02070309020205020404" pitchFamily="49" charset="0"/>
              </a:rPr>
              <a:t>&amp;</a:t>
            </a:r>
            <a:r>
              <a:rPr lang="en-US" dirty="0">
                <a:latin typeface="Courier New" panose="02070309020205020404" pitchFamily="49" charset="0"/>
                <a:cs typeface="Courier New" panose="02070309020205020404" pitchFamily="49" charset="0"/>
              </a:rPr>
              <a:t>widget);</a:t>
            </a:r>
          </a:p>
          <a:p>
            <a:r>
              <a:rPr lang="en-US" dirty="0">
                <a:latin typeface="Courier New" panose="02070309020205020404" pitchFamily="49" charset="0"/>
                <a:cs typeface="Courier New" panose="02070309020205020404" pitchFamily="49" charset="0"/>
              </a:rPr>
              <a:t>function3(</a:t>
            </a:r>
            <a:r>
              <a:rPr lang="en-US" dirty="0">
                <a:solidFill>
                  <a:srgbClr val="FF0000"/>
                </a:solidFill>
                <a:latin typeface="Courier New" panose="02070309020205020404" pitchFamily="49" charset="0"/>
                <a:cs typeface="Courier New" panose="02070309020205020404" pitchFamily="49" charset="0"/>
              </a:rPr>
              <a:t>&amp;</a:t>
            </a:r>
            <a:r>
              <a:rPr lang="en-US" dirty="0">
                <a:latin typeface="Courier New" panose="02070309020205020404" pitchFamily="49" charset="0"/>
                <a:cs typeface="Courier New" panose="02070309020205020404" pitchFamily="49" charset="0"/>
              </a:rPr>
              <a:t>widget);</a:t>
            </a:r>
            <a:endParaRPr lang="en-US" dirty="0"/>
          </a:p>
        </p:txBody>
      </p:sp>
      <p:pic>
        <p:nvPicPr>
          <p:cNvPr id="10" name="Picture 9"/>
          <p:cNvPicPr>
            <a:picLocks noChangeAspect="1"/>
          </p:cNvPicPr>
          <p:nvPr/>
        </p:nvPicPr>
        <p:blipFill>
          <a:blip r:embed="rId3"/>
          <a:stretch>
            <a:fillRect/>
          </a:stretch>
        </p:blipFill>
        <p:spPr>
          <a:xfrm>
            <a:off x="5396099" y="3863109"/>
            <a:ext cx="4528765" cy="1876917"/>
          </a:xfrm>
          <a:prstGeom prst="rect">
            <a:avLst/>
          </a:prstGeom>
        </p:spPr>
      </p:pic>
    </p:spTree>
    <p:extLst>
      <p:ext uri="{BB962C8B-B14F-4D97-AF65-F5344CB8AC3E}">
        <p14:creationId xmlns:p14="http://schemas.microsoft.com/office/powerpoint/2010/main" val="3854725910"/>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a:t>Returning a const Reference</a:t>
            </a:r>
          </a:p>
        </p:txBody>
      </p:sp>
      <p:sp>
        <p:nvSpPr>
          <p:cNvPr id="4" name="Content Placeholder 3"/>
          <p:cNvSpPr>
            <a:spLocks noGrp="1"/>
          </p:cNvSpPr>
          <p:nvPr>
            <p:ph sz="half" idx="1"/>
          </p:nvPr>
        </p:nvSpPr>
        <p:spPr>
          <a:xfrm>
            <a:off x="603850" y="2638044"/>
            <a:ext cx="5249834" cy="3101982"/>
          </a:xfrm>
        </p:spPr>
        <p:txBody>
          <a:bodyPr/>
          <a:lstStyle/>
          <a:p>
            <a:pPr marL="0" indent="0">
              <a:buNone/>
            </a:pPr>
            <a:r>
              <a:rPr lang="en-US" dirty="0">
                <a:solidFill>
                  <a:srgbClr val="FF0000"/>
                </a:solidFill>
                <a:latin typeface="Courier New" panose="02070309020205020404" pitchFamily="49" charset="0"/>
                <a:cs typeface="Courier New" panose="02070309020205020404" pitchFamily="49" charset="0"/>
              </a:rPr>
              <a:t>const</a:t>
            </a:r>
            <a:r>
              <a:rPr lang="en-US" dirty="0">
                <a:latin typeface="Courier New" panose="02070309020205020404" pitchFamily="49" charset="0"/>
                <a:cs typeface="Courier New" panose="02070309020205020404" pitchFamily="49" charset="0"/>
              </a:rPr>
              <a:t> ReallyBig</a:t>
            </a:r>
            <a:r>
              <a:rPr lang="en-US" dirty="0">
                <a:solidFill>
                  <a:srgbClr val="FF0000"/>
                </a:solidFill>
                <a:latin typeface="Courier New" panose="02070309020205020404" pitchFamily="49" charset="0"/>
                <a:cs typeface="Courier New" panose="02070309020205020404" pitchFamily="49" charset="0"/>
              </a:rPr>
              <a:t>&amp;</a:t>
            </a:r>
            <a:r>
              <a:rPr lang="en-US" dirty="0">
                <a:latin typeface="Courier New" panose="02070309020205020404" pitchFamily="49" charset="0"/>
                <a:cs typeface="Courier New" panose="02070309020205020404" pitchFamily="49" charset="0"/>
              </a:rPr>
              <a:t> function1()</a:t>
            </a:r>
          </a:p>
          <a:p>
            <a:pPr marL="0" indent="0">
              <a:buNone/>
            </a:pPr>
            <a:r>
              <a:rPr lang="en-US" dirty="0">
                <a:latin typeface="Courier New" panose="02070309020205020404" pitchFamily="49" charset="0"/>
                <a:cs typeface="Courier New" panose="02070309020205020404" pitchFamily="49" charset="0"/>
              </a:rPr>
              <a:t>{</a:t>
            </a:r>
          </a:p>
          <a:p>
            <a:pPr marL="0" indent="0">
              <a:buNone/>
            </a:pPr>
            <a:r>
              <a:rPr lang="en-US" dirty="0">
                <a:latin typeface="Courier New" panose="02070309020205020404" pitchFamily="49" charset="0"/>
                <a:cs typeface="Courier New" panose="02070309020205020404" pitchFamily="49" charset="0"/>
              </a:rPr>
              <a:t>	static ReallyBig widget =</a:t>
            </a:r>
          </a:p>
          <a:p>
            <a:pPr marL="0" indent="0">
              <a:buNone/>
            </a:pPr>
            <a:r>
              <a:rPr lang="en-US" dirty="0">
                <a:latin typeface="Courier New" panose="02070309020205020404" pitchFamily="49" charset="0"/>
                <a:cs typeface="Courier New" panose="02070309020205020404" pitchFamily="49" charset="0"/>
              </a:rPr>
              <a:t>		{ 'x', 19.95, ... };</a:t>
            </a:r>
          </a:p>
          <a:p>
            <a:pPr marL="0" indent="0">
              <a:buNone/>
            </a:pPr>
            <a:r>
              <a:rPr lang="en-US" dirty="0">
                <a:latin typeface="Courier New" panose="02070309020205020404" pitchFamily="49" charset="0"/>
                <a:cs typeface="Courier New" panose="02070309020205020404" pitchFamily="49" charset="0"/>
              </a:rPr>
              <a:t>	return widget;</a:t>
            </a:r>
          </a:p>
          <a:p>
            <a:pPr marL="0" indent="0">
              <a:buNone/>
            </a:pPr>
            <a:r>
              <a:rPr lang="en-US" dirty="0">
                <a:latin typeface="Courier New" panose="02070309020205020404" pitchFamily="49" charset="0"/>
                <a:cs typeface="Courier New" panose="02070309020205020404" pitchFamily="49" charset="0"/>
              </a:rPr>
              <a:t>}</a:t>
            </a:r>
          </a:p>
        </p:txBody>
      </p:sp>
      <p:sp>
        <p:nvSpPr>
          <p:cNvPr id="5" name="Content Placeholder 4"/>
          <p:cNvSpPr>
            <a:spLocks noGrp="1"/>
          </p:cNvSpPr>
          <p:nvPr>
            <p:ph sz="half" idx="2"/>
          </p:nvPr>
        </p:nvSpPr>
        <p:spPr>
          <a:xfrm>
            <a:off x="6338315" y="2638044"/>
            <a:ext cx="5203828" cy="3101982"/>
          </a:xfrm>
        </p:spPr>
        <p:txBody>
          <a:bodyPr/>
          <a:lstStyle/>
          <a:p>
            <a:pPr marL="0" indent="0">
              <a:buNone/>
            </a:pPr>
            <a:r>
              <a:rPr lang="en-US" dirty="0">
                <a:latin typeface="Courier New" panose="02070309020205020404" pitchFamily="49" charset="0"/>
                <a:cs typeface="Courier New" panose="02070309020205020404" pitchFamily="49" charset="0"/>
              </a:rPr>
              <a:t>const ReallyBig&amp; r1 = function1();</a:t>
            </a:r>
          </a:p>
          <a:p>
            <a:pPr marL="0" indent="0">
              <a:buNone/>
            </a:pPr>
            <a:endParaRPr lang="en-US" dirty="0">
              <a:latin typeface="Courier New" panose="02070309020205020404" pitchFamily="49" charset="0"/>
              <a:cs typeface="Courier New" panose="02070309020205020404" pitchFamily="49" charset="0"/>
            </a:endParaRPr>
          </a:p>
          <a:p>
            <a:pPr marL="0" indent="0">
              <a:buNone/>
            </a:pPr>
            <a:r>
              <a:rPr lang="en-US" dirty="0">
                <a:latin typeface="Courier New" panose="02070309020205020404" pitchFamily="49" charset="0"/>
                <a:cs typeface="Courier New" panose="02070309020205020404" pitchFamily="49" charset="0"/>
              </a:rPr>
              <a:t>//r1.cost = 29.95;	// error</a:t>
            </a:r>
          </a:p>
        </p:txBody>
      </p:sp>
    </p:spTree>
    <p:extLst>
      <p:ext uri="{BB962C8B-B14F-4D97-AF65-F5344CB8AC3E}">
        <p14:creationId xmlns:p14="http://schemas.microsoft.com/office/powerpoint/2010/main" val="494747370"/>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a:t>Returning Constant Data</a:t>
            </a:r>
          </a:p>
        </p:txBody>
      </p:sp>
      <p:sp>
        <p:nvSpPr>
          <p:cNvPr id="3" name="Content Placeholder 2"/>
          <p:cNvSpPr>
            <a:spLocks noGrp="1"/>
          </p:cNvSpPr>
          <p:nvPr>
            <p:ph sz="half" idx="1"/>
          </p:nvPr>
        </p:nvSpPr>
        <p:spPr>
          <a:xfrm>
            <a:off x="609600" y="2638044"/>
            <a:ext cx="5244083" cy="3101982"/>
          </a:xfrm>
        </p:spPr>
        <p:txBody>
          <a:bodyPr/>
          <a:lstStyle/>
          <a:p>
            <a:pPr marL="0" indent="0">
              <a:buNone/>
            </a:pPr>
            <a:r>
              <a:rPr lang="en-US" dirty="0">
                <a:solidFill>
                  <a:srgbClr val="FF0000"/>
                </a:solidFill>
                <a:latin typeface="Courier New" panose="02070309020205020404" pitchFamily="49" charset="0"/>
                <a:cs typeface="Courier New" panose="02070309020205020404" pitchFamily="49" charset="0"/>
              </a:rPr>
              <a:t>const</a:t>
            </a:r>
            <a:r>
              <a:rPr lang="en-US" dirty="0">
                <a:latin typeface="Courier New" panose="02070309020205020404" pitchFamily="49" charset="0"/>
                <a:cs typeface="Courier New" panose="02070309020205020404" pitchFamily="49" charset="0"/>
              </a:rPr>
              <a:t> ReallyBig</a:t>
            </a:r>
            <a:r>
              <a:rPr lang="en-US" dirty="0">
                <a:solidFill>
                  <a:srgbClr val="FF0000"/>
                </a:solidFill>
                <a:latin typeface="Courier New" panose="02070309020205020404" pitchFamily="49" charset="0"/>
                <a:cs typeface="Courier New" panose="02070309020205020404" pitchFamily="49" charset="0"/>
              </a:rPr>
              <a:t>*</a:t>
            </a:r>
            <a:r>
              <a:rPr lang="en-US" dirty="0">
                <a:latin typeface="Courier New" panose="02070309020205020404" pitchFamily="49" charset="0"/>
                <a:cs typeface="Courier New" panose="02070309020205020404" pitchFamily="49" charset="0"/>
              </a:rPr>
              <a:t> function1()</a:t>
            </a:r>
          </a:p>
          <a:p>
            <a:pPr marL="0" indent="0">
              <a:buNone/>
            </a:pPr>
            <a:r>
              <a:rPr lang="en-US" dirty="0">
                <a:latin typeface="Courier New" panose="02070309020205020404" pitchFamily="49" charset="0"/>
                <a:cs typeface="Courier New" panose="02070309020205020404" pitchFamily="49" charset="0"/>
              </a:rPr>
              <a:t>{</a:t>
            </a:r>
          </a:p>
          <a:p>
            <a:pPr marL="0" indent="0">
              <a:buNone/>
            </a:pPr>
            <a:r>
              <a:rPr lang="en-US" dirty="0">
                <a:latin typeface="Courier New" panose="02070309020205020404" pitchFamily="49" charset="0"/>
                <a:cs typeface="Courier New" panose="02070309020205020404" pitchFamily="49" charset="0"/>
              </a:rPr>
              <a:t>	static ReallyBig widget =</a:t>
            </a:r>
          </a:p>
          <a:p>
            <a:pPr marL="0" indent="0">
              <a:buNone/>
            </a:pPr>
            <a:r>
              <a:rPr lang="en-US" dirty="0">
                <a:latin typeface="Courier New" panose="02070309020205020404" pitchFamily="49" charset="0"/>
                <a:cs typeface="Courier New" panose="02070309020205020404" pitchFamily="49" charset="0"/>
              </a:rPr>
              <a:t>		{ 'x', 19.95, ... };</a:t>
            </a:r>
          </a:p>
          <a:p>
            <a:pPr marL="0" indent="0">
              <a:buNone/>
            </a:pPr>
            <a:r>
              <a:rPr lang="en-US" dirty="0">
                <a:latin typeface="Courier New" panose="02070309020205020404" pitchFamily="49" charset="0"/>
                <a:cs typeface="Courier New" panose="02070309020205020404" pitchFamily="49" charset="0"/>
              </a:rPr>
              <a:t>	return &amp;widget;</a:t>
            </a:r>
          </a:p>
          <a:p>
            <a:pPr marL="0" indent="0">
              <a:buNone/>
            </a:pPr>
            <a:r>
              <a:rPr lang="en-US" dirty="0">
                <a:latin typeface="Courier New" panose="02070309020205020404" pitchFamily="49" charset="0"/>
                <a:cs typeface="Courier New" panose="02070309020205020404" pitchFamily="49" charset="0"/>
              </a:rPr>
              <a:t>}</a:t>
            </a:r>
          </a:p>
        </p:txBody>
      </p:sp>
      <p:sp>
        <p:nvSpPr>
          <p:cNvPr id="4" name="Content Placeholder 3"/>
          <p:cNvSpPr>
            <a:spLocks noGrp="1"/>
          </p:cNvSpPr>
          <p:nvPr>
            <p:ph sz="half" idx="2"/>
          </p:nvPr>
        </p:nvSpPr>
        <p:spPr>
          <a:xfrm>
            <a:off x="6338315" y="2638044"/>
            <a:ext cx="5262558" cy="3101982"/>
          </a:xfrm>
        </p:spPr>
        <p:txBody>
          <a:bodyPr/>
          <a:lstStyle/>
          <a:p>
            <a:pPr marL="0" indent="0">
              <a:buNone/>
            </a:pPr>
            <a:r>
              <a:rPr lang="en-US" dirty="0">
                <a:solidFill>
                  <a:srgbClr val="FF0000"/>
                </a:solidFill>
                <a:latin typeface="Courier New" panose="02070309020205020404" pitchFamily="49" charset="0"/>
                <a:cs typeface="Courier New" panose="02070309020205020404" pitchFamily="49" charset="0"/>
              </a:rPr>
              <a:t>const</a:t>
            </a:r>
            <a:r>
              <a:rPr lang="en-US" dirty="0">
                <a:latin typeface="Courier New" panose="02070309020205020404" pitchFamily="49" charset="0"/>
                <a:cs typeface="Courier New" panose="02070309020205020404" pitchFamily="49" charset="0"/>
              </a:rPr>
              <a:t> ReallyBig</a:t>
            </a:r>
            <a:r>
              <a:rPr lang="en-US" dirty="0">
                <a:solidFill>
                  <a:srgbClr val="FF0000"/>
                </a:solidFill>
                <a:latin typeface="Courier New" panose="02070309020205020404" pitchFamily="49" charset="0"/>
                <a:cs typeface="Courier New" panose="02070309020205020404" pitchFamily="49" charset="0"/>
              </a:rPr>
              <a:t>*</a:t>
            </a:r>
            <a:r>
              <a:rPr lang="en-US" dirty="0">
                <a:latin typeface="Courier New" panose="02070309020205020404" pitchFamily="49" charset="0"/>
                <a:cs typeface="Courier New" panose="02070309020205020404" pitchFamily="49" charset="0"/>
              </a:rPr>
              <a:t> p1 = function1();</a:t>
            </a:r>
          </a:p>
          <a:p>
            <a:pPr marL="0" indent="0">
              <a:buNone/>
            </a:pPr>
            <a:endParaRPr lang="en-US" dirty="0">
              <a:latin typeface="Courier New" panose="02070309020205020404" pitchFamily="49" charset="0"/>
              <a:cs typeface="Courier New" panose="02070309020205020404" pitchFamily="49" charset="0"/>
            </a:endParaRPr>
          </a:p>
          <a:p>
            <a:pPr marL="0" indent="0">
              <a:buNone/>
            </a:pPr>
            <a:r>
              <a:rPr lang="en-US" dirty="0">
                <a:latin typeface="Courier New" panose="02070309020205020404" pitchFamily="49" charset="0"/>
                <a:cs typeface="Courier New" panose="02070309020205020404" pitchFamily="49" charset="0"/>
              </a:rPr>
              <a:t>//p1-&gt;cost = 29.95;		// error</a:t>
            </a:r>
          </a:p>
          <a:p>
            <a:pPr marL="0" indent="0">
              <a:buNone/>
            </a:pPr>
            <a:r>
              <a:rPr lang="en-US" dirty="0">
                <a:latin typeface="Courier New" panose="02070309020205020404" pitchFamily="49" charset="0"/>
                <a:cs typeface="Courier New" panose="02070309020205020404" pitchFamily="49" charset="0"/>
              </a:rPr>
              <a:t>p1 = new ReallyBig;		// okay</a:t>
            </a:r>
          </a:p>
        </p:txBody>
      </p:sp>
    </p:spTree>
    <p:extLst>
      <p:ext uri="{BB962C8B-B14F-4D97-AF65-F5344CB8AC3E}">
        <p14:creationId xmlns:p14="http://schemas.microsoft.com/office/powerpoint/2010/main" val="2440775701"/>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a:t>Returning A Constant Pointer</a:t>
            </a:r>
          </a:p>
        </p:txBody>
      </p:sp>
      <p:sp>
        <p:nvSpPr>
          <p:cNvPr id="3" name="Content Placeholder 2"/>
          <p:cNvSpPr>
            <a:spLocks noGrp="1"/>
          </p:cNvSpPr>
          <p:nvPr>
            <p:ph sz="half" idx="1"/>
          </p:nvPr>
        </p:nvSpPr>
        <p:spPr>
          <a:xfrm>
            <a:off x="609600" y="2638044"/>
            <a:ext cx="5244083" cy="3101982"/>
          </a:xfrm>
        </p:spPr>
        <p:txBody>
          <a:bodyPr/>
          <a:lstStyle/>
          <a:p>
            <a:pPr marL="0" indent="0">
              <a:buNone/>
            </a:pPr>
            <a:r>
              <a:rPr lang="en-US" dirty="0">
                <a:latin typeface="Courier New" panose="02070309020205020404" pitchFamily="49" charset="0"/>
                <a:cs typeface="Courier New" panose="02070309020205020404" pitchFamily="49" charset="0"/>
              </a:rPr>
              <a:t>ReallyBig</a:t>
            </a:r>
            <a:r>
              <a:rPr lang="en-US" dirty="0">
                <a:solidFill>
                  <a:srgbClr val="FF0000"/>
                </a:solidFill>
                <a:latin typeface="Courier New" panose="02070309020205020404" pitchFamily="49" charset="0"/>
                <a:cs typeface="Courier New" panose="02070309020205020404" pitchFamily="49" charset="0"/>
              </a:rPr>
              <a:t>*</a:t>
            </a:r>
            <a:r>
              <a:rPr lang="en-US" dirty="0">
                <a:latin typeface="Courier New" panose="02070309020205020404" pitchFamily="49" charset="0"/>
                <a:cs typeface="Courier New" panose="02070309020205020404" pitchFamily="49" charset="0"/>
              </a:rPr>
              <a:t> </a:t>
            </a:r>
            <a:r>
              <a:rPr lang="en-US" dirty="0">
                <a:solidFill>
                  <a:srgbClr val="FF0000"/>
                </a:solidFill>
                <a:latin typeface="Courier New" panose="02070309020205020404" pitchFamily="49" charset="0"/>
                <a:cs typeface="Courier New" panose="02070309020205020404" pitchFamily="49" charset="0"/>
              </a:rPr>
              <a:t>const</a:t>
            </a:r>
            <a:r>
              <a:rPr lang="en-US" dirty="0">
                <a:latin typeface="Courier New" panose="02070309020205020404" pitchFamily="49" charset="0"/>
                <a:cs typeface="Courier New" panose="02070309020205020404" pitchFamily="49" charset="0"/>
              </a:rPr>
              <a:t> function2()</a:t>
            </a:r>
          </a:p>
          <a:p>
            <a:pPr marL="0" indent="0">
              <a:buNone/>
            </a:pPr>
            <a:r>
              <a:rPr lang="en-US" dirty="0">
                <a:latin typeface="Courier New" panose="02070309020205020404" pitchFamily="49" charset="0"/>
                <a:cs typeface="Courier New" panose="02070309020205020404" pitchFamily="49" charset="0"/>
              </a:rPr>
              <a:t>{</a:t>
            </a:r>
          </a:p>
          <a:p>
            <a:pPr marL="0" indent="0">
              <a:buNone/>
            </a:pPr>
            <a:r>
              <a:rPr lang="en-US" dirty="0">
                <a:latin typeface="Courier New" panose="02070309020205020404" pitchFamily="49" charset="0"/>
                <a:cs typeface="Courier New" panose="02070309020205020404" pitchFamily="49" charset="0"/>
              </a:rPr>
              <a:t>	static ReallyBig widget =</a:t>
            </a:r>
          </a:p>
          <a:p>
            <a:pPr marL="0" indent="0">
              <a:buNone/>
            </a:pPr>
            <a:r>
              <a:rPr lang="en-US" dirty="0">
                <a:latin typeface="Courier New" panose="02070309020205020404" pitchFamily="49" charset="0"/>
                <a:cs typeface="Courier New" panose="02070309020205020404" pitchFamily="49" charset="0"/>
              </a:rPr>
              <a:t>		{ 'x', 19.95, ... };</a:t>
            </a:r>
          </a:p>
          <a:p>
            <a:pPr marL="0" indent="0">
              <a:buNone/>
            </a:pPr>
            <a:r>
              <a:rPr lang="en-US" dirty="0">
                <a:latin typeface="Courier New" panose="02070309020205020404" pitchFamily="49" charset="0"/>
                <a:cs typeface="Courier New" panose="02070309020205020404" pitchFamily="49" charset="0"/>
              </a:rPr>
              <a:t>	return </a:t>
            </a:r>
            <a:r>
              <a:rPr lang="en-US" dirty="0">
                <a:solidFill>
                  <a:srgbClr val="FF0000"/>
                </a:solidFill>
                <a:latin typeface="Courier New" panose="02070309020205020404" pitchFamily="49" charset="0"/>
                <a:cs typeface="Courier New" panose="02070309020205020404" pitchFamily="49" charset="0"/>
              </a:rPr>
              <a:t>&amp;</a:t>
            </a:r>
            <a:r>
              <a:rPr lang="en-US" dirty="0">
                <a:latin typeface="Courier New" panose="02070309020205020404" pitchFamily="49" charset="0"/>
                <a:cs typeface="Courier New" panose="02070309020205020404" pitchFamily="49" charset="0"/>
              </a:rPr>
              <a:t>widget;</a:t>
            </a:r>
          </a:p>
          <a:p>
            <a:pPr marL="0" indent="0">
              <a:buNone/>
            </a:pPr>
            <a:r>
              <a:rPr lang="en-US" dirty="0">
                <a:latin typeface="Courier New" panose="02070309020205020404" pitchFamily="49" charset="0"/>
                <a:cs typeface="Courier New" panose="02070309020205020404" pitchFamily="49" charset="0"/>
              </a:rPr>
              <a:t>}</a:t>
            </a:r>
          </a:p>
        </p:txBody>
      </p:sp>
      <p:sp>
        <p:nvSpPr>
          <p:cNvPr id="4" name="Content Placeholder 3"/>
          <p:cNvSpPr>
            <a:spLocks noGrp="1"/>
          </p:cNvSpPr>
          <p:nvPr>
            <p:ph sz="half" idx="2"/>
          </p:nvPr>
        </p:nvSpPr>
        <p:spPr>
          <a:xfrm>
            <a:off x="6338315" y="2638044"/>
            <a:ext cx="5253321" cy="3101982"/>
          </a:xfrm>
        </p:spPr>
        <p:txBody>
          <a:bodyPr/>
          <a:lstStyle/>
          <a:p>
            <a:pPr marL="0" indent="0">
              <a:buNone/>
            </a:pPr>
            <a:r>
              <a:rPr lang="en-US" dirty="0">
                <a:solidFill>
                  <a:srgbClr val="FF0000"/>
                </a:solidFill>
                <a:latin typeface="Courier New" panose="02070309020205020404" pitchFamily="49" charset="0"/>
                <a:cs typeface="Courier New" panose="02070309020205020404" pitchFamily="49" charset="0"/>
              </a:rPr>
              <a:t>ReallyBig* const </a:t>
            </a:r>
            <a:r>
              <a:rPr lang="en-US" dirty="0">
                <a:latin typeface="Courier New" panose="02070309020205020404" pitchFamily="49" charset="0"/>
                <a:cs typeface="Courier New" panose="02070309020205020404" pitchFamily="49" charset="0"/>
              </a:rPr>
              <a:t>p2 = function2();</a:t>
            </a:r>
          </a:p>
          <a:p>
            <a:pPr marL="0" indent="0">
              <a:buNone/>
            </a:pPr>
            <a:endParaRPr lang="en-US" dirty="0">
              <a:latin typeface="Courier New" panose="02070309020205020404" pitchFamily="49" charset="0"/>
              <a:cs typeface="Courier New" panose="02070309020205020404" pitchFamily="49" charset="0"/>
            </a:endParaRPr>
          </a:p>
          <a:p>
            <a:pPr marL="0" indent="0">
              <a:buNone/>
            </a:pPr>
            <a:r>
              <a:rPr lang="en-US" dirty="0">
                <a:latin typeface="Courier New" panose="02070309020205020404" pitchFamily="49" charset="0"/>
                <a:cs typeface="Courier New" panose="02070309020205020404" pitchFamily="49" charset="0"/>
              </a:rPr>
              <a:t>p2-&gt;cost = 29.95;		// okay</a:t>
            </a:r>
          </a:p>
          <a:p>
            <a:pPr marL="0" indent="0">
              <a:buNone/>
            </a:pPr>
            <a:r>
              <a:rPr lang="en-US" dirty="0">
                <a:latin typeface="Courier New" panose="02070309020205020404" pitchFamily="49" charset="0"/>
                <a:cs typeface="Courier New" panose="02070309020205020404" pitchFamily="49" charset="0"/>
              </a:rPr>
              <a:t>//p2 = new ReallyBig;	// error</a:t>
            </a:r>
          </a:p>
        </p:txBody>
      </p:sp>
    </p:spTree>
    <p:extLst>
      <p:ext uri="{BB962C8B-B14F-4D97-AF65-F5344CB8AC3E}">
        <p14:creationId xmlns:p14="http://schemas.microsoft.com/office/powerpoint/2010/main" val="947159870"/>
      </p:ext>
    </p:extLst>
  </p:cSld>
  <p:clrMapOvr>
    <a:masterClrMapping/>
  </p:clrMapOvr>
</p:sld>
</file>

<file path=ppt/theme/theme1.xml><?xml version="1.0" encoding="utf-8"?>
<a:theme xmlns:a="http://schemas.openxmlformats.org/drawingml/2006/main" name="Parcel">
  <a:themeElements>
    <a:clrScheme name="Parcel">
      <a:dk1>
        <a:srgbClr val="000000"/>
      </a:dk1>
      <a:lt1>
        <a:srgbClr val="FFFFFF"/>
      </a:lt1>
      <a:dk2>
        <a:srgbClr val="4A5356"/>
      </a:dk2>
      <a:lt2>
        <a:srgbClr val="E8E3CE"/>
      </a:lt2>
      <a:accent1>
        <a:srgbClr val="F6A21D"/>
      </a:accent1>
      <a:accent2>
        <a:srgbClr val="9BAFB5"/>
      </a:accent2>
      <a:accent3>
        <a:srgbClr val="C96731"/>
      </a:accent3>
      <a:accent4>
        <a:srgbClr val="9CA383"/>
      </a:accent4>
      <a:accent5>
        <a:srgbClr val="87795D"/>
      </a:accent5>
      <a:accent6>
        <a:srgbClr val="A0988C"/>
      </a:accent6>
      <a:hlink>
        <a:srgbClr val="00B0F0"/>
      </a:hlink>
      <a:folHlink>
        <a:srgbClr val="738F97"/>
      </a:folHlink>
    </a:clrScheme>
    <a:fontScheme name="Parcel">
      <a:majorFont>
        <a:latin typeface="Gill Sans MT" panose="020B0502020104020203"/>
        <a:ea typeface=""/>
        <a:cs typeface=""/>
        <a:font script="Grek" typeface="Corbel"/>
        <a:font script="Cyrl" typeface="Corbel"/>
        <a:font script="Jpan" typeface="HGｺﾞｼｯｸE"/>
        <a:font script="Hang" typeface="휴먼매직체"/>
        <a:font script="Hans" typeface="华文中宋"/>
        <a:font script="Hant" typeface="微軟正黑體"/>
        <a:font script="Arab" typeface="Majalla UI"/>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font script="Geor" typeface="Sylfaen"/>
      </a:majorFont>
      <a:minorFont>
        <a:latin typeface="Gill Sans MT" panose="020B0502020104020203"/>
        <a:ea typeface=""/>
        <a:cs typeface=""/>
        <a:font script="Grek" typeface="Corbel"/>
        <a:font script="Cyrl" typeface="Corbel"/>
        <a:font script="Jpan" typeface="HGｺﾞｼｯｸE"/>
        <a:font script="Hang" typeface="휴먼매직체"/>
        <a:font script="Hans" typeface="华文中宋"/>
        <a:font script="Hant" typeface="微軟正黑體"/>
        <a:font script="Arab" typeface="Majalla UI"/>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font script="Geor" typeface="Sylfaen"/>
      </a:minorFont>
    </a:fontScheme>
    <a:fmtScheme name="Parcel">
      <a:fillStyleLst>
        <a:solidFill>
          <a:schemeClr val="phClr"/>
        </a:solidFill>
        <a:gradFill rotWithShape="1">
          <a:gsLst>
            <a:gs pos="0">
              <a:schemeClr val="phClr">
                <a:tint val="80000"/>
                <a:satMod val="107000"/>
                <a:lumMod val="103000"/>
              </a:schemeClr>
            </a:gs>
            <a:gs pos="100000">
              <a:schemeClr val="phClr">
                <a:tint val="82000"/>
                <a:satMod val="109000"/>
                <a:lumMod val="103000"/>
              </a:schemeClr>
            </a:gs>
          </a:gsLst>
          <a:lin ang="5400000" scaled="0"/>
        </a:gradFill>
        <a:gradFill rotWithShape="1">
          <a:gsLst>
            <a:gs pos="0">
              <a:schemeClr val="phClr">
                <a:tint val="97000"/>
                <a:satMod val="100000"/>
                <a:lumMod val="102000"/>
              </a:schemeClr>
            </a:gs>
            <a:gs pos="50000">
              <a:schemeClr val="phClr">
                <a:shade val="100000"/>
                <a:satMod val="103000"/>
                <a:lumMod val="100000"/>
              </a:schemeClr>
            </a:gs>
            <a:gs pos="100000">
              <a:schemeClr val="phClr">
                <a:shade val="93000"/>
                <a:satMod val="110000"/>
                <a:lumMod val="99000"/>
              </a:schemeClr>
            </a:gs>
          </a:gsLst>
          <a:lin ang="5400000" scaled="0"/>
        </a:gradFill>
      </a:fillStyleLst>
      <a:lnStyleLst>
        <a:ln w="6350" cap="flat" cmpd="sng" algn="ctr">
          <a:solidFill>
            <a:schemeClr val="phClr"/>
          </a:solidFill>
          <a:prstDash val="solid"/>
        </a:ln>
        <a:ln w="12700" cap="flat" cmpd="sng" algn="ctr">
          <a:solidFill>
            <a:schemeClr val="phClr"/>
          </a:solidFill>
          <a:prstDash val="solid"/>
        </a:ln>
        <a:ln w="31750" cap="flat" cmpd="sng" algn="ctr">
          <a:solidFill>
            <a:schemeClr val="phClr"/>
          </a:solidFill>
          <a:prstDash val="solid"/>
        </a:ln>
      </a:lnStyleLst>
      <a:effectStyleLst>
        <a:effectStyle>
          <a:effectLst/>
        </a:effectStyle>
        <a:effectStyle>
          <a:effectLst/>
        </a:effectStyle>
        <a:effectStyle>
          <a:effectLst>
            <a:outerShdw blurRad="55880" dist="15240" dir="5400000" algn="ctr" rotWithShape="0">
              <a:srgbClr val="000000">
                <a:alpha val="45000"/>
              </a:srgbClr>
            </a:outerShdw>
          </a:effectLst>
          <a:scene3d>
            <a:camera prst="orthographicFront">
              <a:rot lat="0" lon="0" rev="0"/>
            </a:camera>
            <a:lightRig rig="brightRoom" dir="tl"/>
          </a:scene3d>
          <a:sp3d prstMaterial="dkEdge">
            <a:bevelT w="0" h="0"/>
          </a:sp3d>
        </a:effectStyle>
      </a:effectStyleLst>
      <a:bgFillStyleLst>
        <a:solidFill>
          <a:schemeClr val="phClr"/>
        </a:solidFill>
        <a:solidFill>
          <a:schemeClr val="phClr">
            <a:tint val="95000"/>
            <a:satMod val="170000"/>
          </a:schemeClr>
        </a:solidFill>
        <a:gradFill rotWithShape="1">
          <a:gsLst>
            <a:gs pos="0">
              <a:schemeClr val="phClr">
                <a:tint val="97000"/>
                <a:shade val="100000"/>
                <a:satMod val="185000"/>
                <a:lumMod val="120000"/>
              </a:schemeClr>
            </a:gs>
            <a:gs pos="100000">
              <a:schemeClr val="phClr">
                <a:tint val="96000"/>
                <a:shade val="95000"/>
                <a:satMod val="215000"/>
                <a:lumMod val="80000"/>
              </a:schemeClr>
            </a:gs>
          </a:gsLst>
          <a:path path="circle">
            <a:fillToRect l="50000" t="55000" r="125000" b="100000"/>
          </a:path>
        </a:gradFill>
      </a:bgFillStyleLst>
    </a:fmtScheme>
  </a:themeElements>
  <a:objectDefaults/>
  <a:extraClrSchemeLst/>
  <a:extLst>
    <a:ext uri="{05A4C25C-085E-4340-85A3-A5531E510DB2}">
      <thm15:themeFamily xmlns:thm15="http://schemas.microsoft.com/office/thememl/2012/main" name="Parcel" id="{8BEC4385-4EB9-4D53-BFB5-0EA123736B6D}" vid="{4DB32801-28C0-48B0-8C1D-A9A58613615A}"/>
    </a:ext>
  </a:extLst>
</a:theme>
</file>

<file path=ppt/theme/theme2.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emplate>Parcel</Template>
  <TotalTime>1426</TotalTime>
  <Words>1422</Words>
  <Application>Microsoft Office PowerPoint</Application>
  <PresentationFormat>Widescreen</PresentationFormat>
  <Paragraphs>98</Paragraphs>
  <Slides>9</Slides>
  <Notes>9</Notes>
  <HiddenSlides>0</HiddenSlides>
  <MMClips>0</MMClips>
  <ScaleCrop>false</ScaleCrop>
  <HeadingPairs>
    <vt:vector size="6" baseType="variant">
      <vt:variant>
        <vt:lpstr>Fonts Used</vt:lpstr>
      </vt:variant>
      <vt:variant>
        <vt:i4>4</vt:i4>
      </vt:variant>
      <vt:variant>
        <vt:lpstr>Theme</vt:lpstr>
      </vt:variant>
      <vt:variant>
        <vt:i4>1</vt:i4>
      </vt:variant>
      <vt:variant>
        <vt:lpstr>Slide Titles</vt:lpstr>
      </vt:variant>
      <vt:variant>
        <vt:i4>9</vt:i4>
      </vt:variant>
    </vt:vector>
  </HeadingPairs>
  <TitlesOfParts>
    <vt:vector size="14" baseType="lpstr">
      <vt:lpstr>Arial</vt:lpstr>
      <vt:lpstr>Calibri</vt:lpstr>
      <vt:lpstr>Courier New</vt:lpstr>
      <vt:lpstr>Gill Sans MT</vt:lpstr>
      <vt:lpstr>Parcel</vt:lpstr>
      <vt:lpstr>Functions and the const keyword</vt:lpstr>
      <vt:lpstr>Input Only vs. INOUT</vt:lpstr>
      <vt:lpstr>Pass By Value</vt:lpstr>
      <vt:lpstr>Fast &amp; Efficient Data Passing</vt:lpstr>
      <vt:lpstr>Pass By Reference</vt:lpstr>
      <vt:lpstr>Pass By Pointer</vt:lpstr>
      <vt:lpstr>Returning a const Reference</vt:lpstr>
      <vt:lpstr>Returning Constant Data</vt:lpstr>
      <vt:lpstr>Returning A Constant Pointer</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Operators and Operands</dc:title>
  <dc:creator>Delroy Brinkerhoff</dc:creator>
  <cp:lastModifiedBy>Delroy Brinkerhoff</cp:lastModifiedBy>
  <cp:revision>29</cp:revision>
  <dcterms:created xsi:type="dcterms:W3CDTF">2016-07-13T22:03:45Z</dcterms:created>
  <dcterms:modified xsi:type="dcterms:W3CDTF">2022-02-19T18:15:57Z</dcterms:modified>
</cp:coreProperties>
</file>

<file path=docProps/thumbnail.jpeg>
</file>