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1.xml" ContentType="application/vnd.openxmlformats-officedocument.presentationml.tags+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tags/tag6.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tags/tag9.xml" ContentType="application/vnd.openxmlformats-officedocument.presentationml.tags+xml"/>
  <Override PartName="/ppt/tags/tag10.xml" ContentType="application/vnd.openxmlformats-officedocument.presentationml.tags+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ags/tag11.xml" ContentType="application/vnd.openxmlformats-officedocument.presentationml.tags+xml"/>
  <Override PartName="/ppt/tags/tag12.xml" ContentType="application/vnd.openxmlformats-officedocument.presentationml.tags+xml"/>
  <Override PartName="/ppt/tags/tag13.xml" ContentType="application/vnd.openxmlformats-officedocument.presentationml.tags+xml"/>
  <Override PartName="/ppt/tags/tag14.xml" ContentType="application/vnd.openxmlformats-officedocument.presentationml.tags+xml"/>
  <Override PartName="/ppt/tags/tag15.xml" ContentType="application/vnd.openxmlformats-officedocument.presentationml.tags+xml"/>
  <Override PartName="/ppt/tags/tag16.xml" ContentType="application/vnd.openxmlformats-officedocument.presentationml.tags+xml"/>
  <Override PartName="/ppt/tags/tag17.xml" ContentType="application/vnd.openxmlformats-officedocument.presentationml.tags+xml"/>
  <Override PartName="/ppt/tags/tag18.xml" ContentType="application/vnd.openxmlformats-officedocument.presentationml.tags+xml"/>
  <Override PartName="/ppt/tags/tag19.xml" ContentType="application/vnd.openxmlformats-officedocument.presentationml.tags+xml"/>
  <Override PartName="/ppt/tags/tag20.xml" ContentType="application/vnd.openxmlformats-officedocument.presentationml.tags+xml"/>
  <Override PartName="/ppt/tags/tag21.xml" ContentType="application/vnd.openxmlformats-officedocument.presentationml.tags+xml"/>
  <Override PartName="/ppt/tags/tag22.xml" ContentType="application/vnd.openxmlformats-officedocument.presentationml.tags+xml"/>
  <Override PartName="/ppt/tags/tag23.xml" ContentType="application/vnd.openxmlformats-officedocument.presentationml.tags+xml"/>
  <Override PartName="/ppt/tags/tag24.xml" ContentType="application/vnd.openxmlformats-officedocument.presentationml.tags+xml"/>
  <Override PartName="/ppt/tags/tag25.xml" ContentType="application/vnd.openxmlformats-officedocument.presentationml.tags+xml"/>
  <Override PartName="/ppt/tags/tag26.xml" ContentType="application/vnd.openxmlformats-officedocument.presentationml.tags+xml"/>
  <Override PartName="/ppt/tags/tag27.xml" ContentType="application/vnd.openxmlformats-officedocument.presentationml.tags+xml"/>
  <Override PartName="/ppt/tags/tag28.xml" ContentType="application/vnd.openxmlformats-officedocument.presentationml.tags+xml"/>
  <Override PartName="/ppt/tags/tag29.xml" ContentType="application/vnd.openxmlformats-officedocument.presentationml.tags+xml"/>
  <Override PartName="/ppt/tags/tag30.xml" ContentType="application/vnd.openxmlformats-officedocument.presentationml.tags+xml"/>
  <Override PartName="/ppt/tags/tag31.xml" ContentType="application/vnd.openxmlformats-officedocument.presentationml.tags+xml"/>
  <Override PartName="/ppt/tags/tag32.xml" ContentType="application/vnd.openxmlformats-officedocument.presentationml.tags+xml"/>
  <Override PartName="/ppt/tags/tag33.xml" ContentType="application/vnd.openxmlformats-officedocument.presentationml.tags+xml"/>
  <Override PartName="/ppt/tags/tag34.xml" ContentType="application/vnd.openxmlformats-officedocument.presentationml.tags+xml"/>
  <Override PartName="/ppt/tags/tag35.xml" ContentType="application/vnd.openxmlformats-officedocument.presentationml.tags+xml"/>
  <Override PartName="/ppt/tags/tag36.xml" ContentType="application/vnd.openxmlformats-officedocument.presentationml.tags+xml"/>
  <Override PartName="/ppt/tags/tag37.xml" ContentType="application/vnd.openxmlformats-officedocument.presentationml.tags+xml"/>
  <Override PartName="/ppt/tags/tag38.xml" ContentType="application/vnd.openxmlformats-officedocument.presentationml.tags+xml"/>
  <Override PartName="/ppt/theme/theme3.xml" ContentType="application/vnd.openxmlformats-officedocument.theme+xml"/>
  <Override PartName="/ppt/tags/tag39.xml" ContentType="application/vnd.openxmlformats-officedocument.presentationml.tags+xml"/>
  <Override PartName="/ppt/tags/tag40.xml" ContentType="application/vnd.openxmlformats-officedocument.presentationml.tags+xml"/>
  <Override PartName="/ppt/tags/tag41.xml" ContentType="application/vnd.openxmlformats-officedocument.presentationml.tags+xml"/>
  <Override PartName="/ppt/notesSlides/notesSlide1.xml" ContentType="application/vnd.openxmlformats-officedocument.presentationml.notesSlide+xml"/>
  <Override PartName="/ppt/tags/tag42.xml" ContentType="application/vnd.openxmlformats-officedocument.presentationml.tags+xml"/>
  <Override PartName="/ppt/tags/tag43.xml" ContentType="application/vnd.openxmlformats-officedocument.presentationml.tags+xml"/>
  <Override PartName="/ppt/tags/tag44.xml" ContentType="application/vnd.openxmlformats-officedocument.presentationml.tags+xml"/>
  <Override PartName="/ppt/tags/tag45.xml" ContentType="application/vnd.openxmlformats-officedocument.presentationml.tags+xml"/>
  <Override PartName="/ppt/tags/tag46.xml" ContentType="application/vnd.openxmlformats-officedocument.presentationml.tags+xml"/>
  <Override PartName="/ppt/notesSlides/notesSlide2.xml" ContentType="application/vnd.openxmlformats-officedocument.presentationml.notesSlide+xml"/>
  <Override PartName="/ppt/tags/tag47.xml" ContentType="application/vnd.openxmlformats-officedocument.presentationml.tags+xml"/>
  <Override PartName="/ppt/tags/tag48.xml" ContentType="application/vnd.openxmlformats-officedocument.presentationml.tags+xml"/>
  <Override PartName="/ppt/tags/tag49.xml" ContentType="application/vnd.openxmlformats-officedocument.presentationml.tags+xml"/>
  <Override PartName="/ppt/tags/tag50.xml" ContentType="application/vnd.openxmlformats-officedocument.presentationml.tags+xml"/>
  <Override PartName="/ppt/notesSlides/notesSlide3.xml" ContentType="application/vnd.openxmlformats-officedocument.presentationml.notesSlide+xml"/>
  <Override PartName="/ppt/tags/tag51.xml" ContentType="application/vnd.openxmlformats-officedocument.presentationml.tags+xml"/>
  <Override PartName="/ppt/tags/tag52.xml" ContentType="application/vnd.openxmlformats-officedocument.presentationml.tags+xml"/>
  <Override PartName="/ppt/tags/tag53.xml" ContentType="application/vnd.openxmlformats-officedocument.presentationml.tags+xml"/>
  <Override PartName="/ppt/tags/tag54.xml" ContentType="application/vnd.openxmlformats-officedocument.presentationml.tags+xml"/>
  <Override PartName="/ppt/tags/tag55.xml" ContentType="application/vnd.openxmlformats-officedocument.presentationml.tags+xml"/>
  <Override PartName="/ppt/notesSlides/notesSlide4.xml" ContentType="application/vnd.openxmlformats-officedocument.presentationml.notesSlide+xml"/>
  <Override PartName="/ppt/tags/tag56.xml" ContentType="application/vnd.openxmlformats-officedocument.presentationml.tags+xml"/>
  <Override PartName="/ppt/tags/tag57.xml" ContentType="application/vnd.openxmlformats-officedocument.presentationml.tags+xml"/>
  <Override PartName="/ppt/tags/tag58.xml" ContentType="application/vnd.openxmlformats-officedocument.presentationml.tags+xml"/>
  <Override PartName="/ppt/notesSlides/notesSlide5.xml" ContentType="application/vnd.openxmlformats-officedocument.presentationml.notesSlide+xml"/>
  <Override PartName="/ppt/tags/tag59.xml" ContentType="application/vnd.openxmlformats-officedocument.presentationml.tags+xml"/>
  <Override PartName="/ppt/tags/tag60.xml" ContentType="application/vnd.openxmlformats-officedocument.presentationml.tags+xml"/>
  <Override PartName="/ppt/tags/tag61.xml" ContentType="application/vnd.openxmlformats-officedocument.presentationml.tags+xml"/>
  <Override PartName="/ppt/tags/tag62.xml" ContentType="application/vnd.openxmlformats-officedocument.presentationml.tags+xml"/>
  <Override PartName="/ppt/tags/tag63.xml" ContentType="application/vnd.openxmlformats-officedocument.presentationml.tags+xml"/>
  <Override PartName="/ppt/notesSlides/notesSlide6.xml" ContentType="application/vnd.openxmlformats-officedocument.presentationml.notesSlide+xml"/>
  <Override PartName="/ppt/tags/tag64.xml" ContentType="application/vnd.openxmlformats-officedocument.presentationml.tags+xml"/>
  <Override PartName="/ppt/tags/tag65.xml" ContentType="application/vnd.openxmlformats-officedocument.presentationml.tags+xml"/>
  <Override PartName="/ppt/tags/tag66.xml" ContentType="application/vnd.openxmlformats-officedocument.presentationml.tags+xml"/>
  <Override PartName="/ppt/notesSlides/notesSlide7.xml" ContentType="application/vnd.openxmlformats-officedocument.presentationml.notesSlide+xml"/>
  <Override PartName="/ppt/tags/tag67.xml" ContentType="application/vnd.openxmlformats-officedocument.presentationml.tags+xml"/>
  <Override PartName="/ppt/tags/tag68.xml" ContentType="application/vnd.openxmlformats-officedocument.presentationml.tags+xml"/>
  <Override PartName="/ppt/tags/tag69.xml" ContentType="application/vnd.openxmlformats-officedocument.presentationml.tags+xml"/>
  <Override PartName="/ppt/notesSlides/notesSlide8.xml" ContentType="application/vnd.openxmlformats-officedocument.presentationml.notesSlide+xml"/>
  <Override PartName="/ppt/tags/tag70.xml" ContentType="application/vnd.openxmlformats-officedocument.presentationml.tags+xml"/>
  <Override PartName="/ppt/tags/tag71.xml" ContentType="application/vnd.openxmlformats-officedocument.presentationml.tags+xml"/>
  <Override PartName="/ppt/tags/tag72.xml" ContentType="application/vnd.openxmlformats-officedocument.presentationml.tags+xml"/>
  <Override PartName="/ppt/notesSlides/notesSlide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 id="2147483672" r:id="rId2"/>
  </p:sldMasterIdLst>
  <p:notesMasterIdLst>
    <p:notesMasterId r:id="rId12"/>
  </p:notesMasterIdLst>
  <p:sldIdLst>
    <p:sldId id="256" r:id="rId3"/>
    <p:sldId id="257" r:id="rId4"/>
    <p:sldId id="258" r:id="rId5"/>
    <p:sldId id="259" r:id="rId6"/>
    <p:sldId id="260" r:id="rId7"/>
    <p:sldId id="261" r:id="rId8"/>
    <p:sldId id="262" r:id="rId9"/>
    <p:sldId id="263" r:id="rId10"/>
    <p:sldId id="264" r:id="rId11"/>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2748" autoAdjust="0"/>
    <p:restoredTop sz="94660"/>
  </p:normalViewPr>
  <p:slideViewPr>
    <p:cSldViewPr snapToGrid="0">
      <p:cViewPr varScale="1">
        <p:scale>
          <a:sx n="108" d="100"/>
          <a:sy n="108" d="100"/>
        </p:scale>
        <p:origin x="840" y="10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presProps" Target="presProp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notesMaster" Target="notesMasters/notesMaster1.xml"/><Relationship Id="rId2" Type="http://schemas.openxmlformats.org/officeDocument/2006/relationships/slideMaster" Target="slideMasters/slideMaster2.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theme" Target="theme/theme1.xml"/><Relationship Id="rId10" Type="http://schemas.openxmlformats.org/officeDocument/2006/relationships/slide" Target="slides/slide8.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02E49F63-2530-4A8C-93BD-F1A8FE36BD14}" type="datetimeFigureOut">
              <a:rPr lang="en-US" smtClean="0"/>
              <a:t>1/4/2022</a:t>
            </a:fld>
            <a:endParaRPr lang="en-US" dirty="0"/>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CFB6FE2B-9FBF-4DFC-9B59-9F9014F65278}" type="slidenum">
              <a:rPr lang="en-US" smtClean="0"/>
              <a:t>‹#›</a:t>
            </a:fld>
            <a:endParaRPr lang="en-US" dirty="0"/>
          </a:p>
        </p:txBody>
      </p:sp>
    </p:spTree>
    <p:extLst>
      <p:ext uri="{BB962C8B-B14F-4D97-AF65-F5344CB8AC3E}">
        <p14:creationId xmlns:p14="http://schemas.microsoft.com/office/powerpoint/2010/main" val="222481742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We return to the swapping problem once again, but this time to demonstrate passing data into functions.</a:t>
            </a:r>
          </a:p>
          <a:p>
            <a:endParaRPr lang="en-US" dirty="0"/>
          </a:p>
        </p:txBody>
      </p:sp>
      <p:sp>
        <p:nvSpPr>
          <p:cNvPr id="4" name="Slide Number Placeholder 3"/>
          <p:cNvSpPr>
            <a:spLocks noGrp="1"/>
          </p:cNvSpPr>
          <p:nvPr>
            <p:ph type="sldNum" sz="quarter" idx="5"/>
          </p:nvPr>
        </p:nvSpPr>
        <p:spPr/>
        <p:txBody>
          <a:bodyPr/>
          <a:lstStyle/>
          <a:p>
            <a:fld id="{CFB6FE2B-9FBF-4DFC-9B59-9F9014F65278}" type="slidenum">
              <a:rPr lang="en-US" smtClean="0"/>
              <a:t>1</a:t>
            </a:fld>
            <a:endParaRPr lang="en-US" dirty="0"/>
          </a:p>
        </p:txBody>
      </p:sp>
    </p:spTree>
    <p:extLst>
      <p:ext uri="{BB962C8B-B14F-4D97-AF65-F5344CB8AC3E}">
        <p14:creationId xmlns:p14="http://schemas.microsoft.com/office/powerpoint/2010/main" val="331288873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problem begins with two variables, represented by two glasses, and our task is swapping the data or contents.</a:t>
            </a:r>
          </a:p>
          <a:p>
            <a:pPr marL="0" marR="0" lvl="0" indent="0" algn="l" defTabSz="914400" rtl="0" eaLnBrk="1" fontAlgn="auto" latinLnBrk="0" hangingPunct="1">
              <a:lnSpc>
                <a:spcPct val="100000"/>
              </a:lnSpc>
              <a:spcBef>
                <a:spcPts val="0"/>
              </a:spcBef>
              <a:spcAft>
                <a:spcPts val="0"/>
              </a:spcAft>
              <a:buClrTx/>
              <a:buSzTx/>
              <a:buFontTx/>
              <a:buNone/>
              <a:tabLst/>
              <a:defRPr/>
            </a:pPr>
            <a:endParaRPr lang="en-US" sz="1800" dirty="0">
              <a:effectLst/>
              <a:latin typeface="Calibri" panose="020F0502020204030204" pitchFamily="34" charset="0"/>
              <a:ea typeface="Times New Roman" panose="02020603050405020304" pitchFamily="18" charset="0"/>
              <a:cs typeface="Times New Roman" panose="02020603050405020304" pitchFamily="18" charset="0"/>
            </a:endParaRPr>
          </a:p>
        </p:txBody>
      </p:sp>
      <p:sp>
        <p:nvSpPr>
          <p:cNvPr id="4" name="Slide Number Placeholder 3"/>
          <p:cNvSpPr>
            <a:spLocks noGrp="1"/>
          </p:cNvSpPr>
          <p:nvPr>
            <p:ph type="sldNum" sz="quarter" idx="5"/>
          </p:nvPr>
        </p:nvSpPr>
        <p:spPr/>
        <p:txBody>
          <a:bodyPr/>
          <a:lstStyle/>
          <a:p>
            <a:pPr marL="0" marR="0" lvl="0" indent="0" algn="r" defTabSz="457200" rtl="0" eaLnBrk="1" fontAlgn="auto" latinLnBrk="0" hangingPunct="1">
              <a:lnSpc>
                <a:spcPct val="100000"/>
              </a:lnSpc>
              <a:spcBef>
                <a:spcPts val="0"/>
              </a:spcBef>
              <a:spcAft>
                <a:spcPts val="0"/>
              </a:spcAft>
              <a:buClrTx/>
              <a:buSzTx/>
              <a:buFontTx/>
              <a:buNone/>
              <a:tabLst/>
              <a:defRPr/>
            </a:pPr>
            <a:fld id="{31F6A089-765D-4D8A-A19B-EFE602F8F86B}" type="slidenum">
              <a:rPr kumimoji="0" lang="en-US" sz="1200" b="0" i="0" u="none" strike="noStrike" kern="1200" cap="none" spc="0" normalizeH="0" baseline="0" noProof="0" smtClean="0">
                <a:ln>
                  <a:noFill/>
                </a:ln>
                <a:solidFill>
                  <a:prstClr val="black"/>
                </a:solidFill>
                <a:effectLst/>
                <a:uLnTx/>
                <a:uFillTx/>
                <a:latin typeface="Calibri" panose="020F0502020204030204"/>
                <a:ea typeface="+mn-ea"/>
                <a:cs typeface="+mn-cs"/>
              </a:rPr>
              <a:pPr marL="0" marR="0" lvl="0" indent="0" algn="r" defTabSz="457200" rtl="0" eaLnBrk="1" fontAlgn="auto" latinLnBrk="0" hangingPunct="1">
                <a:lnSpc>
                  <a:spcPct val="100000"/>
                </a:lnSpc>
                <a:spcBef>
                  <a:spcPts val="0"/>
                </a:spcBef>
                <a:spcAft>
                  <a:spcPts val="0"/>
                </a:spcAft>
                <a:buClrTx/>
                <a:buSzTx/>
                <a:buFontTx/>
                <a:buNone/>
                <a:tabLst/>
                <a:defRPr/>
              </a:pPr>
              <a:t>2</a:t>
            </a:fld>
            <a:endParaRPr kumimoji="0" lang="en-US" sz="1200" b="0" i="0" u="none" strike="noStrike" kern="1200" cap="none" spc="0" normalizeH="0" baseline="0" noProof="0" dirty="0">
              <a:ln>
                <a:noFill/>
              </a:ln>
              <a:solidFill>
                <a:prstClr val="black"/>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40796886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With a temporary variable, our solution takes three steps or statements. Each step pours liquid from one glass to another. This process is the same as each statement copying data between variables in a computer program.</a:t>
            </a:r>
          </a:p>
          <a:p>
            <a:endParaRPr lang="en-US" dirty="0"/>
          </a:p>
        </p:txBody>
      </p:sp>
      <p:sp>
        <p:nvSpPr>
          <p:cNvPr id="4" name="Slide Number Placeholder 3"/>
          <p:cNvSpPr>
            <a:spLocks noGrp="1"/>
          </p:cNvSpPr>
          <p:nvPr>
            <p:ph type="sldNum" sz="quarter" idx="5"/>
          </p:nvPr>
        </p:nvSpPr>
        <p:spPr/>
        <p:txBody>
          <a:bodyPr/>
          <a:lstStyle/>
          <a:p>
            <a:fld id="{CFB6FE2B-9FBF-4DFC-9B59-9F9014F65278}" type="slidenum">
              <a:rPr lang="en-US" smtClean="0"/>
              <a:t>3</a:t>
            </a:fld>
            <a:endParaRPr lang="en-US" dirty="0"/>
          </a:p>
        </p:txBody>
      </p:sp>
    </p:spTree>
    <p:extLst>
      <p:ext uri="{BB962C8B-B14F-4D97-AF65-F5344CB8AC3E}">
        <p14:creationId xmlns:p14="http://schemas.microsoft.com/office/powerpoint/2010/main" val="398001978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Our general solution works with any data type if the type allows us to define a variable and supports the assignment operation. We replaced the general type with a structure in the last chapter but disallowed any pointer fields. Although we haven’t studied them yet, we could also use a class in place of the structure. Also, whether pointer fields work depends on how the assignment operator works. We’ll return to that problem later in the text.</a:t>
            </a:r>
          </a:p>
          <a:p>
            <a:pPr marL="0" marR="0">
              <a:lnSpc>
                <a:spcPct val="107000"/>
              </a:lnSpc>
              <a:spcBef>
                <a:spcPts val="0"/>
              </a:spcBef>
              <a:spcAft>
                <a:spcPts val="800"/>
              </a:spcAft>
            </a:pPr>
            <a:endParaRPr lang="en-US" sz="1800" dirty="0">
              <a:effectLst/>
              <a:latin typeface="Calibri" panose="020F0502020204030204" pitchFamily="34" charset="0"/>
              <a:ea typeface="Times New Roman" panose="02020603050405020304" pitchFamily="18" charset="0"/>
              <a:cs typeface="Times New Roman" panose="02020603050405020304" pitchFamily="18" charset="0"/>
            </a:endParaRPr>
          </a:p>
        </p:txBody>
      </p:sp>
      <p:sp>
        <p:nvSpPr>
          <p:cNvPr id="4" name="Slide Number Placeholder 3"/>
          <p:cNvSpPr>
            <a:spLocks noGrp="1"/>
          </p:cNvSpPr>
          <p:nvPr>
            <p:ph type="sldNum" sz="quarter" idx="5"/>
          </p:nvPr>
        </p:nvSpPr>
        <p:spPr/>
        <p:txBody>
          <a:bodyPr/>
          <a:lstStyle/>
          <a:p>
            <a:fld id="{CFB6FE2B-9FBF-4DFC-9B59-9F9014F65278}" type="slidenum">
              <a:rPr lang="en-US" smtClean="0"/>
              <a:t>4</a:t>
            </a:fld>
            <a:endParaRPr lang="en-US" dirty="0"/>
          </a:p>
        </p:txBody>
      </p:sp>
    </p:spTree>
    <p:extLst>
      <p:ext uri="{BB962C8B-B14F-4D97-AF65-F5344CB8AC3E}">
        <p14:creationId xmlns:p14="http://schemas.microsoft.com/office/powerpoint/2010/main" val="191389232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If we want to write a swap function, a function that swaps the contents of two variables, we need to consider how to pass the data. As always, we have three choices: pass-by-value, pass-by-pointer, and pass-by-reference.</a:t>
            </a:r>
          </a:p>
          <a:p>
            <a:endParaRPr lang="en-US" dirty="0"/>
          </a:p>
        </p:txBody>
      </p:sp>
      <p:sp>
        <p:nvSpPr>
          <p:cNvPr id="4" name="Slide Number Placeholder 3"/>
          <p:cNvSpPr>
            <a:spLocks noGrp="1"/>
          </p:cNvSpPr>
          <p:nvPr>
            <p:ph type="sldNum" sz="quarter" idx="5"/>
          </p:nvPr>
        </p:nvSpPr>
        <p:spPr/>
        <p:txBody>
          <a:bodyPr/>
          <a:lstStyle/>
          <a:p>
            <a:fld id="{CFB6FE2B-9FBF-4DFC-9B59-9F9014F65278}" type="slidenum">
              <a:rPr lang="en-US" smtClean="0"/>
              <a:t>5</a:t>
            </a:fld>
            <a:endParaRPr lang="en-US" dirty="0"/>
          </a:p>
        </p:txBody>
      </p:sp>
    </p:spTree>
    <p:extLst>
      <p:ext uri="{BB962C8B-B14F-4D97-AF65-F5344CB8AC3E}">
        <p14:creationId xmlns:p14="http://schemas.microsoft.com/office/powerpoint/2010/main" val="798667992"/>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proposed swap function must change two arguments. That means that we must pass using an INOUT technique. Pass-by-value is an IN only technique, so we must rule it out. But pass-by-reference and pass-by-pointer are both INOUT techniques and will work.</a:t>
            </a:r>
          </a:p>
          <a:p>
            <a:endParaRPr lang="en-US" dirty="0"/>
          </a:p>
        </p:txBody>
      </p:sp>
      <p:sp>
        <p:nvSpPr>
          <p:cNvPr id="4" name="Slide Number Placeholder 3"/>
          <p:cNvSpPr>
            <a:spLocks noGrp="1"/>
          </p:cNvSpPr>
          <p:nvPr>
            <p:ph type="sldNum" sz="quarter" idx="5"/>
          </p:nvPr>
        </p:nvSpPr>
        <p:spPr/>
        <p:txBody>
          <a:bodyPr/>
          <a:lstStyle/>
          <a:p>
            <a:fld id="{CFB6FE2B-9FBF-4DFC-9B59-9F9014F65278}" type="slidenum">
              <a:rPr lang="en-US" smtClean="0"/>
              <a:t>6</a:t>
            </a:fld>
            <a:endParaRPr lang="en-US" dirty="0"/>
          </a:p>
        </p:txBody>
      </p:sp>
    </p:spTree>
    <p:extLst>
      <p:ext uri="{BB962C8B-B14F-4D97-AF65-F5344CB8AC3E}">
        <p14:creationId xmlns:p14="http://schemas.microsoft.com/office/powerpoint/2010/main" val="1373124955"/>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We begin with pass-by-reference, which we implement by adding the ampersands to the function’s parameters. The function call is straightforward and doesn’t require any additional operators. The picture helps us understand how the function works. For the duration of the function call, the compiler makes the parameters p1 and p2 refer to the corresponding arguments s1 and s2. So, while the function is active, each object has two names: The arguments are defined in the calling scope and the parameters in the function’s scope. The assignment operation copies the contents of one object to another.</a:t>
            </a:r>
          </a:p>
          <a:p>
            <a:endParaRPr lang="en-US" dirty="0"/>
          </a:p>
        </p:txBody>
      </p:sp>
      <p:sp>
        <p:nvSpPr>
          <p:cNvPr id="4" name="Slide Number Placeholder 3"/>
          <p:cNvSpPr>
            <a:spLocks noGrp="1"/>
          </p:cNvSpPr>
          <p:nvPr>
            <p:ph type="sldNum" sz="quarter" idx="5"/>
          </p:nvPr>
        </p:nvSpPr>
        <p:spPr/>
        <p:txBody>
          <a:bodyPr/>
          <a:lstStyle/>
          <a:p>
            <a:fld id="{CFB6FE2B-9FBF-4DFC-9B59-9F9014F65278}" type="slidenum">
              <a:rPr lang="en-US" smtClean="0"/>
              <a:t>7</a:t>
            </a:fld>
            <a:endParaRPr lang="en-US" dirty="0"/>
          </a:p>
        </p:txBody>
      </p:sp>
    </p:spTree>
    <p:extLst>
      <p:ext uri="{BB962C8B-B14F-4D97-AF65-F5344CB8AC3E}">
        <p14:creationId xmlns:p14="http://schemas.microsoft.com/office/powerpoint/2010/main" val="383024094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Perhaps the most surprising thing about pass-by-reference is an easy mistake that makes it fail. Both function parameters are references, so it seems natural also to make the temporary variable a reference. The picture can help us understand why this doesn’t work.</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At the beginning of the function, s1 and p1 refer to the same object because p1 is a reference variable. But the assignment operation in the first function statement doesn’t copy p2 to temp! Instead, temp refers to the object named p2 because temp is a reference variable. The second statement copies p1 to p2, but it also copies p1 to temp because p2 and temp refer to the same variable. When the third statement runs, p1 and temp store the same data, so the final statement isn’t useful.</a:t>
            </a:r>
          </a:p>
          <a:p>
            <a:endParaRPr lang="en-US" dirty="0"/>
          </a:p>
        </p:txBody>
      </p:sp>
      <p:sp>
        <p:nvSpPr>
          <p:cNvPr id="4" name="Slide Number Placeholder 3"/>
          <p:cNvSpPr>
            <a:spLocks noGrp="1"/>
          </p:cNvSpPr>
          <p:nvPr>
            <p:ph type="sldNum" sz="quarter" idx="5"/>
          </p:nvPr>
        </p:nvSpPr>
        <p:spPr/>
        <p:txBody>
          <a:bodyPr/>
          <a:lstStyle/>
          <a:p>
            <a:fld id="{CFB6FE2B-9FBF-4DFC-9B59-9F9014F65278}" type="slidenum">
              <a:rPr lang="en-US" smtClean="0"/>
              <a:t>8</a:t>
            </a:fld>
            <a:endParaRPr lang="en-US" dirty="0"/>
          </a:p>
        </p:txBody>
      </p:sp>
    </p:spTree>
    <p:extLst>
      <p:ext uri="{BB962C8B-B14F-4D97-AF65-F5344CB8AC3E}">
        <p14:creationId xmlns:p14="http://schemas.microsoft.com/office/powerpoint/2010/main" val="46260219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We can also implement the swap function using pass-by-pointer. Whenever we use pass-by-pointer, we must examine three program locations and verify the syntax. First, the parameters must be pointers defined with the asterisk. Second, the function must dereference each parameter when using it. And lastly, the function call must pass the address of each argument passed by pointer.</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We again turn to pictures to help us understand why we need to dereference the pointers in the function’s body. The top picture illustrates the situation at the beginning of the function call. The parameters p1 and p2 point to the argument objects s1 and s2, respectively. After the three statements in the function’s body run, the pointers are swapped as desired, but s1 and s2 retain the same values as before the call. When the call ends, p1 and p2 go out of scope.</a:t>
            </a:r>
          </a:p>
          <a:p>
            <a:endParaRPr lang="en-US" dirty="0"/>
          </a:p>
        </p:txBody>
      </p:sp>
      <p:sp>
        <p:nvSpPr>
          <p:cNvPr id="4" name="Slide Number Placeholder 3"/>
          <p:cNvSpPr>
            <a:spLocks noGrp="1"/>
          </p:cNvSpPr>
          <p:nvPr>
            <p:ph type="sldNum" sz="quarter" idx="5"/>
          </p:nvPr>
        </p:nvSpPr>
        <p:spPr/>
        <p:txBody>
          <a:bodyPr/>
          <a:lstStyle/>
          <a:p>
            <a:fld id="{CFB6FE2B-9FBF-4DFC-9B59-9F9014F65278}" type="slidenum">
              <a:rPr lang="en-US" smtClean="0"/>
              <a:t>9</a:t>
            </a:fld>
            <a:endParaRPr lang="en-US" dirty="0"/>
          </a:p>
        </p:txBody>
      </p:sp>
    </p:spTree>
    <p:extLst>
      <p:ext uri="{BB962C8B-B14F-4D97-AF65-F5344CB8AC3E}">
        <p14:creationId xmlns:p14="http://schemas.microsoft.com/office/powerpoint/2010/main" val="1846264042"/>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tags" Target="../tags/tag8.xml"/><Relationship Id="rId2" Type="http://schemas.openxmlformats.org/officeDocument/2006/relationships/tags" Target="../tags/tag7.xml"/><Relationship Id="rId1" Type="http://schemas.openxmlformats.org/officeDocument/2006/relationships/tags" Target="../tags/tag6.xml"/><Relationship Id="rId6" Type="http://schemas.openxmlformats.org/officeDocument/2006/relationships/slideMaster" Target="../slideMasters/slideMaster1.xml"/><Relationship Id="rId5" Type="http://schemas.openxmlformats.org/officeDocument/2006/relationships/tags" Target="../tags/tag10.xml"/><Relationship Id="rId4" Type="http://schemas.openxmlformats.org/officeDocument/2006/relationships/tags" Target="../tags/tag9.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3" Type="http://schemas.openxmlformats.org/officeDocument/2006/relationships/tags" Target="../tags/tag18.xml"/><Relationship Id="rId2" Type="http://schemas.openxmlformats.org/officeDocument/2006/relationships/tags" Target="../tags/tag17.xml"/><Relationship Id="rId1" Type="http://schemas.openxmlformats.org/officeDocument/2006/relationships/tags" Target="../tags/tag16.xml"/><Relationship Id="rId6" Type="http://schemas.openxmlformats.org/officeDocument/2006/relationships/slideMaster" Target="../slideMasters/slideMaster2.xml"/><Relationship Id="rId5" Type="http://schemas.openxmlformats.org/officeDocument/2006/relationships/tags" Target="../tags/tag20.xml"/><Relationship Id="rId4" Type="http://schemas.openxmlformats.org/officeDocument/2006/relationships/tags" Target="../tags/tag19.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3" Type="http://schemas.openxmlformats.org/officeDocument/2006/relationships/tags" Target="../tags/tag23.xml"/><Relationship Id="rId7" Type="http://schemas.openxmlformats.org/officeDocument/2006/relationships/slideMaster" Target="../slideMasters/slideMaster2.xml"/><Relationship Id="rId2" Type="http://schemas.openxmlformats.org/officeDocument/2006/relationships/tags" Target="../tags/tag22.xml"/><Relationship Id="rId1" Type="http://schemas.openxmlformats.org/officeDocument/2006/relationships/tags" Target="../tags/tag21.xml"/><Relationship Id="rId6" Type="http://schemas.openxmlformats.org/officeDocument/2006/relationships/tags" Target="../tags/tag26.xml"/><Relationship Id="rId5" Type="http://schemas.openxmlformats.org/officeDocument/2006/relationships/tags" Target="../tags/tag25.xml"/><Relationship Id="rId4" Type="http://schemas.openxmlformats.org/officeDocument/2006/relationships/tags" Target="../tags/tag24.xml"/></Relationships>
</file>

<file path=ppt/slideLayouts/_rels/slideLayout16.xml.rels><?xml version="1.0" encoding="UTF-8" standalone="yes"?>
<Relationships xmlns="http://schemas.openxmlformats.org/package/2006/relationships"><Relationship Id="rId8" Type="http://schemas.openxmlformats.org/officeDocument/2006/relationships/tags" Target="../tags/tag34.xml"/><Relationship Id="rId3" Type="http://schemas.openxmlformats.org/officeDocument/2006/relationships/tags" Target="../tags/tag29.xml"/><Relationship Id="rId7" Type="http://schemas.openxmlformats.org/officeDocument/2006/relationships/tags" Target="../tags/tag33.xml"/><Relationship Id="rId2" Type="http://schemas.openxmlformats.org/officeDocument/2006/relationships/tags" Target="../tags/tag28.xml"/><Relationship Id="rId1" Type="http://schemas.openxmlformats.org/officeDocument/2006/relationships/tags" Target="../tags/tag27.xml"/><Relationship Id="rId6" Type="http://schemas.openxmlformats.org/officeDocument/2006/relationships/tags" Target="../tags/tag32.xml"/><Relationship Id="rId5" Type="http://schemas.openxmlformats.org/officeDocument/2006/relationships/tags" Target="../tags/tag31.xml"/><Relationship Id="rId4" Type="http://schemas.openxmlformats.org/officeDocument/2006/relationships/tags" Target="../tags/tag30.xml"/><Relationship Id="rId9"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3" Type="http://schemas.openxmlformats.org/officeDocument/2006/relationships/tags" Target="../tags/tag37.xml"/><Relationship Id="rId2" Type="http://schemas.openxmlformats.org/officeDocument/2006/relationships/tags" Target="../tags/tag36.xml"/><Relationship Id="rId1" Type="http://schemas.openxmlformats.org/officeDocument/2006/relationships/tags" Target="../tags/tag35.xml"/><Relationship Id="rId5" Type="http://schemas.openxmlformats.org/officeDocument/2006/relationships/slideMaster" Target="../slideMasters/slideMaster2.xml"/><Relationship Id="rId4" Type="http://schemas.openxmlformats.org/officeDocument/2006/relationships/tags" Target="../tags/tag38.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custDataLst>
              <p:tags r:id="rId1"/>
            </p:custDataLst>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a:t>Click to edit Master title style</a:t>
            </a:r>
            <a:endParaRPr lang="en-US" dirty="0"/>
          </a:p>
        </p:txBody>
      </p:sp>
      <p:sp>
        <p:nvSpPr>
          <p:cNvPr id="3" name="Subtitle 2"/>
          <p:cNvSpPr>
            <a:spLocks noGrp="1"/>
          </p:cNvSpPr>
          <p:nvPr>
            <p:ph type="subTitle" idx="1"/>
            <p:custDataLst>
              <p:tags r:id="rId2"/>
            </p:custDataLst>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7" name="Date Placeholder 6"/>
          <p:cNvSpPr>
            <a:spLocks noGrp="1"/>
          </p:cNvSpPr>
          <p:nvPr>
            <p:ph type="dt" sz="half" idx="10"/>
            <p:custDataLst>
              <p:tags r:id="rId3"/>
            </p:custDataLst>
          </p:nvPr>
        </p:nvSpPr>
        <p:spPr/>
        <p:txBody>
          <a:bodyPr/>
          <a:lstStyle/>
          <a:p>
            <a:fld id="{B40FB4B4-2185-4162-9846-7C5876CD7D32}" type="datetimeFigureOut">
              <a:rPr lang="en-US" smtClean="0"/>
              <a:t>1/4/2022</a:t>
            </a:fld>
            <a:endParaRPr lang="en-US" dirty="0"/>
          </a:p>
        </p:txBody>
      </p:sp>
      <p:sp>
        <p:nvSpPr>
          <p:cNvPr id="8" name="Footer Placeholder 7"/>
          <p:cNvSpPr>
            <a:spLocks noGrp="1"/>
          </p:cNvSpPr>
          <p:nvPr>
            <p:ph type="ftr" sz="quarter" idx="11"/>
            <p:custDataLst>
              <p:tags r:id="rId4"/>
            </p:custDataLst>
          </p:nvPr>
        </p:nvSpPr>
        <p:spPr/>
        <p:txBody>
          <a:bodyPr/>
          <a:lstStyle/>
          <a:p>
            <a:endParaRPr lang="en-US" dirty="0"/>
          </a:p>
        </p:txBody>
      </p:sp>
      <p:sp>
        <p:nvSpPr>
          <p:cNvPr id="9" name="Slide Number Placeholder 8"/>
          <p:cNvSpPr>
            <a:spLocks noGrp="1"/>
          </p:cNvSpPr>
          <p:nvPr>
            <p:ph type="sldNum" sz="quarter" idx="12"/>
            <p:custDataLst>
              <p:tags r:id="rId5"/>
            </p:custDataLst>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02981806"/>
      </p:ext>
    </p:extLst>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1/4/2022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1333538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1/4/2022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421850539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custDataLst>
              <p:tags r:id="rId1"/>
            </p:custDataLst>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a:t>Click to edit Master title style</a:t>
            </a:r>
            <a:endParaRPr lang="en-US" dirty="0"/>
          </a:p>
        </p:txBody>
      </p:sp>
      <p:sp>
        <p:nvSpPr>
          <p:cNvPr id="3" name="Subtitle 2"/>
          <p:cNvSpPr>
            <a:spLocks noGrp="1"/>
          </p:cNvSpPr>
          <p:nvPr>
            <p:ph type="subTitle" idx="1"/>
            <p:custDataLst>
              <p:tags r:id="rId2"/>
            </p:custDataLst>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7" name="Date Placeholder 6"/>
          <p:cNvSpPr>
            <a:spLocks noGrp="1"/>
          </p:cNvSpPr>
          <p:nvPr>
            <p:ph type="dt" sz="half" idx="10"/>
            <p:custDataLst>
              <p:tags r:id="rId3"/>
            </p:custDataLst>
          </p:nvPr>
        </p:nvSpPr>
        <p:spPr/>
        <p:txBody>
          <a:bodyPr/>
          <a:lstStyle/>
          <a:p>
            <a:fld id="{B40FB4B4-2185-4162-9846-7C5876CD7D32}" type="datetimeFigureOut">
              <a:rPr lang="en-US" smtClean="0"/>
              <a:t>1/4/2022</a:t>
            </a:fld>
            <a:endParaRPr lang="en-US" dirty="0"/>
          </a:p>
        </p:txBody>
      </p:sp>
      <p:sp>
        <p:nvSpPr>
          <p:cNvPr id="8" name="Footer Placeholder 7"/>
          <p:cNvSpPr>
            <a:spLocks noGrp="1"/>
          </p:cNvSpPr>
          <p:nvPr>
            <p:ph type="ftr" sz="quarter" idx="11"/>
            <p:custDataLst>
              <p:tags r:id="rId4"/>
            </p:custDataLst>
          </p:nvPr>
        </p:nvSpPr>
        <p:spPr/>
        <p:txBody>
          <a:bodyPr/>
          <a:lstStyle/>
          <a:p>
            <a:endParaRPr lang="en-US" dirty="0"/>
          </a:p>
        </p:txBody>
      </p:sp>
      <p:sp>
        <p:nvSpPr>
          <p:cNvPr id="9" name="Slide Number Placeholder 8"/>
          <p:cNvSpPr>
            <a:spLocks noGrp="1"/>
          </p:cNvSpPr>
          <p:nvPr>
            <p:ph type="sldNum" sz="quarter" idx="12"/>
            <p:custDataLst>
              <p:tags r:id="rId5"/>
            </p:custDataLst>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1291434958"/>
      </p:ext>
    </p:extLst>
  </p:cSld>
  <p:clrMapOvr>
    <a:overrideClrMapping bg1="dk1" tx1="lt1" bg2="dk2" tx2="lt2" accent1="accent1" accent2="accent2" accent3="accent3" accent4="accent4" accent5="accent5" accent6="accent6" hlink="hlink" folHlink="folHlink"/>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1/4/2022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044910428"/>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1/4/2022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646970400"/>
      </p:ext>
    </p:extLst>
  </p:cSld>
  <p:clrMapOvr>
    <a:overrideClrMapping bg1="dk1" tx1="lt1" bg2="dk2" tx2="lt2" accent1="accent1" accent2="accent2" accent3="accent3" accent4="accent4" accent5="accent5" accent6="accent6" hlink="hlink" folHlink="folHlink"/>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custDataLst>
              <p:tags r:id="rId1"/>
            </p:custDataLst>
          </p:nvPr>
        </p:nvSpPr>
        <p:spPr/>
        <p:txBody>
          <a:bodyPr/>
          <a:lstStyle/>
          <a:p>
            <a:r>
              <a:rPr lang="en-US"/>
              <a:t>Click to edit Master title style</a:t>
            </a:r>
            <a:endParaRPr lang="en-US" dirty="0"/>
          </a:p>
        </p:txBody>
      </p:sp>
      <p:sp>
        <p:nvSpPr>
          <p:cNvPr id="3" name="Content Placeholder 2"/>
          <p:cNvSpPr>
            <a:spLocks noGrp="1"/>
          </p:cNvSpPr>
          <p:nvPr>
            <p:ph sz="half" idx="1"/>
            <p:custDataLst>
              <p:tags r:id="rId2"/>
            </p:custDataLst>
          </p:nvPr>
        </p:nvSpPr>
        <p:spPr>
          <a:xfrm>
            <a:off x="1581912" y="2638044"/>
            <a:ext cx="4271771"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custDataLst>
              <p:tags r:id="rId3"/>
            </p:custDataLst>
          </p:nvPr>
        </p:nvSpPr>
        <p:spPr>
          <a:xfrm>
            <a:off x="6338315" y="2638044"/>
            <a:ext cx="4270247"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p:cNvSpPr>
            <a:spLocks noGrp="1"/>
          </p:cNvSpPr>
          <p:nvPr>
            <p:ph type="dt" sz="half" idx="10"/>
            <p:custDataLst>
              <p:tags r:id="rId4"/>
            </p:custDataLst>
          </p:nvPr>
        </p:nvSpPr>
        <p:spPr/>
        <p:txBody>
          <a:bodyPr/>
          <a:lstStyle/>
          <a:p>
            <a:fld id="{B40FB4B4-2185-4162-9846-7C5876CD7D32}" type="datetimeFigureOut">
              <a:rPr lang="en-US" smtClean="0"/>
              <a:t>1/4/2022</a:t>
            </a:fld>
            <a:endParaRPr lang="en-US" dirty="0"/>
          </a:p>
        </p:txBody>
      </p:sp>
      <p:sp>
        <p:nvSpPr>
          <p:cNvPr id="9" name="Footer Placeholder 8"/>
          <p:cNvSpPr>
            <a:spLocks noGrp="1"/>
          </p:cNvSpPr>
          <p:nvPr>
            <p:ph type="ftr" sz="quarter" idx="11"/>
            <p:custDataLst>
              <p:tags r:id="rId5"/>
            </p:custDataLst>
          </p:nvPr>
        </p:nvSpPr>
        <p:spPr/>
        <p:txBody>
          <a:bodyPr/>
          <a:lstStyle/>
          <a:p>
            <a:endParaRPr lang="en-US" dirty="0"/>
          </a:p>
        </p:txBody>
      </p:sp>
      <p:sp>
        <p:nvSpPr>
          <p:cNvPr id="10" name="Slide Number Placeholder 9"/>
          <p:cNvSpPr>
            <a:spLocks noGrp="1"/>
          </p:cNvSpPr>
          <p:nvPr>
            <p:ph type="sldNum" sz="quarter" idx="12"/>
            <p:custDataLst>
              <p:tags r:id="rId6"/>
            </p:custDataLst>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001157475"/>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custDataLst>
              <p:tags r:id="rId1"/>
            </p:custDataLst>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custDataLst>
              <p:tags r:id="rId2"/>
            </p:custDataLst>
          </p:nvPr>
        </p:nvSpPr>
        <p:spPr>
          <a:xfrm>
            <a:off x="1583436" y="3143250"/>
            <a:ext cx="4270248" cy="259677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6" name="Content Placeholder 5"/>
          <p:cNvSpPr>
            <a:spLocks noGrp="1"/>
          </p:cNvSpPr>
          <p:nvPr>
            <p:ph sz="quarter" idx="4"/>
            <p:custDataLst>
              <p:tags r:id="rId3"/>
            </p:custDataLst>
          </p:nvPr>
        </p:nvSpPr>
        <p:spPr>
          <a:xfrm>
            <a:off x="6338316" y="3143250"/>
            <a:ext cx="4253484" cy="2596776"/>
          </a:xfrm>
        </p:spPr>
        <p:txBody>
          <a:bodyPr/>
          <a:lstStyle>
            <a:lvl5pPr>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1" name="Text Placeholder 4"/>
          <p:cNvSpPr>
            <a:spLocks noGrp="1"/>
          </p:cNvSpPr>
          <p:nvPr>
            <p:ph type="body" sz="quarter" idx="13"/>
            <p:custDataLst>
              <p:tags r:id="rId4"/>
            </p:custDataLst>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7" name="Date Placeholder 6"/>
          <p:cNvSpPr>
            <a:spLocks noGrp="1"/>
          </p:cNvSpPr>
          <p:nvPr>
            <p:ph type="dt" sz="half" idx="10"/>
            <p:custDataLst>
              <p:tags r:id="rId5"/>
            </p:custDataLst>
          </p:nvPr>
        </p:nvSpPr>
        <p:spPr/>
        <p:txBody>
          <a:bodyPr/>
          <a:lstStyle/>
          <a:p>
            <a:fld id="{B40FB4B4-2185-4162-9846-7C5876CD7D32}" type="datetimeFigureOut">
              <a:rPr lang="en-US" smtClean="0"/>
              <a:t>1/4/2022</a:t>
            </a:fld>
            <a:endParaRPr lang="en-US" dirty="0"/>
          </a:p>
        </p:txBody>
      </p:sp>
      <p:sp>
        <p:nvSpPr>
          <p:cNvPr id="8" name="Footer Placeholder 7"/>
          <p:cNvSpPr>
            <a:spLocks noGrp="1"/>
          </p:cNvSpPr>
          <p:nvPr>
            <p:ph type="ftr" sz="quarter" idx="11"/>
            <p:custDataLst>
              <p:tags r:id="rId6"/>
            </p:custDataLst>
          </p:nvPr>
        </p:nvSpPr>
        <p:spPr/>
        <p:txBody>
          <a:bodyPr/>
          <a:lstStyle/>
          <a:p>
            <a:endParaRPr lang="en-US" dirty="0"/>
          </a:p>
        </p:txBody>
      </p:sp>
      <p:sp>
        <p:nvSpPr>
          <p:cNvPr id="9" name="Slide Number Placeholder 8"/>
          <p:cNvSpPr>
            <a:spLocks noGrp="1"/>
          </p:cNvSpPr>
          <p:nvPr>
            <p:ph type="sldNum" sz="quarter" idx="12"/>
            <p:custDataLst>
              <p:tags r:id="rId7"/>
            </p:custDataLst>
          </p:nvPr>
        </p:nvSpPr>
        <p:spPr/>
        <p:txBody>
          <a:bodyPr/>
          <a:lstStyle/>
          <a:p>
            <a:fld id="{BD0C1318-927F-4BC9-B599-DD0BEB3764AB}" type="slidenum">
              <a:rPr lang="en-US" smtClean="0"/>
              <a:t>‹#›</a:t>
            </a:fld>
            <a:endParaRPr lang="en-US" dirty="0"/>
          </a:p>
        </p:txBody>
      </p:sp>
      <p:sp>
        <p:nvSpPr>
          <p:cNvPr id="10" name="Title 9"/>
          <p:cNvSpPr>
            <a:spLocks noGrp="1"/>
          </p:cNvSpPr>
          <p:nvPr>
            <p:ph type="title"/>
            <p:custDataLst>
              <p:tags r:id="rId8"/>
            </p:custDataLst>
          </p:nvPr>
        </p:nvSpPr>
        <p:spPr/>
        <p:txBody>
          <a:bodyPr/>
          <a:lstStyle/>
          <a:p>
            <a:r>
              <a:rPr lang="en-US"/>
              <a:t>Click to edit Master title style</a:t>
            </a:r>
            <a:endParaRPr lang="en-US" dirty="0"/>
          </a:p>
        </p:txBody>
      </p:sp>
    </p:spTree>
    <p:extLst>
      <p:ext uri="{BB962C8B-B14F-4D97-AF65-F5344CB8AC3E}">
        <p14:creationId xmlns:p14="http://schemas.microsoft.com/office/powerpoint/2010/main" val="4104487441"/>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custDataLst>
              <p:tags r:id="rId1"/>
            </p:custDataLst>
          </p:nvPr>
        </p:nvSpPr>
        <p:spPr/>
        <p:txBody>
          <a:bodyPr/>
          <a:lstStyle/>
          <a:p>
            <a:r>
              <a:rPr lang="en-US"/>
              <a:t>Click to edit Master title style</a:t>
            </a:r>
            <a:endParaRPr lang="en-US" dirty="0"/>
          </a:p>
        </p:txBody>
      </p:sp>
      <p:sp>
        <p:nvSpPr>
          <p:cNvPr id="3" name="Date Placeholder 2"/>
          <p:cNvSpPr>
            <a:spLocks noGrp="1"/>
          </p:cNvSpPr>
          <p:nvPr>
            <p:ph type="dt" sz="half" idx="10"/>
            <p:custDataLst>
              <p:tags r:id="rId2"/>
            </p:custDataLst>
          </p:nvPr>
        </p:nvSpPr>
        <p:spPr/>
        <p:txBody>
          <a:bodyPr/>
          <a:lstStyle/>
          <a:p>
            <a:fld id="{B40FB4B4-2185-4162-9846-7C5876CD7D32}" type="datetimeFigureOut">
              <a:rPr lang="en-US" smtClean="0"/>
              <a:t>1/4/2022</a:t>
            </a:fld>
            <a:endParaRPr lang="en-US" dirty="0"/>
          </a:p>
        </p:txBody>
      </p:sp>
      <p:sp>
        <p:nvSpPr>
          <p:cNvPr id="4" name="Footer Placeholder 3"/>
          <p:cNvSpPr>
            <a:spLocks noGrp="1"/>
          </p:cNvSpPr>
          <p:nvPr>
            <p:ph type="ftr" sz="quarter" idx="11"/>
            <p:custDataLst>
              <p:tags r:id="rId3"/>
            </p:custDataLst>
          </p:nvPr>
        </p:nvSpPr>
        <p:spPr/>
        <p:txBody>
          <a:bodyPr/>
          <a:lstStyle/>
          <a:p>
            <a:endParaRPr lang="en-US" dirty="0"/>
          </a:p>
        </p:txBody>
      </p:sp>
      <p:sp>
        <p:nvSpPr>
          <p:cNvPr id="5" name="Slide Number Placeholder 4"/>
          <p:cNvSpPr>
            <a:spLocks noGrp="1"/>
          </p:cNvSpPr>
          <p:nvPr>
            <p:ph type="sldNum" sz="quarter" idx="12"/>
            <p:custDataLst>
              <p:tags r:id="rId4"/>
            </p:custDataLst>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209299562"/>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40FB4B4-2185-4162-9846-7C5876CD7D32}" type="datetimeFigureOut">
              <a:rPr lang="en-US" smtClean="0"/>
              <a:t>1/4/2022</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1709622140"/>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9" name="Date Placeholder 8"/>
          <p:cNvSpPr>
            <a:spLocks noGrp="1"/>
          </p:cNvSpPr>
          <p:nvPr>
            <p:ph type="dt" sz="half" idx="10"/>
          </p:nvPr>
        </p:nvSpPr>
        <p:spPr/>
        <p:txBody>
          <a:bodyPr/>
          <a:lstStyle/>
          <a:p>
            <a:fld id="{B40FB4B4-2185-4162-9846-7C5876CD7D32}" type="datetimeFigureOut">
              <a:rPr lang="en-US" smtClean="0"/>
              <a:t>1/4/2022</a:t>
            </a:fld>
            <a:endParaRPr lang="en-US" dirty="0"/>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1" name="Slide Number Placeholder 10"/>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60559731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1/4/2022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86304786"/>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a:t>Click icon to add picture</a:t>
            </a:r>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B40FB4B4-2185-4162-9846-7C5876CD7D32}" type="datetimeFigureOut">
              <a:rPr lang="en-US" smtClean="0"/>
              <a:t>1/4/2022</a:t>
            </a:fld>
            <a:endParaRPr lang="en-US" dirty="0"/>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660832474"/>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1/4/2022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1608436370"/>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1/4/2022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11403747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1/4/2022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941962398"/>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p:cNvSpPr>
            <a:spLocks noGrp="1"/>
          </p:cNvSpPr>
          <p:nvPr>
            <p:ph type="dt" sz="half" idx="10"/>
          </p:nvPr>
        </p:nvSpPr>
        <p:spPr/>
        <p:txBody>
          <a:bodyPr/>
          <a:lstStyle/>
          <a:p>
            <a:fld id="{B40FB4B4-2185-4162-9846-7C5876CD7D32}" type="datetimeFigureOut">
              <a:rPr lang="en-US" smtClean="0"/>
              <a:t>1/4/2022</a:t>
            </a:fld>
            <a:endParaRPr lang="en-US" dirty="0"/>
          </a:p>
        </p:txBody>
      </p:sp>
      <p:sp>
        <p:nvSpPr>
          <p:cNvPr id="9" name="Footer Placeholder 8"/>
          <p:cNvSpPr>
            <a:spLocks noGrp="1"/>
          </p:cNvSpPr>
          <p:nvPr>
            <p:ph type="ftr" sz="quarter" idx="11"/>
          </p:nvPr>
        </p:nvSpPr>
        <p:spPr/>
        <p:txBody>
          <a:body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2423653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1583436" y="3143250"/>
            <a:ext cx="4270248" cy="259677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1/4/2022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
        <p:nvSpPr>
          <p:cNvPr id="10" name="Title 9"/>
          <p:cNvSpPr>
            <a:spLocks noGrp="1"/>
          </p:cNvSpPr>
          <p:nvPr>
            <p:ph type="title"/>
          </p:nvPr>
        </p:nvSpPr>
        <p:spPr/>
        <p:txBody>
          <a:bodyPr/>
          <a:lstStyle/>
          <a:p>
            <a:r>
              <a:rPr lang="en-US"/>
              <a:t>Click to edit Master title style</a:t>
            </a:r>
            <a:endParaRPr lang="en-US" dirty="0"/>
          </a:p>
        </p:txBody>
      </p:sp>
    </p:spTree>
    <p:extLst>
      <p:ext uri="{BB962C8B-B14F-4D97-AF65-F5344CB8AC3E}">
        <p14:creationId xmlns:p14="http://schemas.microsoft.com/office/powerpoint/2010/main" val="234513636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B40FB4B4-2185-4162-9846-7C5876CD7D32}" type="datetimeFigureOut">
              <a:rPr lang="en-US" smtClean="0"/>
              <a:t>1/4/2022</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118290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40FB4B4-2185-4162-9846-7C5876CD7D32}" type="datetimeFigureOut">
              <a:rPr lang="en-US" smtClean="0"/>
              <a:t>1/4/2022</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69090369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9" name="Date Placeholder 8"/>
          <p:cNvSpPr>
            <a:spLocks noGrp="1"/>
          </p:cNvSpPr>
          <p:nvPr>
            <p:ph type="dt" sz="half" idx="10"/>
          </p:nvPr>
        </p:nvSpPr>
        <p:spPr/>
        <p:txBody>
          <a:bodyPr/>
          <a:lstStyle/>
          <a:p>
            <a:fld id="{B40FB4B4-2185-4162-9846-7C5876CD7D32}" type="datetimeFigureOut">
              <a:rPr lang="en-US" smtClean="0"/>
              <a:t>1/4/2022</a:t>
            </a:fld>
            <a:endParaRPr lang="en-US" dirty="0"/>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1" name="Slide Number Placeholder 10"/>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29691919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a:t>Click icon to add picture</a:t>
            </a:r>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B40FB4B4-2185-4162-9846-7C5876CD7D32}" type="datetimeFigureOut">
              <a:rPr lang="en-US" smtClean="0"/>
              <a:t>1/4/2022</a:t>
            </a:fld>
            <a:endParaRPr lang="en-US" dirty="0"/>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105980212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17" Type="http://schemas.openxmlformats.org/officeDocument/2006/relationships/tags" Target="../tags/tag5.xml"/><Relationship Id="rId2" Type="http://schemas.openxmlformats.org/officeDocument/2006/relationships/slideLayout" Target="../slideLayouts/slideLayout2.xml"/><Relationship Id="rId16" Type="http://schemas.openxmlformats.org/officeDocument/2006/relationships/tags" Target="../tags/tag4.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tags" Target="../tags/tag3.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ags" Target="../tags/tag2.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ags" Target="../tags/tag11.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17" Type="http://schemas.openxmlformats.org/officeDocument/2006/relationships/tags" Target="../tags/tag15.xml"/><Relationship Id="rId2" Type="http://schemas.openxmlformats.org/officeDocument/2006/relationships/slideLayout" Target="../slideLayouts/slideLayout13.xml"/><Relationship Id="rId16" Type="http://schemas.openxmlformats.org/officeDocument/2006/relationships/tags" Target="../tags/tag14.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5" Type="http://schemas.openxmlformats.org/officeDocument/2006/relationships/tags" Target="../tags/tag13.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 Id="rId14" Type="http://schemas.openxmlformats.org/officeDocument/2006/relationships/tags" Target="../tags/tag1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custDataLst>
              <p:tags r:id="rId13"/>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en-US"/>
              <a:t>Click to edit Master title style</a:t>
            </a:r>
            <a:endParaRPr lang="en-US" dirty="0"/>
          </a:p>
        </p:txBody>
      </p:sp>
      <p:sp>
        <p:nvSpPr>
          <p:cNvPr id="3" name="Text Placeholder 2"/>
          <p:cNvSpPr>
            <a:spLocks noGrp="1"/>
          </p:cNvSpPr>
          <p:nvPr>
            <p:ph type="body" idx="1"/>
            <p:custDataLst>
              <p:tags r:id="rId14"/>
            </p:custDataLst>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custDataLst>
              <p:tags r:id="rId15"/>
            </p:custDataLst>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B40FB4B4-2185-4162-9846-7C5876CD7D32}" type="datetimeFigureOut">
              <a:rPr lang="en-US" smtClean="0"/>
              <a:t>1/4/2022</a:t>
            </a:fld>
            <a:endParaRPr lang="en-US" dirty="0"/>
          </a:p>
        </p:txBody>
      </p:sp>
      <p:sp>
        <p:nvSpPr>
          <p:cNvPr id="5" name="Footer Placeholder 4"/>
          <p:cNvSpPr>
            <a:spLocks noGrp="1"/>
          </p:cNvSpPr>
          <p:nvPr>
            <p:ph type="ftr" sz="quarter" idx="3"/>
            <p:custDataLst>
              <p:tags r:id="rId16"/>
            </p:custDataLst>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dirty="0"/>
          </a:p>
        </p:txBody>
      </p:sp>
      <p:sp>
        <p:nvSpPr>
          <p:cNvPr id="6" name="Slide Number Placeholder 5"/>
          <p:cNvSpPr>
            <a:spLocks noGrp="1"/>
          </p:cNvSpPr>
          <p:nvPr>
            <p:ph type="sldNum" sz="quarter" idx="4"/>
            <p:custDataLst>
              <p:tags r:id="rId17"/>
            </p:custDataLst>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BD0C1318-927F-4BC9-B599-DD0BEB3764AB}" type="slidenum">
              <a:rPr lang="en-US" smtClean="0"/>
              <a:t>‹#›</a:t>
            </a:fld>
            <a:endParaRPr lang="en-US" dirty="0"/>
          </a:p>
        </p:txBody>
      </p:sp>
    </p:spTree>
    <p:extLst>
      <p:ext uri="{BB962C8B-B14F-4D97-AF65-F5344CB8AC3E}">
        <p14:creationId xmlns:p14="http://schemas.microsoft.com/office/powerpoint/2010/main" val="254524647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custDataLst>
              <p:tags r:id="rId13"/>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en-US"/>
              <a:t>Click to edit Master title style</a:t>
            </a:r>
            <a:endParaRPr lang="en-US" dirty="0"/>
          </a:p>
        </p:txBody>
      </p:sp>
      <p:sp>
        <p:nvSpPr>
          <p:cNvPr id="3" name="Text Placeholder 2"/>
          <p:cNvSpPr>
            <a:spLocks noGrp="1"/>
          </p:cNvSpPr>
          <p:nvPr>
            <p:ph type="body" idx="1"/>
            <p:custDataLst>
              <p:tags r:id="rId14"/>
            </p:custDataLst>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custDataLst>
              <p:tags r:id="rId15"/>
            </p:custDataLst>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B40FB4B4-2185-4162-9846-7C5876CD7D32}" type="datetimeFigureOut">
              <a:rPr lang="en-US" smtClean="0"/>
              <a:t>1/4/2022</a:t>
            </a:fld>
            <a:endParaRPr lang="en-US" dirty="0"/>
          </a:p>
        </p:txBody>
      </p:sp>
      <p:sp>
        <p:nvSpPr>
          <p:cNvPr id="5" name="Footer Placeholder 4"/>
          <p:cNvSpPr>
            <a:spLocks noGrp="1"/>
          </p:cNvSpPr>
          <p:nvPr>
            <p:ph type="ftr" sz="quarter" idx="3"/>
            <p:custDataLst>
              <p:tags r:id="rId16"/>
            </p:custDataLst>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dirty="0"/>
          </a:p>
        </p:txBody>
      </p:sp>
      <p:sp>
        <p:nvSpPr>
          <p:cNvPr id="6" name="Slide Number Placeholder 5"/>
          <p:cNvSpPr>
            <a:spLocks noGrp="1"/>
          </p:cNvSpPr>
          <p:nvPr>
            <p:ph type="sldNum" sz="quarter" idx="4"/>
            <p:custDataLst>
              <p:tags r:id="rId17"/>
            </p:custDataLst>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BD0C1318-927F-4BC9-B599-DD0BEB3764AB}" type="slidenum">
              <a:rPr lang="en-US" smtClean="0"/>
              <a:t>‹#›</a:t>
            </a:fld>
            <a:endParaRPr lang="en-US" dirty="0"/>
          </a:p>
        </p:txBody>
      </p:sp>
    </p:spTree>
    <p:extLst>
      <p:ext uri="{BB962C8B-B14F-4D97-AF65-F5344CB8AC3E}">
        <p14:creationId xmlns:p14="http://schemas.microsoft.com/office/powerpoint/2010/main" val="3463978478"/>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tags" Target="../tags/tag41.xml"/><Relationship Id="rId2" Type="http://schemas.openxmlformats.org/officeDocument/2006/relationships/tags" Target="../tags/tag40.xml"/><Relationship Id="rId1" Type="http://schemas.openxmlformats.org/officeDocument/2006/relationships/tags" Target="../tags/tag39.xml"/><Relationship Id="rId5" Type="http://schemas.openxmlformats.org/officeDocument/2006/relationships/notesSlide" Target="../notesSlides/notesSlide1.xml"/><Relationship Id="rId4"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8" Type="http://schemas.openxmlformats.org/officeDocument/2006/relationships/image" Target="../media/image1.emf"/><Relationship Id="rId3" Type="http://schemas.openxmlformats.org/officeDocument/2006/relationships/tags" Target="../tags/tag44.xml"/><Relationship Id="rId7" Type="http://schemas.openxmlformats.org/officeDocument/2006/relationships/notesSlide" Target="../notesSlides/notesSlide2.xml"/><Relationship Id="rId2" Type="http://schemas.openxmlformats.org/officeDocument/2006/relationships/tags" Target="../tags/tag43.xml"/><Relationship Id="rId1" Type="http://schemas.openxmlformats.org/officeDocument/2006/relationships/tags" Target="../tags/tag42.xml"/><Relationship Id="rId6" Type="http://schemas.openxmlformats.org/officeDocument/2006/relationships/slideLayout" Target="../slideLayouts/slideLayout16.xml"/><Relationship Id="rId5" Type="http://schemas.openxmlformats.org/officeDocument/2006/relationships/tags" Target="../tags/tag46.xml"/><Relationship Id="rId4" Type="http://schemas.openxmlformats.org/officeDocument/2006/relationships/tags" Target="../tags/tag45.xml"/><Relationship Id="rId9" Type="http://schemas.openxmlformats.org/officeDocument/2006/relationships/image" Target="../media/image2.emf"/></Relationships>
</file>

<file path=ppt/slides/_rels/slide3.xml.rels><?xml version="1.0" encoding="UTF-8" standalone="yes"?>
<Relationships xmlns="http://schemas.openxmlformats.org/package/2006/relationships"><Relationship Id="rId3" Type="http://schemas.openxmlformats.org/officeDocument/2006/relationships/tags" Target="../tags/tag49.xml"/><Relationship Id="rId7" Type="http://schemas.openxmlformats.org/officeDocument/2006/relationships/image" Target="../media/image3.emf"/><Relationship Id="rId2" Type="http://schemas.openxmlformats.org/officeDocument/2006/relationships/tags" Target="../tags/tag48.xml"/><Relationship Id="rId1" Type="http://schemas.openxmlformats.org/officeDocument/2006/relationships/tags" Target="../tags/tag47.xml"/><Relationship Id="rId6" Type="http://schemas.openxmlformats.org/officeDocument/2006/relationships/notesSlide" Target="../notesSlides/notesSlide3.xml"/><Relationship Id="rId5" Type="http://schemas.openxmlformats.org/officeDocument/2006/relationships/slideLayout" Target="../slideLayouts/slideLayout17.xml"/><Relationship Id="rId4" Type="http://schemas.openxmlformats.org/officeDocument/2006/relationships/tags" Target="../tags/tag50.xml"/></Relationships>
</file>

<file path=ppt/slides/_rels/slide4.xml.rels><?xml version="1.0" encoding="UTF-8" standalone="yes"?>
<Relationships xmlns="http://schemas.openxmlformats.org/package/2006/relationships"><Relationship Id="rId3" Type="http://schemas.openxmlformats.org/officeDocument/2006/relationships/tags" Target="../tags/tag53.xml"/><Relationship Id="rId7" Type="http://schemas.openxmlformats.org/officeDocument/2006/relationships/notesSlide" Target="../notesSlides/notesSlide4.xml"/><Relationship Id="rId2" Type="http://schemas.openxmlformats.org/officeDocument/2006/relationships/tags" Target="../tags/tag52.xml"/><Relationship Id="rId1" Type="http://schemas.openxmlformats.org/officeDocument/2006/relationships/tags" Target="../tags/tag51.xml"/><Relationship Id="rId6" Type="http://schemas.openxmlformats.org/officeDocument/2006/relationships/slideLayout" Target="../slideLayouts/slideLayout16.xml"/><Relationship Id="rId5" Type="http://schemas.openxmlformats.org/officeDocument/2006/relationships/tags" Target="../tags/tag55.xml"/><Relationship Id="rId4" Type="http://schemas.openxmlformats.org/officeDocument/2006/relationships/tags" Target="../tags/tag54.xml"/></Relationships>
</file>

<file path=ppt/slides/_rels/slide5.xml.rels><?xml version="1.0" encoding="UTF-8" standalone="yes"?>
<Relationships xmlns="http://schemas.openxmlformats.org/package/2006/relationships"><Relationship Id="rId3" Type="http://schemas.openxmlformats.org/officeDocument/2006/relationships/tags" Target="../tags/tag58.xml"/><Relationship Id="rId2" Type="http://schemas.openxmlformats.org/officeDocument/2006/relationships/tags" Target="../tags/tag57.xml"/><Relationship Id="rId1" Type="http://schemas.openxmlformats.org/officeDocument/2006/relationships/tags" Target="../tags/tag56.xml"/><Relationship Id="rId5" Type="http://schemas.openxmlformats.org/officeDocument/2006/relationships/notesSlide" Target="../notesSlides/notesSlide5.xml"/><Relationship Id="rId4" Type="http://schemas.openxmlformats.org/officeDocument/2006/relationships/slideLayout" Target="../slideLayouts/slideLayout16.xml"/></Relationships>
</file>

<file path=ppt/slides/_rels/slide6.xml.rels><?xml version="1.0" encoding="UTF-8" standalone="yes"?>
<Relationships xmlns="http://schemas.openxmlformats.org/package/2006/relationships"><Relationship Id="rId3" Type="http://schemas.openxmlformats.org/officeDocument/2006/relationships/tags" Target="../tags/tag61.xml"/><Relationship Id="rId7" Type="http://schemas.openxmlformats.org/officeDocument/2006/relationships/notesSlide" Target="../notesSlides/notesSlide6.xml"/><Relationship Id="rId2" Type="http://schemas.openxmlformats.org/officeDocument/2006/relationships/tags" Target="../tags/tag60.xml"/><Relationship Id="rId1" Type="http://schemas.openxmlformats.org/officeDocument/2006/relationships/tags" Target="../tags/tag59.xml"/><Relationship Id="rId6" Type="http://schemas.openxmlformats.org/officeDocument/2006/relationships/slideLayout" Target="../slideLayouts/slideLayout16.xml"/><Relationship Id="rId5" Type="http://schemas.openxmlformats.org/officeDocument/2006/relationships/tags" Target="../tags/tag63.xml"/><Relationship Id="rId4" Type="http://schemas.openxmlformats.org/officeDocument/2006/relationships/tags" Target="../tags/tag62.xml"/></Relationships>
</file>

<file path=ppt/slides/_rels/slide7.xml.rels><?xml version="1.0" encoding="UTF-8" standalone="yes"?>
<Relationships xmlns="http://schemas.openxmlformats.org/package/2006/relationships"><Relationship Id="rId3" Type="http://schemas.openxmlformats.org/officeDocument/2006/relationships/tags" Target="../tags/tag66.xml"/><Relationship Id="rId2" Type="http://schemas.openxmlformats.org/officeDocument/2006/relationships/tags" Target="../tags/tag65.xml"/><Relationship Id="rId1" Type="http://schemas.openxmlformats.org/officeDocument/2006/relationships/tags" Target="../tags/tag64.xml"/><Relationship Id="rId6" Type="http://schemas.openxmlformats.org/officeDocument/2006/relationships/image" Target="../media/image4.emf"/><Relationship Id="rId5" Type="http://schemas.openxmlformats.org/officeDocument/2006/relationships/notesSlide" Target="../notesSlides/notesSlide7.xml"/><Relationship Id="rId4" Type="http://schemas.openxmlformats.org/officeDocument/2006/relationships/slideLayout" Target="../slideLayouts/slideLayout15.xml"/></Relationships>
</file>

<file path=ppt/slides/_rels/slide8.xml.rels><?xml version="1.0" encoding="UTF-8" standalone="yes"?>
<Relationships xmlns="http://schemas.openxmlformats.org/package/2006/relationships"><Relationship Id="rId3" Type="http://schemas.openxmlformats.org/officeDocument/2006/relationships/tags" Target="../tags/tag69.xml"/><Relationship Id="rId2" Type="http://schemas.openxmlformats.org/officeDocument/2006/relationships/tags" Target="../tags/tag68.xml"/><Relationship Id="rId1" Type="http://schemas.openxmlformats.org/officeDocument/2006/relationships/tags" Target="../tags/tag67.xml"/><Relationship Id="rId6" Type="http://schemas.openxmlformats.org/officeDocument/2006/relationships/image" Target="../media/image5.emf"/><Relationship Id="rId5" Type="http://schemas.openxmlformats.org/officeDocument/2006/relationships/notesSlide" Target="../notesSlides/notesSlide8.xml"/><Relationship Id="rId4" Type="http://schemas.openxmlformats.org/officeDocument/2006/relationships/slideLayout" Target="../slideLayouts/slideLayout15.xml"/></Relationships>
</file>

<file path=ppt/slides/_rels/slide9.xml.rels><?xml version="1.0" encoding="UTF-8" standalone="yes"?>
<Relationships xmlns="http://schemas.openxmlformats.org/package/2006/relationships"><Relationship Id="rId3" Type="http://schemas.openxmlformats.org/officeDocument/2006/relationships/tags" Target="../tags/tag72.xml"/><Relationship Id="rId2" Type="http://schemas.openxmlformats.org/officeDocument/2006/relationships/tags" Target="../tags/tag71.xml"/><Relationship Id="rId1" Type="http://schemas.openxmlformats.org/officeDocument/2006/relationships/tags" Target="../tags/tag70.xml"/><Relationship Id="rId6" Type="http://schemas.openxmlformats.org/officeDocument/2006/relationships/image" Target="../media/image6.emf"/><Relationship Id="rId5" Type="http://schemas.openxmlformats.org/officeDocument/2006/relationships/notesSlide" Target="../notesSlides/notesSlide9.xml"/><Relationship Id="rId4" Type="http://schemas.openxmlformats.org/officeDocument/2006/relationships/slideLayout" Target="../slideLayouts/slideLayout1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custDataLst>
              <p:tags r:id="rId1"/>
            </p:custDataLst>
          </p:nvPr>
        </p:nvSpPr>
        <p:spPr bwMode="blackWhite">
          <a:xfrm>
            <a:off x="1600200" y="2386744"/>
            <a:ext cx="8991600" cy="1645920"/>
          </a:xfrm>
          <a:prstGeom prst="rect">
            <a:avLst/>
          </a:prstGeom>
          <a:solidFill>
            <a:srgbClr val="FFFFFF"/>
          </a:solidFill>
          <a:ln w="38100" cap="sq">
            <a:solidFill>
              <a:srgbClr val="404040"/>
            </a:solidFill>
            <a:miter lim="800000"/>
          </a:ln>
        </p:spPr>
        <p:txBody>
          <a:bodyPr/>
          <a:lstStyle/>
          <a:p>
            <a:r>
              <a:rPr lang="en-US" dirty="0"/>
              <a:t>The Swapping problem</a:t>
            </a:r>
          </a:p>
        </p:txBody>
      </p:sp>
      <p:sp>
        <p:nvSpPr>
          <p:cNvPr id="3" name="Subtitle 2"/>
          <p:cNvSpPr>
            <a:spLocks noGrp="1"/>
          </p:cNvSpPr>
          <p:nvPr>
            <p:ph type="subTitle" idx="1"/>
            <p:custDataLst>
              <p:tags r:id="rId2"/>
            </p:custDataLst>
          </p:nvPr>
        </p:nvSpPr>
        <p:spPr>
          <a:xfrm>
            <a:off x="2695194" y="4352544"/>
            <a:ext cx="6801612" cy="1239894"/>
          </a:xfrm>
        </p:spPr>
        <p:txBody>
          <a:bodyPr/>
          <a:lstStyle/>
          <a:p>
            <a:r>
              <a:rPr lang="en-US" dirty="0"/>
              <a:t>Version 3</a:t>
            </a:r>
          </a:p>
        </p:txBody>
      </p:sp>
      <p:sp>
        <p:nvSpPr>
          <p:cNvPr id="4" name="TextBox 3"/>
          <p:cNvSpPr txBox="1"/>
          <p:nvPr>
            <p:custDataLst>
              <p:tags r:id="rId3"/>
            </p:custDataLst>
          </p:nvPr>
        </p:nvSpPr>
        <p:spPr>
          <a:xfrm>
            <a:off x="1600200" y="6179127"/>
            <a:ext cx="1506566" cy="276999"/>
          </a:xfrm>
          <a:prstGeom prst="rect">
            <a:avLst/>
          </a:prstGeom>
          <a:noFill/>
        </p:spPr>
        <p:txBody>
          <a:bodyPr wrap="none" rtlCol="0">
            <a:spAutoFit/>
          </a:bodyPr>
          <a:lstStyle/>
          <a:p>
            <a:r>
              <a:rPr lang="en-US" sz="1200" dirty="0"/>
              <a:t>Delroy A. Brinkerhoff</a:t>
            </a:r>
          </a:p>
        </p:txBody>
      </p:sp>
    </p:spTree>
    <p:extLst>
      <p:ext uri="{BB962C8B-B14F-4D97-AF65-F5344CB8AC3E}">
        <p14:creationId xmlns:p14="http://schemas.microsoft.com/office/powerpoint/2010/main" val="212472604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a:extLst>
              <a:ext uri="{FF2B5EF4-FFF2-40B4-BE49-F238E27FC236}">
                <a16:creationId xmlns:a16="http://schemas.microsoft.com/office/drawing/2014/main" id="{15DA85D5-ED02-4B04-BAFD-E475C8F434BF}"/>
              </a:ext>
            </a:extLst>
          </p:cNvPr>
          <p:cNvSpPr>
            <a:spLocks noGrp="1"/>
          </p:cNvSpPr>
          <p:nvPr>
            <p:ph type="body" idx="1"/>
            <p:custDataLst>
              <p:tags r:id="rId1"/>
            </p:custDataLst>
          </p:nvPr>
        </p:nvSpPr>
        <p:spPr>
          <a:xfrm>
            <a:off x="1583436" y="2313433"/>
            <a:ext cx="4270248" cy="704087"/>
          </a:xfrm>
        </p:spPr>
        <p:txBody>
          <a:bodyPr/>
          <a:lstStyle/>
          <a:p>
            <a:r>
              <a:rPr lang="en-US" dirty="0"/>
              <a:t>Initial State</a:t>
            </a:r>
          </a:p>
        </p:txBody>
      </p:sp>
      <p:pic>
        <p:nvPicPr>
          <p:cNvPr id="8" name="Content Placeholder 7">
            <a:extLst>
              <a:ext uri="{FF2B5EF4-FFF2-40B4-BE49-F238E27FC236}">
                <a16:creationId xmlns:a16="http://schemas.microsoft.com/office/drawing/2014/main" id="{5C8917D8-638F-48E2-9B23-5EDBC4874EBB}"/>
              </a:ext>
            </a:extLst>
          </p:cNvPr>
          <p:cNvPicPr>
            <a:picLocks noGrp="1" noChangeAspect="1"/>
          </p:cNvPicPr>
          <p:nvPr>
            <p:ph sz="half" idx="2"/>
            <p:custDataLst>
              <p:tags r:id="rId2"/>
            </p:custDataLst>
          </p:nvPr>
        </p:nvPicPr>
        <p:blipFill>
          <a:blip r:embed="rId8"/>
          <a:stretch>
            <a:fillRect/>
          </a:stretch>
        </p:blipFill>
        <p:spPr>
          <a:xfrm>
            <a:off x="1822872" y="3421471"/>
            <a:ext cx="3791375" cy="1877283"/>
          </a:xfrm>
        </p:spPr>
      </p:pic>
      <p:pic>
        <p:nvPicPr>
          <p:cNvPr id="10" name="Content Placeholder 9">
            <a:extLst>
              <a:ext uri="{FF2B5EF4-FFF2-40B4-BE49-F238E27FC236}">
                <a16:creationId xmlns:a16="http://schemas.microsoft.com/office/drawing/2014/main" id="{8E31D992-75E6-4FD7-A4E8-7A767AE4F00D}"/>
              </a:ext>
            </a:extLst>
          </p:cNvPr>
          <p:cNvPicPr>
            <a:picLocks noGrp="1" noChangeAspect="1"/>
          </p:cNvPicPr>
          <p:nvPr>
            <p:ph sz="quarter" idx="4"/>
            <p:custDataLst>
              <p:tags r:id="rId3"/>
            </p:custDataLst>
          </p:nvPr>
        </p:nvPicPr>
        <p:blipFill>
          <a:blip r:embed="rId9"/>
          <a:stretch>
            <a:fillRect/>
          </a:stretch>
        </p:blipFill>
        <p:spPr>
          <a:xfrm>
            <a:off x="6586881" y="3410995"/>
            <a:ext cx="3773118" cy="1850279"/>
          </a:xfrm>
        </p:spPr>
      </p:pic>
      <p:sp>
        <p:nvSpPr>
          <p:cNvPr id="5" name="Text Placeholder 4">
            <a:extLst>
              <a:ext uri="{FF2B5EF4-FFF2-40B4-BE49-F238E27FC236}">
                <a16:creationId xmlns:a16="http://schemas.microsoft.com/office/drawing/2014/main" id="{D7948C24-8D73-40B5-9337-60B8ECE66704}"/>
              </a:ext>
            </a:extLst>
          </p:cNvPr>
          <p:cNvSpPr>
            <a:spLocks noGrp="1"/>
          </p:cNvSpPr>
          <p:nvPr>
            <p:ph type="body" sz="quarter" idx="13"/>
            <p:custDataLst>
              <p:tags r:id="rId4"/>
            </p:custDataLst>
          </p:nvPr>
        </p:nvSpPr>
        <p:spPr>
          <a:xfrm>
            <a:off x="6338316" y="2313433"/>
            <a:ext cx="4270248" cy="704087"/>
          </a:xfrm>
        </p:spPr>
        <p:txBody>
          <a:bodyPr/>
          <a:lstStyle/>
          <a:p>
            <a:r>
              <a:rPr lang="en-US" dirty="0"/>
              <a:t>Goal (Solution) State</a:t>
            </a:r>
          </a:p>
        </p:txBody>
      </p:sp>
      <p:sp>
        <p:nvSpPr>
          <p:cNvPr id="6" name="Title 5">
            <a:extLst>
              <a:ext uri="{FF2B5EF4-FFF2-40B4-BE49-F238E27FC236}">
                <a16:creationId xmlns:a16="http://schemas.microsoft.com/office/drawing/2014/main" id="{2561072D-6DFA-4BC3-BB6D-7AD26D48B2AB}"/>
              </a:ext>
            </a:extLst>
          </p:cNvPr>
          <p:cNvSpPr>
            <a:spLocks noGrp="1"/>
          </p:cNvSpPr>
          <p:nvPr>
            <p:ph type="title"/>
            <p:custDataLst>
              <p:tags r:id="rId5"/>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The Problem</a:t>
            </a:r>
          </a:p>
        </p:txBody>
      </p:sp>
    </p:spTree>
    <p:extLst>
      <p:ext uri="{BB962C8B-B14F-4D97-AF65-F5344CB8AC3E}">
        <p14:creationId xmlns:p14="http://schemas.microsoft.com/office/powerpoint/2010/main" val="354149112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11" name="Rectangle 10">
            <a:extLst>
              <a:ext uri="{FF2B5EF4-FFF2-40B4-BE49-F238E27FC236}">
                <a16:creationId xmlns:a16="http://schemas.microsoft.com/office/drawing/2014/main" id="{EC7FF834-B204-4967-8D47-8BB36EAF0EF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custDataLst>
              <p:tags r:id="rId1"/>
            </p:custDataLst>
            <p:extLst>
              <p:ext uri="{386F3935-93C4-4BCD-93E2-E3B085C9AB24}">
                <p16:designElem xmlns:p16="http://schemas.microsoft.com/office/powerpoint/2015/main" val="1"/>
              </p:ext>
            </p:extLst>
          </p:nvPr>
        </p:nvSpPr>
        <p:spPr>
          <a:xfrm>
            <a:off x="0" y="-2"/>
            <a:ext cx="12192000" cy="6858002"/>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Rectangle 12">
            <a:extLst>
              <a:ext uri="{FF2B5EF4-FFF2-40B4-BE49-F238E27FC236}">
                <a16:creationId xmlns:a16="http://schemas.microsoft.com/office/drawing/2014/main" id="{F780A22D-61EA-43E3-BD94-3E39CF90216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custDataLst>
              <p:tags r:id="rId2"/>
            </p:custDataLst>
            <p:extLst>
              <p:ext uri="{386F3935-93C4-4BCD-93E2-E3B085C9AB24}">
                <p16:designElem xmlns:p16="http://schemas.microsoft.com/office/powerpoint/2015/main" val="1"/>
              </p:ext>
            </p:extLst>
          </p:nvPr>
        </p:nvSpPr>
        <p:spPr>
          <a:xfrm>
            <a:off x="0" y="4918509"/>
            <a:ext cx="12192000" cy="1939491"/>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Title 1">
            <a:extLst>
              <a:ext uri="{FF2B5EF4-FFF2-40B4-BE49-F238E27FC236}">
                <a16:creationId xmlns:a16="http://schemas.microsoft.com/office/drawing/2014/main" id="{52DEB70D-3FC7-4DC4-9C26-C614617D4BAF}"/>
              </a:ext>
            </a:extLst>
          </p:cNvPr>
          <p:cNvSpPr>
            <a:spLocks noGrp="1"/>
          </p:cNvSpPr>
          <p:nvPr>
            <p:ph type="title"/>
            <p:custDataLst>
              <p:tags r:id="rId3"/>
            </p:custDataLst>
          </p:nvPr>
        </p:nvSpPr>
        <p:spPr bwMode="black">
          <a:xfrm>
            <a:off x="1600200" y="4269282"/>
            <a:ext cx="8991600" cy="1264762"/>
          </a:xfrm>
          <a:prstGeom prst="rect">
            <a:avLst/>
          </a:prstGeom>
          <a:solidFill>
            <a:srgbClr val="FFFFFF"/>
          </a:solidFill>
          <a:ln w="31750" cap="sq">
            <a:solidFill>
              <a:srgbClr val="404040"/>
            </a:solidFill>
            <a:miter lim="800000"/>
          </a:ln>
        </p:spPr>
        <p:txBody>
          <a:bodyPr vert="horz" lIns="274320" tIns="182880" rIns="274320" bIns="182880" rtlCol="0" anchor="ctr" anchorCtr="1">
            <a:normAutofit/>
          </a:bodyPr>
          <a:lstStyle/>
          <a:p>
            <a:r>
              <a:rPr lang="en-US" sz="3200" dirty="0"/>
              <a:t>The Solution</a:t>
            </a:r>
          </a:p>
        </p:txBody>
      </p:sp>
      <p:pic>
        <p:nvPicPr>
          <p:cNvPr id="6" name="Picture 5">
            <a:extLst>
              <a:ext uri="{FF2B5EF4-FFF2-40B4-BE49-F238E27FC236}">
                <a16:creationId xmlns:a16="http://schemas.microsoft.com/office/drawing/2014/main" id="{55125FB0-AA3B-4093-A352-1AEF61F1A6D7}"/>
              </a:ext>
            </a:extLst>
          </p:cNvPr>
          <p:cNvPicPr>
            <a:picLocks noChangeAspect="1"/>
          </p:cNvPicPr>
          <p:nvPr>
            <p:custDataLst>
              <p:tags r:id="rId4"/>
            </p:custDataLst>
          </p:nvPr>
        </p:nvPicPr>
        <p:blipFill>
          <a:blip r:embed="rId7"/>
          <a:stretch>
            <a:fillRect/>
          </a:stretch>
        </p:blipFill>
        <p:spPr>
          <a:xfrm>
            <a:off x="635267" y="1370459"/>
            <a:ext cx="10921466" cy="1840544"/>
          </a:xfrm>
          <a:prstGeom prst="rect">
            <a:avLst/>
          </a:prstGeom>
        </p:spPr>
      </p:pic>
    </p:spTree>
    <p:extLst>
      <p:ext uri="{BB962C8B-B14F-4D97-AF65-F5344CB8AC3E}">
        <p14:creationId xmlns:p14="http://schemas.microsoft.com/office/powerpoint/2010/main" val="59234684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 Placeholder 4">
            <a:extLst>
              <a:ext uri="{FF2B5EF4-FFF2-40B4-BE49-F238E27FC236}">
                <a16:creationId xmlns:a16="http://schemas.microsoft.com/office/drawing/2014/main" id="{AD4D0248-9F53-47BC-A1D2-BEFBAAE03DAE}"/>
              </a:ext>
            </a:extLst>
          </p:cNvPr>
          <p:cNvSpPr>
            <a:spLocks noGrp="1"/>
          </p:cNvSpPr>
          <p:nvPr>
            <p:ph type="body" idx="1"/>
            <p:custDataLst>
              <p:tags r:id="rId1"/>
            </p:custDataLst>
          </p:nvPr>
        </p:nvSpPr>
        <p:spPr>
          <a:xfrm>
            <a:off x="1583436" y="2313433"/>
            <a:ext cx="4270248" cy="704087"/>
          </a:xfrm>
        </p:spPr>
        <p:txBody>
          <a:bodyPr/>
          <a:lstStyle/>
          <a:p>
            <a:r>
              <a:rPr lang="en-US" dirty="0"/>
              <a:t>General Solution</a:t>
            </a:r>
          </a:p>
        </p:txBody>
      </p:sp>
      <p:sp>
        <p:nvSpPr>
          <p:cNvPr id="3" name="Content Placeholder 2">
            <a:extLst>
              <a:ext uri="{FF2B5EF4-FFF2-40B4-BE49-F238E27FC236}">
                <a16:creationId xmlns:a16="http://schemas.microsoft.com/office/drawing/2014/main" id="{1BEC7562-4A27-49E5-8400-263495FEFC81}"/>
              </a:ext>
            </a:extLst>
          </p:cNvPr>
          <p:cNvSpPr>
            <a:spLocks noGrp="1"/>
          </p:cNvSpPr>
          <p:nvPr>
            <p:ph sz="half" idx="2"/>
            <p:custDataLst>
              <p:tags r:id="rId2"/>
            </p:custDataLst>
          </p:nvPr>
        </p:nvSpPr>
        <p:spPr>
          <a:xfrm>
            <a:off x="1583436" y="3143250"/>
            <a:ext cx="4270248" cy="2596776"/>
          </a:xfrm>
        </p:spPr>
        <p:txBody>
          <a:bodyPr/>
          <a:lstStyle/>
          <a:p>
            <a:r>
              <a:rPr lang="en-US" dirty="0">
                <a:latin typeface="Courier New" panose="02070309020205020404" pitchFamily="49" charset="0"/>
                <a:cs typeface="Courier New" panose="02070309020205020404" pitchFamily="49" charset="0"/>
              </a:rPr>
              <a:t>T  temp = x1;	// step 1</a:t>
            </a:r>
          </a:p>
          <a:p>
            <a:r>
              <a:rPr lang="en-US" dirty="0">
                <a:latin typeface="Courier New" panose="02070309020205020404" pitchFamily="49" charset="0"/>
                <a:cs typeface="Courier New" panose="02070309020205020404" pitchFamily="49" charset="0"/>
              </a:rPr>
              <a:t>x1 = x2;		// step 2</a:t>
            </a:r>
          </a:p>
          <a:p>
            <a:r>
              <a:rPr lang="en-US" dirty="0">
                <a:latin typeface="Courier New" panose="02070309020205020404" pitchFamily="49" charset="0"/>
                <a:cs typeface="Courier New" panose="02070309020205020404" pitchFamily="49" charset="0"/>
              </a:rPr>
              <a:t>x2 = temp;		// step 3</a:t>
            </a:r>
          </a:p>
          <a:p>
            <a:pPr marL="0" indent="0">
              <a:buNone/>
            </a:pPr>
            <a:endParaRPr lang="en-US" dirty="0"/>
          </a:p>
        </p:txBody>
      </p:sp>
      <p:sp>
        <p:nvSpPr>
          <p:cNvPr id="12" name="Text Placeholder 11">
            <a:extLst>
              <a:ext uri="{FF2B5EF4-FFF2-40B4-BE49-F238E27FC236}">
                <a16:creationId xmlns:a16="http://schemas.microsoft.com/office/drawing/2014/main" id="{5D629327-C474-4D09-83AA-99875FD5681D}"/>
              </a:ext>
            </a:extLst>
          </p:cNvPr>
          <p:cNvSpPr>
            <a:spLocks noGrp="1"/>
          </p:cNvSpPr>
          <p:nvPr>
            <p:ph type="body" sz="quarter" idx="13"/>
            <p:custDataLst>
              <p:tags r:id="rId3"/>
            </p:custDataLst>
          </p:nvPr>
        </p:nvSpPr>
        <p:spPr>
          <a:xfrm>
            <a:off x="6338316" y="2313433"/>
            <a:ext cx="4270248" cy="704087"/>
          </a:xfrm>
        </p:spPr>
        <p:txBody>
          <a:bodyPr/>
          <a:lstStyle/>
          <a:p>
            <a:r>
              <a:rPr lang="en-US" dirty="0"/>
              <a:t>Example</a:t>
            </a:r>
          </a:p>
        </p:txBody>
      </p:sp>
      <p:sp>
        <p:nvSpPr>
          <p:cNvPr id="11" name="Title 10">
            <a:extLst>
              <a:ext uri="{FF2B5EF4-FFF2-40B4-BE49-F238E27FC236}">
                <a16:creationId xmlns:a16="http://schemas.microsoft.com/office/drawing/2014/main" id="{1AB362A9-AD89-4FF4-A5EF-F9C98B4C0B7B}"/>
              </a:ext>
            </a:extLst>
          </p:cNvPr>
          <p:cNvSpPr>
            <a:spLocks noGrp="1"/>
          </p:cNvSpPr>
          <p:nvPr>
            <p:ph type="title"/>
            <p:custDataLst>
              <p:tags r:id="rId4"/>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Programming the solution</a:t>
            </a:r>
          </a:p>
        </p:txBody>
      </p:sp>
      <p:sp>
        <p:nvSpPr>
          <p:cNvPr id="14" name="TextBox 13">
            <a:extLst>
              <a:ext uri="{FF2B5EF4-FFF2-40B4-BE49-F238E27FC236}">
                <a16:creationId xmlns:a16="http://schemas.microsoft.com/office/drawing/2014/main" id="{D88C0929-7A2C-4C0D-B12D-CA545641F711}"/>
              </a:ext>
            </a:extLst>
          </p:cNvPr>
          <p:cNvSpPr txBox="1"/>
          <p:nvPr>
            <p:custDataLst>
              <p:tags r:id="rId5"/>
            </p:custDataLst>
          </p:nvPr>
        </p:nvSpPr>
        <p:spPr>
          <a:xfrm>
            <a:off x="6338316" y="3143250"/>
            <a:ext cx="4270248" cy="2862322"/>
          </a:xfrm>
          <a:prstGeom prst="rect">
            <a:avLst/>
          </a:prstGeom>
          <a:noFill/>
        </p:spPr>
        <p:txBody>
          <a:bodyPr wrap="square" rtlCol="0">
            <a:spAutoFit/>
          </a:bodyPr>
          <a:lstStyle/>
          <a:p>
            <a:r>
              <a:rPr lang="en-US" dirty="0"/>
              <a:t>struct student</a:t>
            </a:r>
          </a:p>
          <a:p>
            <a:r>
              <a:rPr lang="en-US" dirty="0"/>
              <a:t>{</a:t>
            </a:r>
          </a:p>
          <a:p>
            <a:r>
              <a:rPr lang="en-US" dirty="0"/>
              <a:t>	int		id;</a:t>
            </a:r>
          </a:p>
          <a:p>
            <a:r>
              <a:rPr lang="en-US" dirty="0"/>
              <a:t>	string	name;</a:t>
            </a:r>
          </a:p>
          <a:p>
            <a:r>
              <a:rPr lang="en-US" dirty="0"/>
              <a:t>	double	gpa;</a:t>
            </a:r>
          </a:p>
          <a:p>
            <a:r>
              <a:rPr lang="en-US" dirty="0"/>
              <a:t>};</a:t>
            </a:r>
          </a:p>
          <a:p>
            <a:endParaRPr lang="en-US" dirty="0"/>
          </a:p>
          <a:p>
            <a:r>
              <a:rPr lang="en-US" dirty="0"/>
              <a:t>student temp = s2;</a:t>
            </a:r>
          </a:p>
          <a:p>
            <a:r>
              <a:rPr lang="en-US" dirty="0"/>
              <a:t>s2 = s1;</a:t>
            </a:r>
          </a:p>
          <a:p>
            <a:r>
              <a:rPr lang="en-US" dirty="0"/>
              <a:t>s1 = temp;</a:t>
            </a:r>
          </a:p>
        </p:txBody>
      </p:sp>
    </p:spTree>
    <p:extLst>
      <p:ext uri="{BB962C8B-B14F-4D97-AF65-F5344CB8AC3E}">
        <p14:creationId xmlns:p14="http://schemas.microsoft.com/office/powerpoint/2010/main" val="2697807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a:extLst>
              <a:ext uri="{FF2B5EF4-FFF2-40B4-BE49-F238E27FC236}">
                <a16:creationId xmlns:a16="http://schemas.microsoft.com/office/drawing/2014/main" id="{4C366E68-E979-4341-8F6E-D62621AB94CD}"/>
              </a:ext>
            </a:extLst>
          </p:cNvPr>
          <p:cNvSpPr>
            <a:spLocks noGrp="1"/>
          </p:cNvSpPr>
          <p:nvPr>
            <p:ph type="body" idx="1"/>
            <p:custDataLst>
              <p:tags r:id="rId1"/>
            </p:custDataLst>
          </p:nvPr>
        </p:nvSpPr>
        <p:spPr>
          <a:xfrm>
            <a:off x="1583436" y="2313433"/>
            <a:ext cx="4270248" cy="704087"/>
          </a:xfrm>
        </p:spPr>
        <p:txBody>
          <a:bodyPr/>
          <a:lstStyle/>
          <a:p>
            <a:r>
              <a:rPr lang="en-US" dirty="0"/>
              <a:t>Choices</a:t>
            </a:r>
          </a:p>
        </p:txBody>
      </p:sp>
      <p:sp>
        <p:nvSpPr>
          <p:cNvPr id="3" name="Content Placeholder 2">
            <a:extLst>
              <a:ext uri="{FF2B5EF4-FFF2-40B4-BE49-F238E27FC236}">
                <a16:creationId xmlns:a16="http://schemas.microsoft.com/office/drawing/2014/main" id="{D60ABFAB-DECE-43E5-BA1E-F9431EFAF30F}"/>
              </a:ext>
            </a:extLst>
          </p:cNvPr>
          <p:cNvSpPr>
            <a:spLocks noGrp="1"/>
          </p:cNvSpPr>
          <p:nvPr>
            <p:ph sz="half" idx="2"/>
            <p:custDataLst>
              <p:tags r:id="rId2"/>
            </p:custDataLst>
          </p:nvPr>
        </p:nvSpPr>
        <p:spPr>
          <a:xfrm>
            <a:off x="1583436" y="3143250"/>
            <a:ext cx="4270248" cy="2596776"/>
          </a:xfrm>
        </p:spPr>
        <p:txBody>
          <a:bodyPr/>
          <a:lstStyle/>
          <a:p>
            <a:r>
              <a:rPr lang="en-US" dirty="0"/>
              <a:t>Pass-by-value</a:t>
            </a:r>
          </a:p>
          <a:p>
            <a:r>
              <a:rPr lang="en-US" dirty="0"/>
              <a:t>Pass-by-pointer</a:t>
            </a:r>
          </a:p>
          <a:p>
            <a:r>
              <a:rPr lang="en-US" dirty="0"/>
              <a:t>Pass-by-reference</a:t>
            </a:r>
          </a:p>
        </p:txBody>
      </p:sp>
      <p:sp>
        <p:nvSpPr>
          <p:cNvPr id="6" name="Title 5">
            <a:extLst>
              <a:ext uri="{FF2B5EF4-FFF2-40B4-BE49-F238E27FC236}">
                <a16:creationId xmlns:a16="http://schemas.microsoft.com/office/drawing/2014/main" id="{36FE5CF2-9390-472F-A921-9E1C4D2F5300}"/>
              </a:ext>
            </a:extLst>
          </p:cNvPr>
          <p:cNvSpPr>
            <a:spLocks noGrp="1"/>
          </p:cNvSpPr>
          <p:nvPr>
            <p:ph type="title"/>
            <p:custDataLst>
              <p:tags r:id="rId3"/>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Passing Function arguments</a:t>
            </a:r>
          </a:p>
        </p:txBody>
      </p:sp>
    </p:spTree>
    <p:extLst>
      <p:ext uri="{BB962C8B-B14F-4D97-AF65-F5344CB8AC3E}">
        <p14:creationId xmlns:p14="http://schemas.microsoft.com/office/powerpoint/2010/main" val="23725753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a:extLst>
              <a:ext uri="{FF2B5EF4-FFF2-40B4-BE49-F238E27FC236}">
                <a16:creationId xmlns:a16="http://schemas.microsoft.com/office/drawing/2014/main" id="{4C366E68-E979-4341-8F6E-D62621AB94CD}"/>
              </a:ext>
            </a:extLst>
          </p:cNvPr>
          <p:cNvSpPr>
            <a:spLocks noGrp="1"/>
          </p:cNvSpPr>
          <p:nvPr>
            <p:ph type="body" idx="1"/>
            <p:custDataLst>
              <p:tags r:id="rId1"/>
            </p:custDataLst>
          </p:nvPr>
        </p:nvSpPr>
        <p:spPr>
          <a:xfrm>
            <a:off x="1583436" y="2313433"/>
            <a:ext cx="4270248" cy="704087"/>
          </a:xfrm>
        </p:spPr>
        <p:txBody>
          <a:bodyPr/>
          <a:lstStyle/>
          <a:p>
            <a:r>
              <a:rPr lang="en-US" dirty="0"/>
              <a:t>Choices</a:t>
            </a:r>
          </a:p>
        </p:txBody>
      </p:sp>
      <p:sp>
        <p:nvSpPr>
          <p:cNvPr id="3" name="Content Placeholder 2">
            <a:extLst>
              <a:ext uri="{FF2B5EF4-FFF2-40B4-BE49-F238E27FC236}">
                <a16:creationId xmlns:a16="http://schemas.microsoft.com/office/drawing/2014/main" id="{D60ABFAB-DECE-43E5-BA1E-F9431EFAF30F}"/>
              </a:ext>
            </a:extLst>
          </p:cNvPr>
          <p:cNvSpPr>
            <a:spLocks noGrp="1"/>
          </p:cNvSpPr>
          <p:nvPr>
            <p:ph sz="half" idx="2"/>
            <p:custDataLst>
              <p:tags r:id="rId2"/>
            </p:custDataLst>
          </p:nvPr>
        </p:nvSpPr>
        <p:spPr>
          <a:xfrm>
            <a:off x="1583436" y="3143250"/>
            <a:ext cx="4270248" cy="2596776"/>
          </a:xfrm>
        </p:spPr>
        <p:txBody>
          <a:bodyPr/>
          <a:lstStyle/>
          <a:p>
            <a:r>
              <a:rPr lang="en-US" dirty="0"/>
              <a:t>Pass-by-value</a:t>
            </a:r>
          </a:p>
          <a:p>
            <a:r>
              <a:rPr lang="en-US" dirty="0"/>
              <a:t>Pass-by-reference</a:t>
            </a:r>
          </a:p>
          <a:p>
            <a:r>
              <a:rPr lang="en-US" dirty="0"/>
              <a:t>Pass-by-pointer</a:t>
            </a:r>
          </a:p>
        </p:txBody>
      </p:sp>
      <p:sp>
        <p:nvSpPr>
          <p:cNvPr id="4" name="Content Placeholder 3">
            <a:extLst>
              <a:ext uri="{FF2B5EF4-FFF2-40B4-BE49-F238E27FC236}">
                <a16:creationId xmlns:a16="http://schemas.microsoft.com/office/drawing/2014/main" id="{2CE39B5B-7DFC-492C-9CEF-77F85EE8D797}"/>
              </a:ext>
            </a:extLst>
          </p:cNvPr>
          <p:cNvSpPr>
            <a:spLocks noGrp="1"/>
          </p:cNvSpPr>
          <p:nvPr>
            <p:ph sz="quarter" idx="4"/>
            <p:custDataLst>
              <p:tags r:id="rId3"/>
            </p:custDataLst>
          </p:nvPr>
        </p:nvSpPr>
        <p:spPr>
          <a:xfrm>
            <a:off x="6338316" y="3143250"/>
            <a:ext cx="4253484" cy="2596776"/>
          </a:xfrm>
        </p:spPr>
        <p:txBody>
          <a:bodyPr/>
          <a:lstStyle/>
          <a:p>
            <a:r>
              <a:rPr lang="en-US" dirty="0"/>
              <a:t>Function must change two arguments</a:t>
            </a:r>
          </a:p>
          <a:p>
            <a:pPr lvl="1"/>
            <a:r>
              <a:rPr lang="en-US" dirty="0"/>
              <a:t>Argument passing must be INOUT</a:t>
            </a:r>
          </a:p>
          <a:p>
            <a:r>
              <a:rPr lang="en-US" dirty="0"/>
              <a:t>Pass-by-value: IN only</a:t>
            </a:r>
          </a:p>
          <a:p>
            <a:r>
              <a:rPr lang="en-US" dirty="0"/>
              <a:t>Pass-by-reference: INOUT</a:t>
            </a:r>
          </a:p>
          <a:p>
            <a:r>
              <a:rPr lang="en-US" dirty="0"/>
              <a:t>Pass-by-pointer: INOUT</a:t>
            </a:r>
          </a:p>
        </p:txBody>
      </p:sp>
      <p:sp>
        <p:nvSpPr>
          <p:cNvPr id="5" name="Text Placeholder 4">
            <a:extLst>
              <a:ext uri="{FF2B5EF4-FFF2-40B4-BE49-F238E27FC236}">
                <a16:creationId xmlns:a16="http://schemas.microsoft.com/office/drawing/2014/main" id="{7DAF72BD-041C-43A9-B9AD-D299F1D72EAE}"/>
              </a:ext>
            </a:extLst>
          </p:cNvPr>
          <p:cNvSpPr>
            <a:spLocks noGrp="1"/>
          </p:cNvSpPr>
          <p:nvPr>
            <p:ph type="body" sz="quarter" idx="13"/>
            <p:custDataLst>
              <p:tags r:id="rId4"/>
            </p:custDataLst>
          </p:nvPr>
        </p:nvSpPr>
        <p:spPr>
          <a:xfrm>
            <a:off x="6338316" y="2313433"/>
            <a:ext cx="4270248" cy="704087"/>
          </a:xfrm>
        </p:spPr>
        <p:txBody>
          <a:bodyPr/>
          <a:lstStyle/>
          <a:p>
            <a:r>
              <a:rPr lang="en-US" dirty="0"/>
              <a:t>Reasoning</a:t>
            </a:r>
          </a:p>
        </p:txBody>
      </p:sp>
      <p:sp>
        <p:nvSpPr>
          <p:cNvPr id="6" name="Title 5">
            <a:extLst>
              <a:ext uri="{FF2B5EF4-FFF2-40B4-BE49-F238E27FC236}">
                <a16:creationId xmlns:a16="http://schemas.microsoft.com/office/drawing/2014/main" id="{36FE5CF2-9390-472F-A921-9E1C4D2F5300}"/>
              </a:ext>
            </a:extLst>
          </p:cNvPr>
          <p:cNvSpPr>
            <a:spLocks noGrp="1"/>
          </p:cNvSpPr>
          <p:nvPr>
            <p:ph type="title"/>
            <p:custDataLst>
              <p:tags r:id="rId5"/>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Passing Function arguments</a:t>
            </a:r>
          </a:p>
        </p:txBody>
      </p:sp>
    </p:spTree>
    <p:extLst>
      <p:ext uri="{BB962C8B-B14F-4D97-AF65-F5344CB8AC3E}">
        <p14:creationId xmlns:p14="http://schemas.microsoft.com/office/powerpoint/2010/main" val="49501564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346DE24-C0A9-4658-BC8C-1C6A05F00D52}"/>
              </a:ext>
            </a:extLst>
          </p:cNvPr>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Pass-by-Reference</a:t>
            </a:r>
          </a:p>
        </p:txBody>
      </p:sp>
      <p:sp>
        <p:nvSpPr>
          <p:cNvPr id="5" name="TextBox 4">
            <a:extLst>
              <a:ext uri="{FF2B5EF4-FFF2-40B4-BE49-F238E27FC236}">
                <a16:creationId xmlns:a16="http://schemas.microsoft.com/office/drawing/2014/main" id="{EE9E323C-5957-44FD-97B7-58FF7B9FC40D}"/>
              </a:ext>
            </a:extLst>
          </p:cNvPr>
          <p:cNvSpPr txBox="1"/>
          <p:nvPr>
            <p:custDataLst>
              <p:tags r:id="rId2"/>
            </p:custDataLst>
          </p:nvPr>
        </p:nvSpPr>
        <p:spPr>
          <a:xfrm>
            <a:off x="1581912" y="2638044"/>
            <a:ext cx="4271771" cy="2862322"/>
          </a:xfrm>
          <a:prstGeom prst="rect">
            <a:avLst/>
          </a:prstGeom>
          <a:noFill/>
        </p:spPr>
        <p:txBody>
          <a:bodyPr wrap="square" rtlCol="0">
            <a:spAutoFit/>
          </a:bodyPr>
          <a:lstStyle/>
          <a:p>
            <a:r>
              <a:rPr lang="en-US" dirty="0"/>
              <a:t>void swap(student</a:t>
            </a:r>
            <a:r>
              <a:rPr lang="en-US" dirty="0">
                <a:solidFill>
                  <a:srgbClr val="FF0000"/>
                </a:solidFill>
              </a:rPr>
              <a:t>&amp;</a:t>
            </a:r>
            <a:r>
              <a:rPr lang="en-US" dirty="0"/>
              <a:t>  p1,  student</a:t>
            </a:r>
            <a:r>
              <a:rPr lang="en-US" dirty="0">
                <a:solidFill>
                  <a:srgbClr val="FF0000"/>
                </a:solidFill>
              </a:rPr>
              <a:t>&amp;</a:t>
            </a:r>
            <a:r>
              <a:rPr lang="en-US" dirty="0"/>
              <a:t>  p2)</a:t>
            </a:r>
          </a:p>
          <a:p>
            <a:r>
              <a:rPr lang="en-US" dirty="0"/>
              <a:t>{</a:t>
            </a:r>
          </a:p>
          <a:p>
            <a:r>
              <a:rPr lang="en-US" dirty="0"/>
              <a:t>	student  temp = p2;</a:t>
            </a:r>
          </a:p>
          <a:p>
            <a:r>
              <a:rPr lang="en-US" dirty="0"/>
              <a:t>	p2 = p1;</a:t>
            </a:r>
          </a:p>
          <a:p>
            <a:r>
              <a:rPr lang="en-US" dirty="0"/>
              <a:t>	p1 = temp;</a:t>
            </a:r>
          </a:p>
          <a:p>
            <a:r>
              <a:rPr lang="en-US" dirty="0"/>
              <a:t>}</a:t>
            </a:r>
          </a:p>
          <a:p>
            <a:endParaRPr lang="en-US" dirty="0"/>
          </a:p>
          <a:p>
            <a:r>
              <a:rPr lang="en-US" dirty="0"/>
              <a:t>student  s1 = { 123, "dilbert", 3.0 };</a:t>
            </a:r>
          </a:p>
          <a:p>
            <a:r>
              <a:rPr lang="en-US" dirty="0"/>
              <a:t>student  s2 = { 987, "alice", 4.0 };</a:t>
            </a:r>
          </a:p>
          <a:p>
            <a:r>
              <a:rPr lang="en-US" dirty="0"/>
              <a:t>swap(s1,  s2);</a:t>
            </a:r>
          </a:p>
        </p:txBody>
      </p:sp>
      <p:pic>
        <p:nvPicPr>
          <p:cNvPr id="15" name="Content Placeholder 14">
            <a:extLst>
              <a:ext uri="{FF2B5EF4-FFF2-40B4-BE49-F238E27FC236}">
                <a16:creationId xmlns:a16="http://schemas.microsoft.com/office/drawing/2014/main" id="{5EB34778-EB67-41A9-B7A1-8C0B19D54EF6}"/>
              </a:ext>
            </a:extLst>
          </p:cNvPr>
          <p:cNvPicPr>
            <a:picLocks noGrp="1" noChangeAspect="1"/>
          </p:cNvPicPr>
          <p:nvPr>
            <p:ph sz="half" idx="2"/>
            <p:custDataLst>
              <p:tags r:id="rId3"/>
            </p:custDataLst>
          </p:nvPr>
        </p:nvPicPr>
        <p:blipFill>
          <a:blip r:embed="rId6"/>
          <a:stretch>
            <a:fillRect/>
          </a:stretch>
        </p:blipFill>
        <p:spPr>
          <a:xfrm>
            <a:off x="6096000" y="3163304"/>
            <a:ext cx="4011613" cy="1730958"/>
          </a:xfrm>
        </p:spPr>
      </p:pic>
    </p:spTree>
    <p:extLst>
      <p:ext uri="{BB962C8B-B14F-4D97-AF65-F5344CB8AC3E}">
        <p14:creationId xmlns:p14="http://schemas.microsoft.com/office/powerpoint/2010/main" val="253474761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346DE24-C0A9-4658-BC8C-1C6A05F00D52}"/>
              </a:ext>
            </a:extLst>
          </p:cNvPr>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Pass-by-Reference: Fail</a:t>
            </a:r>
          </a:p>
        </p:txBody>
      </p:sp>
      <p:sp>
        <p:nvSpPr>
          <p:cNvPr id="5" name="TextBox 4">
            <a:extLst>
              <a:ext uri="{FF2B5EF4-FFF2-40B4-BE49-F238E27FC236}">
                <a16:creationId xmlns:a16="http://schemas.microsoft.com/office/drawing/2014/main" id="{EE9E323C-5957-44FD-97B7-58FF7B9FC40D}"/>
              </a:ext>
            </a:extLst>
          </p:cNvPr>
          <p:cNvSpPr txBox="1"/>
          <p:nvPr>
            <p:custDataLst>
              <p:tags r:id="rId2"/>
            </p:custDataLst>
          </p:nvPr>
        </p:nvSpPr>
        <p:spPr>
          <a:xfrm>
            <a:off x="1581912" y="2638044"/>
            <a:ext cx="4271771" cy="2862322"/>
          </a:xfrm>
          <a:prstGeom prst="rect">
            <a:avLst/>
          </a:prstGeom>
          <a:noFill/>
        </p:spPr>
        <p:txBody>
          <a:bodyPr wrap="square" rtlCol="0">
            <a:spAutoFit/>
          </a:bodyPr>
          <a:lstStyle/>
          <a:p>
            <a:r>
              <a:rPr lang="en-US" dirty="0"/>
              <a:t>void swap(student</a:t>
            </a:r>
            <a:r>
              <a:rPr lang="en-US" dirty="0">
                <a:solidFill>
                  <a:srgbClr val="FF0000"/>
                </a:solidFill>
              </a:rPr>
              <a:t>&amp;</a:t>
            </a:r>
            <a:r>
              <a:rPr lang="en-US" dirty="0"/>
              <a:t>  p1,  student</a:t>
            </a:r>
            <a:r>
              <a:rPr lang="en-US" dirty="0">
                <a:solidFill>
                  <a:srgbClr val="FF0000"/>
                </a:solidFill>
              </a:rPr>
              <a:t>&amp;</a:t>
            </a:r>
            <a:r>
              <a:rPr lang="en-US" dirty="0"/>
              <a:t>  p2)</a:t>
            </a:r>
          </a:p>
          <a:p>
            <a:r>
              <a:rPr lang="en-US" dirty="0"/>
              <a:t>{</a:t>
            </a:r>
          </a:p>
          <a:p>
            <a:r>
              <a:rPr lang="en-US" dirty="0"/>
              <a:t>	student</a:t>
            </a:r>
            <a:r>
              <a:rPr lang="en-US" dirty="0">
                <a:solidFill>
                  <a:srgbClr val="FF0000"/>
                </a:solidFill>
              </a:rPr>
              <a:t>&amp;</a:t>
            </a:r>
            <a:r>
              <a:rPr lang="en-US" dirty="0"/>
              <a:t>  temp = p2;</a:t>
            </a:r>
          </a:p>
          <a:p>
            <a:r>
              <a:rPr lang="en-US" dirty="0"/>
              <a:t>	p2 = p1;</a:t>
            </a:r>
          </a:p>
          <a:p>
            <a:r>
              <a:rPr lang="en-US" dirty="0"/>
              <a:t>	p1 = temp;</a:t>
            </a:r>
          </a:p>
          <a:p>
            <a:r>
              <a:rPr lang="en-US" dirty="0"/>
              <a:t>}</a:t>
            </a:r>
          </a:p>
          <a:p>
            <a:endParaRPr lang="en-US" dirty="0"/>
          </a:p>
          <a:p>
            <a:r>
              <a:rPr lang="en-US" dirty="0"/>
              <a:t>student  s1 = { 123, "dilbert", 3.0 };</a:t>
            </a:r>
          </a:p>
          <a:p>
            <a:r>
              <a:rPr lang="en-US" dirty="0"/>
              <a:t>student  s2 = { 987, "alice", 4.0 };</a:t>
            </a:r>
          </a:p>
          <a:p>
            <a:r>
              <a:rPr lang="en-US" dirty="0"/>
              <a:t>swap(s1,  s2);</a:t>
            </a:r>
          </a:p>
        </p:txBody>
      </p:sp>
      <p:pic>
        <p:nvPicPr>
          <p:cNvPr id="12" name="Content Placeholder 11">
            <a:extLst>
              <a:ext uri="{FF2B5EF4-FFF2-40B4-BE49-F238E27FC236}">
                <a16:creationId xmlns:a16="http://schemas.microsoft.com/office/drawing/2014/main" id="{63485880-AA6A-41E5-A455-343D5AD0B97A}"/>
              </a:ext>
            </a:extLst>
          </p:cNvPr>
          <p:cNvPicPr>
            <a:picLocks noGrp="1" noChangeAspect="1"/>
          </p:cNvPicPr>
          <p:nvPr>
            <p:ph sz="half" idx="2"/>
            <p:custDataLst>
              <p:tags r:id="rId3"/>
            </p:custDataLst>
          </p:nvPr>
        </p:nvPicPr>
        <p:blipFill>
          <a:blip r:embed="rId6"/>
          <a:stretch>
            <a:fillRect/>
          </a:stretch>
        </p:blipFill>
        <p:spPr>
          <a:xfrm>
            <a:off x="6844683" y="2982782"/>
            <a:ext cx="2691429" cy="2051762"/>
          </a:xfrm>
        </p:spPr>
      </p:pic>
    </p:spTree>
    <p:extLst>
      <p:ext uri="{BB962C8B-B14F-4D97-AF65-F5344CB8AC3E}">
        <p14:creationId xmlns:p14="http://schemas.microsoft.com/office/powerpoint/2010/main" val="296602726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346DE24-C0A9-4658-BC8C-1C6A05F00D52}"/>
              </a:ext>
            </a:extLst>
          </p:cNvPr>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Pass-by-Pointer (1)</a:t>
            </a:r>
          </a:p>
        </p:txBody>
      </p:sp>
      <p:sp>
        <p:nvSpPr>
          <p:cNvPr id="5" name="TextBox 4">
            <a:extLst>
              <a:ext uri="{FF2B5EF4-FFF2-40B4-BE49-F238E27FC236}">
                <a16:creationId xmlns:a16="http://schemas.microsoft.com/office/drawing/2014/main" id="{EE9E323C-5957-44FD-97B7-58FF7B9FC40D}"/>
              </a:ext>
            </a:extLst>
          </p:cNvPr>
          <p:cNvSpPr txBox="1"/>
          <p:nvPr>
            <p:custDataLst>
              <p:tags r:id="rId2"/>
            </p:custDataLst>
          </p:nvPr>
        </p:nvSpPr>
        <p:spPr>
          <a:xfrm>
            <a:off x="1581912" y="2638044"/>
            <a:ext cx="4271771" cy="2862322"/>
          </a:xfrm>
          <a:prstGeom prst="rect">
            <a:avLst/>
          </a:prstGeom>
          <a:noFill/>
        </p:spPr>
        <p:txBody>
          <a:bodyPr wrap="square" rtlCol="0">
            <a:spAutoFit/>
          </a:bodyPr>
          <a:lstStyle/>
          <a:p>
            <a:r>
              <a:rPr lang="en-US" dirty="0"/>
              <a:t>void swap(student</a:t>
            </a:r>
            <a:r>
              <a:rPr lang="en-US" dirty="0">
                <a:solidFill>
                  <a:srgbClr val="FF0000"/>
                </a:solidFill>
              </a:rPr>
              <a:t>*</a:t>
            </a:r>
            <a:r>
              <a:rPr lang="en-US" dirty="0"/>
              <a:t>  p1,  student</a:t>
            </a:r>
            <a:r>
              <a:rPr lang="en-US" dirty="0">
                <a:solidFill>
                  <a:srgbClr val="FF0000"/>
                </a:solidFill>
              </a:rPr>
              <a:t>*</a:t>
            </a:r>
            <a:r>
              <a:rPr lang="en-US" dirty="0"/>
              <a:t>  p2)</a:t>
            </a:r>
          </a:p>
          <a:p>
            <a:r>
              <a:rPr lang="en-US" dirty="0"/>
              <a:t>{</a:t>
            </a:r>
          </a:p>
          <a:p>
            <a:r>
              <a:rPr lang="en-US" dirty="0"/>
              <a:t>	student  temp = </a:t>
            </a:r>
            <a:r>
              <a:rPr lang="en-US" dirty="0">
                <a:solidFill>
                  <a:srgbClr val="FF0000"/>
                </a:solidFill>
              </a:rPr>
              <a:t>*</a:t>
            </a:r>
            <a:r>
              <a:rPr lang="en-US" dirty="0"/>
              <a:t>p2;</a:t>
            </a:r>
          </a:p>
          <a:p>
            <a:r>
              <a:rPr lang="en-US" dirty="0"/>
              <a:t>	</a:t>
            </a:r>
            <a:r>
              <a:rPr lang="en-US" dirty="0">
                <a:solidFill>
                  <a:srgbClr val="FF0000"/>
                </a:solidFill>
              </a:rPr>
              <a:t>*</a:t>
            </a:r>
            <a:r>
              <a:rPr lang="en-US" dirty="0"/>
              <a:t>p2 = </a:t>
            </a:r>
            <a:r>
              <a:rPr lang="en-US" dirty="0">
                <a:solidFill>
                  <a:srgbClr val="FF0000"/>
                </a:solidFill>
              </a:rPr>
              <a:t>*</a:t>
            </a:r>
            <a:r>
              <a:rPr lang="en-US" dirty="0"/>
              <a:t>p1;</a:t>
            </a:r>
          </a:p>
          <a:p>
            <a:r>
              <a:rPr lang="en-US" dirty="0"/>
              <a:t>	</a:t>
            </a:r>
            <a:r>
              <a:rPr lang="en-US" dirty="0">
                <a:solidFill>
                  <a:srgbClr val="FF0000"/>
                </a:solidFill>
              </a:rPr>
              <a:t>*</a:t>
            </a:r>
            <a:r>
              <a:rPr lang="en-US" dirty="0"/>
              <a:t>p1 = temp;</a:t>
            </a:r>
          </a:p>
          <a:p>
            <a:r>
              <a:rPr lang="en-US" dirty="0"/>
              <a:t>}</a:t>
            </a:r>
          </a:p>
          <a:p>
            <a:endParaRPr lang="en-US" dirty="0"/>
          </a:p>
          <a:p>
            <a:r>
              <a:rPr lang="en-US" dirty="0"/>
              <a:t>student  s1 = { 123, "dilbert", 3.0 };</a:t>
            </a:r>
          </a:p>
          <a:p>
            <a:r>
              <a:rPr lang="en-US" dirty="0"/>
              <a:t>student  s2 = { 987, "alice", 4.0 };</a:t>
            </a:r>
          </a:p>
          <a:p>
            <a:r>
              <a:rPr lang="en-US" dirty="0"/>
              <a:t>swap(</a:t>
            </a:r>
            <a:r>
              <a:rPr lang="en-US" dirty="0">
                <a:solidFill>
                  <a:srgbClr val="FF0000"/>
                </a:solidFill>
              </a:rPr>
              <a:t>&amp;</a:t>
            </a:r>
            <a:r>
              <a:rPr lang="en-US" dirty="0"/>
              <a:t>s1,  </a:t>
            </a:r>
            <a:r>
              <a:rPr lang="en-US" dirty="0">
                <a:solidFill>
                  <a:srgbClr val="FF0000"/>
                </a:solidFill>
              </a:rPr>
              <a:t>&amp;</a:t>
            </a:r>
            <a:r>
              <a:rPr lang="en-US" dirty="0"/>
              <a:t>s2);</a:t>
            </a:r>
          </a:p>
        </p:txBody>
      </p:sp>
      <p:pic>
        <p:nvPicPr>
          <p:cNvPr id="7" name="Content Placeholder 6">
            <a:extLst>
              <a:ext uri="{FF2B5EF4-FFF2-40B4-BE49-F238E27FC236}">
                <a16:creationId xmlns:a16="http://schemas.microsoft.com/office/drawing/2014/main" id="{530840AD-6AFB-4FB7-B0A6-7898995B4A64}"/>
              </a:ext>
            </a:extLst>
          </p:cNvPr>
          <p:cNvPicPr>
            <a:picLocks noGrp="1" noChangeAspect="1"/>
          </p:cNvPicPr>
          <p:nvPr>
            <p:ph sz="half" idx="2"/>
            <p:custDataLst>
              <p:tags r:id="rId3"/>
            </p:custDataLst>
          </p:nvPr>
        </p:nvPicPr>
        <p:blipFill>
          <a:blip r:embed="rId6"/>
          <a:stretch>
            <a:fillRect/>
          </a:stretch>
        </p:blipFill>
        <p:spPr>
          <a:xfrm>
            <a:off x="7315201" y="2514147"/>
            <a:ext cx="2078038" cy="3004003"/>
          </a:xfrm>
        </p:spPr>
      </p:pic>
    </p:spTree>
    <p:extLst>
      <p:ext uri="{BB962C8B-B14F-4D97-AF65-F5344CB8AC3E}">
        <p14:creationId xmlns:p14="http://schemas.microsoft.com/office/powerpoint/2010/main" val="395967798"/>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2&quot;/&gt;&lt;/TableIndex&gt;&lt;/ShapeTextInfo&gt;"/>
</p:tagLst>
</file>

<file path=ppt/tags/tag10.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1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2&quot;/&gt;&lt;/TableIndex&gt;&lt;/ShapeTextInfo&gt;"/>
</p:tagLst>
</file>

<file path=ppt/tags/tag1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1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8&quot;/&gt;&lt;/TableIndex&gt;&lt;/ShapeTextInfo&gt;"/>
</p:tagLst>
</file>

<file path=ppt/tags/tag1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1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1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2&quot;/&gt;&lt;lineCharCount val=&quot;27&quot;/&gt;&lt;lineCharCount val=&quot;5&quot;/&gt;&lt;/TableIndex&gt;&lt;/ShapeTextInfo&gt;"/>
</p:tagLst>
</file>

<file path=ppt/tags/tag1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5&quot;/&gt;&lt;/TableIndex&gt;&lt;/ShapeTextInfo&gt;"/>
</p:tagLst>
</file>

<file path=ppt/tags/tag1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8&quot;/&gt;&lt;/TableIndex&gt;&lt;/ShapeTextInfo&gt;"/>
</p:tagLst>
</file>

<file path=ppt/tags/tag1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20.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2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2&quot;/&gt;&lt;/TableIndex&gt;&lt;/ShapeTextInfo&gt;"/>
</p:tagLst>
</file>

<file path=ppt/tags/tag2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2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2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8&quot;/&gt;&lt;/TableIndex&gt;&lt;/ShapeTextInfo&gt;"/>
</p:tagLst>
</file>

<file path=ppt/tags/tag2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2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2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3&quot;/&gt;&lt;/TableIndex&gt;&lt;/ShapeTextInfo&gt;"/>
</p:tagLst>
</file>

<file path=ppt/tags/tag2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2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8&quot;/&gt;&lt;/TableIndex&gt;&lt;/ShapeTextInfo&gt;"/>
</p:tagLst>
</file>

<file path=ppt/tags/tag30.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3&quot;/&gt;&lt;/TableIndex&gt;&lt;/ShapeTextInfo&gt;"/>
</p:tagLst>
</file>

<file path=ppt/tags/tag3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8&quot;/&gt;&lt;/TableIndex&gt;&lt;/ShapeTextInfo&gt;"/>
</p:tagLst>
</file>

<file path=ppt/tags/tag3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3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3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2&quot;/&gt;&lt;/TableIndex&gt;&lt;/ShapeTextInfo&gt;"/>
</p:tagLst>
</file>

<file path=ppt/tags/tag3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2&quot;/&gt;&lt;/TableIndex&gt;&lt;/ShapeTextInfo&gt;"/>
</p:tagLst>
</file>

<file path=ppt/tags/tag3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8&quot;/&gt;&lt;/TableIndex&gt;&lt;/ShapeTextInfo&gt;"/>
</p:tagLst>
</file>

<file path=ppt/tags/tag3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3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39.xml><?xml version="1.0" encoding="utf-8"?>
<p:tagLst xmlns:a="http://schemas.openxmlformats.org/drawingml/2006/main" xmlns:r="http://schemas.openxmlformats.org/officeDocument/2006/relationships" xmlns:p="http://schemas.openxmlformats.org/presentationml/2006/main">
  <p:tag name="PRESENTER_DUMMYTAG" val="&lt;DummyForForceWrite&gt;&lt;/DummyForForceWrite&gt;"/>
  <p:tag name="HTML_SHAPEINFO" val="&lt;ThreeDShapeInfo&gt;&lt;uuid val=&quot;{2F2BE6B4-B56D-44A1-A5C6-3FDC9A058318}&quot;/&gt;&lt;isInvalidForFieldText val=&quot;0&quot;/&gt;&lt;Image&gt;&lt;filename val=&quot;C:\Users\delroy\AppData\Local\Temp\CP1927624473562Session\CPTrustFolder1927624473562\PPTImport1927624506421\data\asimages\{2F2BE6B4-B56D-44A1-A5C6-3FDC9A058318}_1.png&quot;/&gt;&lt;left val=&quot;167&quot;/&gt;&lt;top val=&quot;249&quot;/&gt;&lt;width val=&quot;945&quot;/&gt;&lt;height val=&quot;174&quot;/&gt;&lt;hasText val=&quot;1&quot;/&gt;&lt;/Image&gt;&lt;/ThreeDShapeInfo&gt;"/>
  <p:tag name="PRESENTER_SHAPETEXTINFO" val="&lt;ShapeTextInfo&gt;&lt;TableIndex row=&quot;-1&quot; col=&quot;-1&quot;&gt;&lt;linesCount val=&quot;1&quot;/&gt;&lt;lineCharCount val=&quot;20&quot;/&gt;&lt;/TableIndex&gt;&lt;/ShapeTextInfo&gt;"/>
</p:tagLst>
</file>

<file path=ppt/tags/tag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40.xml><?xml version="1.0" encoding="utf-8"?>
<p:tagLst xmlns:a="http://schemas.openxmlformats.org/drawingml/2006/main" xmlns:r="http://schemas.openxmlformats.org/officeDocument/2006/relationships" xmlns:p="http://schemas.openxmlformats.org/presentationml/2006/main">
  <p:tag name="PRESENTER_DUMMYTAG" val="&lt;DummyForForceWrite&gt;&lt;/DummyForForceWrite&gt;"/>
  <p:tag name="HTML_SHAPEINFO" val="&lt;ThreeDShapeInfo&gt;&lt;uuid val=&quot;{10F1099C-5A7F-497E-BBE4-C0A32F9CCC43}&quot;/&gt;&lt;isInvalidForFieldText val=&quot;0&quot;/&gt;&lt;Image&gt;&lt;filename val=&quot;C:\Users\delroy\AppData\Local\Temp\CP1927624473562Session\CPTrustFolder1927624473562\PPTImport1927624506421\data\asimages\{10F1099C-5A7F-497E-BBE4-C0A32F9CCC43}_1.png&quot;/&gt;&lt;left val=&quot;282&quot;/&gt;&lt;top val=&quot;452&quot;/&gt;&lt;width val=&quot;715&quot;/&gt;&lt;height val=&quot;134&quot;/&gt;&lt;hasText val=&quot;1&quot;/&gt;&lt;/Image&gt;&lt;/ThreeDShapeInfo&gt;"/>
  <p:tag name="PRESENTER_SHAPETEXTINFO" val="&lt;ShapeTextInfo&gt;&lt;TableIndex row=&quot;-1&quot; col=&quot;-1&quot;&gt;&lt;linesCount val=&quot;1&quot;/&gt;&lt;lineCharCount val=&quot;9&quot;/&gt;&lt;/TableIndex&gt;&lt;/ShapeTextInfo&gt;"/>
</p:tagLst>
</file>

<file path=ppt/tags/tag41.xml><?xml version="1.0" encoding="utf-8"?>
<p:tagLst xmlns:a="http://schemas.openxmlformats.org/drawingml/2006/main" xmlns:r="http://schemas.openxmlformats.org/officeDocument/2006/relationships" xmlns:p="http://schemas.openxmlformats.org/presentationml/2006/main">
  <p:tag name="PRESENTER_DUMMYTAG" val="&lt;DummyForForceWrite&gt;&lt;/DummyForForceWrite&gt;"/>
  <p:tag name="HTML_SHAPEINFO" val="&lt;ThreeDShapeInfo&gt;&lt;uuid val=&quot;{C1753C7F-08D4-462A-9882-BB4B43DD60C0}&quot;/&gt;&lt;isInvalidForFieldText val=&quot;0&quot;/&gt;&lt;Image&gt;&lt;filename val=&quot;C:\Users\delroy\AppData\Local\Temp\CP1927624473562Session\CPTrustFolder1927624473562\PPTImport1927624506421\data\asimages\{C1753C7F-08D4-462A-9882-BB4B43DD60C0}_1.png&quot;/&gt;&lt;left val=&quot;167&quot;/&gt;&lt;top val=&quot;647&quot;/&gt;&lt;width val=&quot;159&quot;/&gt;&lt;height val=&quot;35&quot;/&gt;&lt;hasText val=&quot;1&quot;/&gt;&lt;/Image&gt;&lt;/ThreeDShapeInfo&gt;"/>
  <p:tag name="PRESENTER_SHAPETEXTINFO" val="&lt;ShapeTextInfo&gt;&lt;TableIndex row=&quot;-1&quot; col=&quot;-1&quot;&gt;&lt;linesCount val=&quot;1&quot;/&gt;&lt;lineCharCount val=&quot;21&quot;/&gt;&lt;/TableIndex&gt;&lt;/ShapeTextInfo&gt;"/>
</p:tagLst>
</file>

<file path=ppt/tags/tag42.xml><?xml version="1.0" encoding="utf-8"?>
<p:tagLst xmlns:a="http://schemas.openxmlformats.org/drawingml/2006/main" xmlns:r="http://schemas.openxmlformats.org/officeDocument/2006/relationships" xmlns:p="http://schemas.openxmlformats.org/presentationml/2006/main">
  <p:tag name="HTML_SHAPEINFO" val="&lt;ThreeDShapeInfo&gt;&lt;uuid val=&quot;{1A573240-BFB3-45A3-A223-3559449767CF}&quot;/&gt;&lt;isInvalidForFieldText val=&quot;0&quot;/&gt;&lt;Image&gt;&lt;filename val=&quot;C:\Users\delroy\AppData\Local\Temp\CP1927624473562Session\CPTrustFolder1927624473562\PPTImport1927624506421\data\asimages\{1A573240-BFB3-45A3-A223-3559449767CF}_2.png&quot;/&gt;&lt;left val=&quot;165&quot;/&gt;&lt;top val=&quot;242&quot;/&gt;&lt;width val=&quot;449&quot;/&gt;&lt;height val=&quot;85&quot;/&gt;&lt;hasText val=&quot;1&quot;/&gt;&lt;/Image&gt;&lt;/ThreeDShapeInfo&gt;"/>
  <p:tag name="PRESENTER_SHAPETEXTINFO" val="&lt;ShapeTextInfo&gt;&lt;TableIndex row=&quot;-1&quot; col=&quot;-1&quot;&gt;&lt;linesCount val=&quot;1&quot;/&gt;&lt;lineCharCount val=&quot;13&quot;/&gt;&lt;/TableIndex&gt;&lt;/ShapeTextInfo&gt;"/>
</p:tagLst>
</file>

<file path=ppt/tags/tag43.xml><?xml version="1.0" encoding="utf-8"?>
<p:tagLst xmlns:a="http://schemas.openxmlformats.org/drawingml/2006/main" xmlns:r="http://schemas.openxmlformats.org/officeDocument/2006/relationships" xmlns:p="http://schemas.openxmlformats.org/presentationml/2006/main">
  <p:tag name="HTML_AUTOSHAPE_INFO" val="&lt;ThreeDShapeInfo&gt;&lt;uuid val=&quot;{D27A1515-A888-4EA3-99BE-9A357F506338}&quot;/&gt;&lt;isInvalidForFieldText val=&quot;0&quot;/&gt;&lt;Image&gt;&lt;filename val=&quot;C:\Users\delroy\AppData\Local\Temp\CP1927624473562Session\CPTrustFolder1927624473562\PPTImport1927624506421\data\asimages\{D27A1515-A888-4EA3-99BE-9A357F506338}.png&quot;/&gt;&lt;left val=&quot;190&quot;/&gt;&lt;top val=&quot;358&quot;/&gt;&lt;width val=&quot;399&quot;/&gt;&lt;height val=&quot;198&quot;/&gt;&lt;hasText val=&quot;1&quot;/&gt;&lt;/Image&gt;&lt;/ThreeDShapeInfo&gt;"/>
</p:tagLst>
</file>

<file path=ppt/tags/tag44.xml><?xml version="1.0" encoding="utf-8"?>
<p:tagLst xmlns:a="http://schemas.openxmlformats.org/drawingml/2006/main" xmlns:r="http://schemas.openxmlformats.org/officeDocument/2006/relationships" xmlns:p="http://schemas.openxmlformats.org/presentationml/2006/main">
  <p:tag name="HTML_AUTOSHAPE_INFO" val="&lt;ThreeDShapeInfo&gt;&lt;uuid val=&quot;{71CA435F-EF9F-445D-9B7B-99487A69D380}&quot;/&gt;&lt;isInvalidForFieldText val=&quot;0&quot;/&gt;&lt;Image&gt;&lt;filename val=&quot;C:\Users\delroy\AppData\Local\Temp\CP1927624473562Session\CPTrustFolder1927624473562\PPTImport1927624506421\data\asimages\{71CA435F-EF9F-445D-9B7B-99487A69D380}.png&quot;/&gt;&lt;left val=&quot;690&quot;/&gt;&lt;top val=&quot;357&quot;/&gt;&lt;width val=&quot;397&quot;/&gt;&lt;height val=&quot;195&quot;/&gt;&lt;hasText val=&quot;1&quot;/&gt;&lt;/Image&gt;&lt;/ThreeDShapeInfo&gt;"/>
</p:tagLst>
</file>

<file path=ppt/tags/tag45.xml><?xml version="1.0" encoding="utf-8"?>
<p:tagLst xmlns:a="http://schemas.openxmlformats.org/drawingml/2006/main" xmlns:r="http://schemas.openxmlformats.org/officeDocument/2006/relationships" xmlns:p="http://schemas.openxmlformats.org/presentationml/2006/main">
  <p:tag name="HTML_SHAPEINFO" val="&lt;ThreeDShapeInfo&gt;&lt;uuid val=&quot;{8A7A9149-E715-40F7-AD33-ACDF5E0FF24E}&quot;/&gt;&lt;isInvalidForFieldText val=&quot;0&quot;/&gt;&lt;Image&gt;&lt;filename val=&quot;C:\Users\delroy\AppData\Local\Temp\CP1927624473562Session\CPTrustFolder1927624473562\PPTImport1927624506421\data\asimages\{8A7A9149-E715-40F7-AD33-ACDF5E0FF24E}_2.png&quot;/&gt;&lt;left val=&quot;664&quot;/&gt;&lt;top val=&quot;242&quot;/&gt;&lt;width val=&quot;449&quot;/&gt;&lt;height val=&quot;85&quot;/&gt;&lt;hasText val=&quot;1&quot;/&gt;&lt;/Image&gt;&lt;/ThreeDShapeInfo&gt;"/>
  <p:tag name="PRESENTER_SHAPETEXTINFO" val="&lt;ShapeTextInfo&gt;&lt;TableIndex row=&quot;-1&quot; col=&quot;-1&quot;&gt;&lt;linesCount val=&quot;1&quot;/&gt;&lt;lineCharCount val=&quot;21&quot;/&gt;&lt;/TableIndex&gt;&lt;/ShapeTextInfo&gt;"/>
</p:tagLst>
</file>

<file path=ppt/tags/tag46.xml><?xml version="1.0" encoding="utf-8"?>
<p:tagLst xmlns:a="http://schemas.openxmlformats.org/drawingml/2006/main" xmlns:r="http://schemas.openxmlformats.org/officeDocument/2006/relationships" xmlns:p="http://schemas.openxmlformats.org/presentationml/2006/main">
  <p:tag name="HTML_SHAPEINFO" val="&lt;ThreeDShapeInfo&gt;&lt;uuid val=&quot;{DECB0530-C150-46FC-9592-69E8EBC89809}&quot;/&gt;&lt;isInvalidForFieldText val=&quot;0&quot;/&gt;&lt;Image&gt;&lt;filename val=&quot;C:\Users\delroy\AppData\Local\Temp\CP1927624473562Session\CPTrustFolder1927624473562\PPTImport1927624506421\data\asimages\{DECB0530-C150-46FC-9592-69E8EBC89809}_2.png&quot;/&gt;&lt;left val=&quot;233&quot;/&gt;&lt;top val=&quot;100&quot;/&gt;&lt;width val=&quot;813&quot;/&gt;&lt;height val=&quot;126&quot;/&gt;&lt;hasText val=&quot;1&quot;/&gt;&lt;/Image&gt;&lt;/ThreeDShapeInfo&gt;"/>
  <p:tag name="PRESENTER_SHAPETEXTINFO" val="&lt;ShapeTextInfo&gt;&lt;TableIndex row=&quot;-1&quot; col=&quot;-1&quot;&gt;&lt;linesCount val=&quot;1&quot;/&gt;&lt;lineCharCount val=&quot;11&quot;/&gt;&lt;/TableIndex&gt;&lt;/ShapeTextInfo&gt;"/>
</p:tagLst>
</file>

<file path=ppt/tags/tag4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4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49.xml><?xml version="1.0" encoding="utf-8"?>
<p:tagLst xmlns:a="http://schemas.openxmlformats.org/drawingml/2006/main" xmlns:r="http://schemas.openxmlformats.org/officeDocument/2006/relationships" xmlns:p="http://schemas.openxmlformats.org/presentationml/2006/main">
  <p:tag name="HTML_SHAPEINFO" val="&lt;ThreeDShapeInfo&gt;&lt;uuid val=&quot;{5E7124B6-14A2-40E3-9D40-85D1EB9FD912}&quot;/&gt;&lt;isInvalidForFieldText val=&quot;0&quot;/&gt;&lt;Image&gt;&lt;filename val=&quot;C:\Users\delroy\AppData\Local\Temp\CP1927624473562Session\CPTrustFolder1927624473562\PPTImport1927624506421\data\asimages\{5E7124B6-14A2-40E3-9D40-85D1EB9FD912}_3.png&quot;/&gt;&lt;left val=&quot;167&quot;/&gt;&lt;top val=&quot;447&quot;/&gt;&lt;width val=&quot;945&quot;/&gt;&lt;height val=&quot;134&quot;/&gt;&lt;hasText val=&quot;1&quot;/&gt;&lt;/Image&gt;&lt;/ThreeDShapeInfo&gt;"/>
  <p:tag name="PRESENTER_SHAPETEXTINFO" val="&lt;ShapeTextInfo&gt;&lt;TableIndex row=&quot;-1&quot; col=&quot;-1&quot;&gt;&lt;linesCount val=&quot;1&quot;/&gt;&lt;lineCharCount val=&quot;12&quot;/&gt;&lt;/TableIndex&gt;&lt;/ShapeTextInfo&gt;"/>
</p:tagLst>
</file>

<file path=ppt/tags/tag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50.xml><?xml version="1.0" encoding="utf-8"?>
<p:tagLst xmlns:a="http://schemas.openxmlformats.org/drawingml/2006/main" xmlns:r="http://schemas.openxmlformats.org/officeDocument/2006/relationships" xmlns:p="http://schemas.openxmlformats.org/presentationml/2006/main">
  <p:tag name="HTML_AUTOSHAPE_INFO" val="&lt;ThreeDShapeInfo&gt;&lt;uuid val=&quot;{5C880144-BAAC-40BE-8A5D-325301E3E6DD}&quot;/&gt;&lt;isInvalidForFieldText val=&quot;0&quot;/&gt;&lt;Image&gt;&lt;filename val=&quot;C:\Users\delroy\AppData\Local\Temp\CP1927624473562Session\CPTrustFolder1927624473562\PPTImport1927624506421\data\asimages\{5C880144-BAAC-40BE-8A5D-325301E3E6DD}.png&quot;/&gt;&lt;left val=&quot;65&quot;/&gt;&lt;top val=&quot;143&quot;/&gt;&lt;width val=&quot;1148&quot;/&gt;&lt;height val=&quot;194&quot;/&gt;&lt;hasText val=&quot;1&quot;/&gt;&lt;/Image&gt;&lt;/ThreeDShapeInfo&gt;"/>
</p:tagLst>
</file>

<file path=ppt/tags/tag51.xml><?xml version="1.0" encoding="utf-8"?>
<p:tagLst xmlns:a="http://schemas.openxmlformats.org/drawingml/2006/main" xmlns:r="http://schemas.openxmlformats.org/officeDocument/2006/relationships" xmlns:p="http://schemas.openxmlformats.org/presentationml/2006/main">
  <p:tag name="HTML_SHAPEINFO" val="&lt;ThreeDShapeInfo&gt;&lt;uuid val=&quot;{F75D4B47-F0EE-4CBD-807A-04B39B02C40C}&quot;/&gt;&lt;isInvalidForFieldText val=&quot;0&quot;/&gt;&lt;Image&gt;&lt;filename val=&quot;C:\Users\delroy\AppData\Local\Temp\CP1927624473562Session\CPTrustFolder1927624473562\PPTImport1927624506421\data\asimages\{F75D4B47-F0EE-4CBD-807A-04B39B02C40C}_4.png&quot;/&gt;&lt;left val=&quot;165&quot;/&gt;&lt;top val=&quot;242&quot;/&gt;&lt;width val=&quot;449&quot;/&gt;&lt;height val=&quot;85&quot;/&gt;&lt;hasText val=&quot;1&quot;/&gt;&lt;/Image&gt;&lt;/ThreeDShapeInfo&gt;"/>
  <p:tag name="PRESENTER_SHAPETEXTINFO" val="&lt;ShapeTextInfo&gt;&lt;TableIndex row=&quot;-1&quot; col=&quot;-1&quot;&gt;&lt;linesCount val=&quot;1&quot;/&gt;&lt;lineCharCount val=&quot;16&quot;/&gt;&lt;/TableIndex&gt;&lt;/ShapeTextInfo&gt;"/>
</p:tagLst>
</file>

<file path=ppt/tags/tag52.xml><?xml version="1.0" encoding="utf-8"?>
<p:tagLst xmlns:a="http://schemas.openxmlformats.org/drawingml/2006/main" xmlns:r="http://schemas.openxmlformats.org/officeDocument/2006/relationships" xmlns:p="http://schemas.openxmlformats.org/presentationml/2006/main">
  <p:tag name="HTML_SHAPEINFO" val="&lt;ThreeDShapeInfo&gt;&lt;uuid val=&quot;{AA3BE09A-BD26-4563-BE2B-67C32FD98912}&quot;/&gt;&lt;isInvalidForFieldText val=&quot;0&quot;/&gt;&lt;Image&gt;&lt;filename val=&quot;C:\Users\delroy\AppData\Local\Temp\CP1927624473562Session\CPTrustFolder1927624473562\PPTImport1927624506421\data\asimages\{AA3BE09A-BD26-4563-BE2B-67C32FD98912}_4.png&quot;/&gt;&lt;left val=&quot;161&quot;/&gt;&lt;top val=&quot;326&quot;/&gt;&lt;width val=&quot;453&quot;/&gt;&lt;height val=&quot;276&quot;/&gt;&lt;hasText val=&quot;1&quot;/&gt;&lt;/Image&gt;&lt;/ThreeDShapeInfo&gt;"/>
  <p:tag name="PRESENTER_SHAPETEXTINFO" val="&lt;ShapeTextInfo&gt;&lt;TableIndex row=&quot;-1&quot; col=&quot;-1&quot;&gt;&lt;linesCount val=&quot;3&quot;/&gt;&lt;lineCharCount val=&quot;24&quot;/&gt;&lt;lineCharCount val=&quot;20&quot;/&gt;&lt;lineCharCount val=&quot;22&quot;/&gt;&lt;/TableIndex&gt;&lt;/ShapeTextInfo&gt;"/>
</p:tagLst>
</file>

<file path=ppt/tags/tag53.xml><?xml version="1.0" encoding="utf-8"?>
<p:tagLst xmlns:a="http://schemas.openxmlformats.org/drawingml/2006/main" xmlns:r="http://schemas.openxmlformats.org/officeDocument/2006/relationships" xmlns:p="http://schemas.openxmlformats.org/presentationml/2006/main">
  <p:tag name="HTML_SHAPEINFO" val="&lt;ThreeDShapeInfo&gt;&lt;uuid val=&quot;{24C347E9-3BED-473C-AAE0-E6B5B662A90F}&quot;/&gt;&lt;isInvalidForFieldText val=&quot;0&quot;/&gt;&lt;Image&gt;&lt;filename val=&quot;C:\Users\delroy\AppData\Local\Temp\CP1927624473562Session\CPTrustFolder1927624473562\PPTImport1927624506421\data\asimages\{24C347E9-3BED-473C-AAE0-E6B5B662A90F}_4.png&quot;/&gt;&lt;left val=&quot;664&quot;/&gt;&lt;top val=&quot;242&quot;/&gt;&lt;width val=&quot;449&quot;/&gt;&lt;height val=&quot;85&quot;/&gt;&lt;hasText val=&quot;1&quot;/&gt;&lt;/Image&gt;&lt;/ThreeDShapeInfo&gt;"/>
  <p:tag name="PRESENTER_SHAPETEXTINFO" val="&lt;ShapeTextInfo&gt;&lt;TableIndex row=&quot;-1&quot; col=&quot;-1&quot;&gt;&lt;linesCount val=&quot;1&quot;/&gt;&lt;lineCharCount val=&quot;7&quot;/&gt;&lt;/TableIndex&gt;&lt;/ShapeTextInfo&gt;"/>
</p:tagLst>
</file>

<file path=ppt/tags/tag54.xml><?xml version="1.0" encoding="utf-8"?>
<p:tagLst xmlns:a="http://schemas.openxmlformats.org/drawingml/2006/main" xmlns:r="http://schemas.openxmlformats.org/officeDocument/2006/relationships" xmlns:p="http://schemas.openxmlformats.org/presentationml/2006/main">
  <p:tag name="HTML_SHAPEINFO" val="&lt;ThreeDShapeInfo&gt;&lt;uuid val=&quot;{80895D6A-9309-450E-B949-2946387B83A4}&quot;/&gt;&lt;isInvalidForFieldText val=&quot;0&quot;/&gt;&lt;Image&gt;&lt;filename val=&quot;C:\Users\delroy\AppData\Local\Temp\CP1927624473562Session\CPTrustFolder1927624473562\PPTImport1927624506421\data\asimages\{80895D6A-9309-450E-B949-2946387B83A4}_4.png&quot;/&gt;&lt;left val=&quot;233&quot;/&gt;&lt;top val=&quot;100&quot;/&gt;&lt;width val=&quot;813&quot;/&gt;&lt;height val=&quot;126&quot;/&gt;&lt;hasText val=&quot;1&quot;/&gt;&lt;/Image&gt;&lt;/ThreeDShapeInfo&gt;"/>
  <p:tag name="PRESENTER_SHAPETEXTINFO" val="&lt;ShapeTextInfo&gt;&lt;TableIndex row=&quot;-1&quot; col=&quot;-1&quot;&gt;&lt;linesCount val=&quot;1&quot;/&gt;&lt;lineCharCount val=&quot;24&quot;/&gt;&lt;/TableIndex&gt;&lt;/ShapeTextInfo&gt;"/>
</p:tagLst>
</file>

<file path=ppt/tags/tag55.xml><?xml version="1.0" encoding="utf-8"?>
<p:tagLst xmlns:a="http://schemas.openxmlformats.org/drawingml/2006/main" xmlns:r="http://schemas.openxmlformats.org/officeDocument/2006/relationships" xmlns:p="http://schemas.openxmlformats.org/presentationml/2006/main">
  <p:tag name="HTML_SHAPEINFO" val="&lt;ThreeDShapeInfo&gt;&lt;uuid val=&quot;{F70F0B28-E9D5-48E5-B843-116E95C69916}&quot;/&gt;&lt;isInvalidForFieldText val=&quot;0&quot;/&gt;&lt;Image&gt;&lt;filename val=&quot;C:\Users\delroy\AppData\Local\Temp\CP1927624473562Session\CPTrustFolder1927624473562\PPTImport1927624506421\data\asimages\{F70F0B28-E9D5-48E5-B843-116E95C69916}_4.png&quot;/&gt;&lt;left val=&quot;659&quot;/&gt;&lt;top val=&quot;326&quot;/&gt;&lt;width val=&quot;454&quot;/&gt;&lt;height val=&quot;311&quot;/&gt;&lt;hasText val=&quot;1&quot;/&gt;&lt;/Image&gt;&lt;/ThreeDShapeInfo&gt;"/>
  <p:tag name="PRESENTER_SHAPETEXTINFO" val="&lt;ShapeTextInfo&gt;&lt;TableIndex row=&quot;-1&quot; col=&quot;-1&quot;&gt;&lt;linesCount val=&quot;10&quot;/&gt;&lt;lineCharCount val=&quot;15&quot;/&gt;&lt;lineCharCount val=&quot;2&quot;/&gt;&lt;lineCharCount val=&quot;10&quot;/&gt;&lt;lineCharCount val=&quot;14&quot;/&gt;&lt;lineCharCount val=&quot;13&quot;/&gt;&lt;lineCharCount val=&quot;3&quot;/&gt;&lt;lineCharCount val=&quot;1&quot;/&gt;&lt;lineCharCount val=&quot;19&quot;/&gt;&lt;lineCharCount val=&quot;9&quot;/&gt;&lt;lineCharCount val=&quot;10&quot;/&gt;&lt;/TableIndex&gt;&lt;/ShapeTextInfo&gt;"/>
</p:tagLst>
</file>

<file path=ppt/tags/tag56.xml><?xml version="1.0" encoding="utf-8"?>
<p:tagLst xmlns:a="http://schemas.openxmlformats.org/drawingml/2006/main" xmlns:r="http://schemas.openxmlformats.org/officeDocument/2006/relationships" xmlns:p="http://schemas.openxmlformats.org/presentationml/2006/main">
  <p:tag name="HTML_SHAPEINFO" val="&lt;ThreeDShapeInfo&gt;&lt;uuid val=&quot;{A5C5C92F-C676-45BD-B754-CEAEAC726152}&quot;/&gt;&lt;isInvalidForFieldText val=&quot;0&quot;/&gt;&lt;Image&gt;&lt;filename val=&quot;C:\Users\delroy\AppData\Local\Temp\CP1927624473562Session\CPTrustFolder1927624473562\PPTImport1927624506421\data\asimages\{A5C5C92F-C676-45BD-B754-CEAEAC726152}_5.png&quot;/&gt;&lt;left val=&quot;165&quot;/&gt;&lt;top val=&quot;242&quot;/&gt;&lt;width val=&quot;449&quot;/&gt;&lt;height val=&quot;85&quot;/&gt;&lt;hasText val=&quot;1&quot;/&gt;&lt;/Image&gt;&lt;/ThreeDShapeInfo&gt;"/>
  <p:tag name="PRESENTER_SHAPETEXTINFO" val="&lt;ShapeTextInfo&gt;&lt;TableIndex row=&quot;-1&quot; col=&quot;-1&quot;&gt;&lt;linesCount val=&quot;1&quot;/&gt;&lt;lineCharCount val=&quot;7&quot;/&gt;&lt;/TableIndex&gt;&lt;/ShapeTextInfo&gt;"/>
</p:tagLst>
</file>

<file path=ppt/tags/tag57.xml><?xml version="1.0" encoding="utf-8"?>
<p:tagLst xmlns:a="http://schemas.openxmlformats.org/drawingml/2006/main" xmlns:r="http://schemas.openxmlformats.org/officeDocument/2006/relationships" xmlns:p="http://schemas.openxmlformats.org/presentationml/2006/main">
  <p:tag name="HTML_SHAPEINFO" val="&lt;ThreeDShapeInfo&gt;&lt;uuid val=&quot;{0B736FD0-FE30-42A6-AA81-12DA46012DC7}&quot;/&gt;&lt;isInvalidForFieldText val=&quot;0&quot;/&gt;&lt;Image&gt;&lt;filename val=&quot;C:\Users\delroy\AppData\Local\Temp\CP1927624473562Session\CPTrustFolder1927624473562\PPTImport1927624506421\data\asimages\{0B736FD0-FE30-42A6-AA81-12DA46012DC7}_5.png&quot;/&gt;&lt;left val=&quot;161&quot;/&gt;&lt;top val=&quot;326&quot;/&gt;&lt;width val=&quot;453&quot;/&gt;&lt;height val=&quot;276&quot;/&gt;&lt;hasText val=&quot;1&quot;/&gt;&lt;/Image&gt;&lt;/ThreeDShapeInfo&gt;"/>
  <p:tag name="PRESENTER_SHAPETEXTINFO" val="&lt;ShapeTextInfo&gt;&lt;TableIndex row=&quot;-1&quot; col=&quot;-1&quot;&gt;&lt;linesCount val=&quot;3&quot;/&gt;&lt;lineCharCount val=&quot;14&quot;/&gt;&lt;lineCharCount val=&quot;16&quot;/&gt;&lt;lineCharCount val=&quot;17&quot;/&gt;&lt;/TableIndex&gt;&lt;/ShapeTextInfo&gt;"/>
</p:tagLst>
</file>

<file path=ppt/tags/tag58.xml><?xml version="1.0" encoding="utf-8"?>
<p:tagLst xmlns:a="http://schemas.openxmlformats.org/drawingml/2006/main" xmlns:r="http://schemas.openxmlformats.org/officeDocument/2006/relationships" xmlns:p="http://schemas.openxmlformats.org/presentationml/2006/main">
  <p:tag name="HTML_SHAPEINFO" val="&lt;ThreeDShapeInfo&gt;&lt;uuid val=&quot;{8ED5B584-199D-4258-8022-318D34784C2B}&quot;/&gt;&lt;isInvalidForFieldText val=&quot;0&quot;/&gt;&lt;Image&gt;&lt;filename val=&quot;C:\Users\delroy\AppData\Local\Temp\CP1927624473562Session\CPTrustFolder1927624473562\PPTImport1927624506421\data\asimages\{8ED5B584-199D-4258-8022-318D34784C2B}_5.png&quot;/&gt;&lt;left val=&quot;233&quot;/&gt;&lt;top val=&quot;100&quot;/&gt;&lt;width val=&quot;813&quot;/&gt;&lt;height val=&quot;126&quot;/&gt;&lt;hasText val=&quot;1&quot;/&gt;&lt;/Image&gt;&lt;/ThreeDShapeInfo&gt;"/>
  <p:tag name="PRESENTER_SHAPETEXTINFO" val="&lt;ShapeTextInfo&gt;&lt;TableIndex row=&quot;-1&quot; col=&quot;-1&quot;&gt;&lt;linesCount val=&quot;1&quot;/&gt;&lt;lineCharCount val=&quot;26&quot;/&gt;&lt;/TableIndex&gt;&lt;/ShapeTextInfo&gt;"/>
</p:tagLst>
</file>

<file path=ppt/tags/tag59.xml><?xml version="1.0" encoding="utf-8"?>
<p:tagLst xmlns:a="http://schemas.openxmlformats.org/drawingml/2006/main" xmlns:r="http://schemas.openxmlformats.org/officeDocument/2006/relationships" xmlns:p="http://schemas.openxmlformats.org/presentationml/2006/main">
  <p:tag name="HTML_SHAPEINFO" val="&lt;ThreeDShapeInfo&gt;&lt;uuid val=&quot;{B50EB952-ABFF-40CB-8A39-B01EB0E27BE4}&quot;/&gt;&lt;isInvalidForFieldText val=&quot;0&quot;/&gt;&lt;Image&gt;&lt;filename val=&quot;C:\Users\delroy\AppData\Local\Temp\CP1927624473562Session\CPTrustFolder1927624473562\PPTImport1927624506421\data\asimages\{B50EB952-ABFF-40CB-8A39-B01EB0E27BE4}_6.png&quot;/&gt;&lt;left val=&quot;165&quot;/&gt;&lt;top val=&quot;242&quot;/&gt;&lt;width val=&quot;449&quot;/&gt;&lt;height val=&quot;85&quot;/&gt;&lt;hasText val=&quot;1&quot;/&gt;&lt;/Image&gt;&lt;/ThreeDShapeInfo&gt;"/>
  <p:tag name="PRESENTER_SHAPETEXTINFO" val="&lt;ShapeTextInfo&gt;&lt;TableIndex row=&quot;-1&quot; col=&quot;-1&quot;&gt;&lt;linesCount val=&quot;1&quot;/&gt;&lt;lineCharCount val=&quot;7&quot;/&gt;&lt;/TableIndex&gt;&lt;/ShapeTextInfo&gt;"/>
</p:tagLst>
</file>

<file path=ppt/tags/tag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2&quot;/&gt;&lt;lineCharCount val=&quot;27&quot;/&gt;&lt;lineCharCount val=&quot;5&quot;/&gt;&lt;/TableIndex&gt;&lt;/ShapeTextInfo&gt;"/>
</p:tagLst>
</file>

<file path=ppt/tags/tag60.xml><?xml version="1.0" encoding="utf-8"?>
<p:tagLst xmlns:a="http://schemas.openxmlformats.org/drawingml/2006/main" xmlns:r="http://schemas.openxmlformats.org/officeDocument/2006/relationships" xmlns:p="http://schemas.openxmlformats.org/presentationml/2006/main">
  <p:tag name="HTML_SHAPEINFO" val="&lt;ThreeDShapeInfo&gt;&lt;uuid val=&quot;{5FA5C8CC-069B-4035-93CC-FFF4C07C059F}&quot;/&gt;&lt;isInvalidForFieldText val=&quot;0&quot;/&gt;&lt;Image&gt;&lt;filename val=&quot;C:\Users\delroy\AppData\Local\Temp\CP1927624473562Session\CPTrustFolder1927624473562\PPTImport1927624506421\data\asimages\{5FA5C8CC-069B-4035-93CC-FFF4C07C059F}_6.png&quot;/&gt;&lt;left val=&quot;161&quot;/&gt;&lt;top val=&quot;326&quot;/&gt;&lt;width val=&quot;453&quot;/&gt;&lt;height val=&quot;276&quot;/&gt;&lt;hasText val=&quot;1&quot;/&gt;&lt;/Image&gt;&lt;/ThreeDShapeInfo&gt;"/>
  <p:tag name="PRESENTER_SHAPETEXTINFO" val="&lt;ShapeTextInfo&gt;&lt;TableIndex row=&quot;-1&quot; col=&quot;-1&quot;&gt;&lt;linesCount val=&quot;3&quot;/&gt;&lt;lineCharCount val=&quot;14&quot;/&gt;&lt;lineCharCount val=&quot;18&quot;/&gt;&lt;lineCharCount val=&quot;15&quot;/&gt;&lt;/TableIndex&gt;&lt;/ShapeTextInfo&gt;"/>
</p:tagLst>
</file>

<file path=ppt/tags/tag61.xml><?xml version="1.0" encoding="utf-8"?>
<p:tagLst xmlns:a="http://schemas.openxmlformats.org/drawingml/2006/main" xmlns:r="http://schemas.openxmlformats.org/officeDocument/2006/relationships" xmlns:p="http://schemas.openxmlformats.org/presentationml/2006/main">
  <p:tag name="HTML_SHAPEINFO" val="&lt;ThreeDShapeInfo&gt;&lt;uuid val=&quot;{6C525692-E7C8-4177-B97F-B8BF05B376A2}&quot;/&gt;&lt;isInvalidForFieldText val=&quot;0&quot;/&gt;&lt;Image&gt;&lt;filename val=&quot;C:\Users\delroy\AppData\Local\Temp\CP1927624473562Session\CPTrustFolder1927624473562\PPTImport1927624506421\data\asimages\{6C525692-E7C8-4177-B97F-B8BF05B376A2}_6.png&quot;/&gt;&lt;left val=&quot;660&quot;/&gt;&lt;top val=&quot;326&quot;/&gt;&lt;width val=&quot;451&quot;/&gt;&lt;height val=&quot;276&quot;/&gt;&lt;hasText val=&quot;1&quot;/&gt;&lt;/Image&gt;&lt;/ThreeDShapeInfo&gt;"/>
  <p:tag name="PRESENTER_SHAPETEXTINFO" val="&lt;ShapeTextInfo&gt;&lt;TableIndex row=&quot;-1&quot; col=&quot;-1&quot;&gt;&lt;linesCount val=&quot;5&quot;/&gt;&lt;lineCharCount val=&quot;35&quot;/&gt;&lt;lineCharCount val=&quot;31&quot;/&gt;&lt;lineCharCount val=&quot;23&quot;/&gt;&lt;lineCharCount val=&quot;25&quot;/&gt;&lt;lineCharCount val=&quot;22&quot;/&gt;&lt;/TableIndex&gt;&lt;/ShapeTextInfo&gt;"/>
</p:tagLst>
</file>

<file path=ppt/tags/tag62.xml><?xml version="1.0" encoding="utf-8"?>
<p:tagLst xmlns:a="http://schemas.openxmlformats.org/drawingml/2006/main" xmlns:r="http://schemas.openxmlformats.org/officeDocument/2006/relationships" xmlns:p="http://schemas.openxmlformats.org/presentationml/2006/main">
  <p:tag name="HTML_SHAPEINFO" val="&lt;ThreeDShapeInfo&gt;&lt;uuid val=&quot;{79E8F6CE-7683-4304-AB6C-CB6E61A864B4}&quot;/&gt;&lt;isInvalidForFieldText val=&quot;0&quot;/&gt;&lt;Image&gt;&lt;filename val=&quot;C:\Users\delroy\AppData\Local\Temp\CP1927624473562Session\CPTrustFolder1927624473562\PPTImport1927624506421\data\asimages\{79E8F6CE-7683-4304-AB6C-CB6E61A864B4}_6.png&quot;/&gt;&lt;left val=&quot;664&quot;/&gt;&lt;top val=&quot;242&quot;/&gt;&lt;width val=&quot;449&quot;/&gt;&lt;height val=&quot;85&quot;/&gt;&lt;hasText val=&quot;1&quot;/&gt;&lt;/Image&gt;&lt;/ThreeDShapeInfo&gt;"/>
  <p:tag name="PRESENTER_SHAPETEXTINFO" val="&lt;ShapeTextInfo&gt;&lt;TableIndex row=&quot;-1&quot; col=&quot;-1&quot;&gt;&lt;linesCount val=&quot;1&quot;/&gt;&lt;lineCharCount val=&quot;9&quot;/&gt;&lt;/TableIndex&gt;&lt;/ShapeTextInfo&gt;"/>
</p:tagLst>
</file>

<file path=ppt/tags/tag63.xml><?xml version="1.0" encoding="utf-8"?>
<p:tagLst xmlns:a="http://schemas.openxmlformats.org/drawingml/2006/main" xmlns:r="http://schemas.openxmlformats.org/officeDocument/2006/relationships" xmlns:p="http://schemas.openxmlformats.org/presentationml/2006/main">
  <p:tag name="HTML_SHAPEINFO" val="&lt;ThreeDShapeInfo&gt;&lt;uuid val=&quot;{DAE0F209-B022-41B4-9970-CB9AC3B00F4F}&quot;/&gt;&lt;isInvalidForFieldText val=&quot;0&quot;/&gt;&lt;Image&gt;&lt;filename val=&quot;C:\Users\delroy\AppData\Local\Temp\CP1927624473562Session\CPTrustFolder1927624473562\PPTImport1927624506421\data\asimages\{DAE0F209-B022-41B4-9970-CB9AC3B00F4F}_6.png&quot;/&gt;&lt;left val=&quot;233&quot;/&gt;&lt;top val=&quot;100&quot;/&gt;&lt;width val=&quot;813&quot;/&gt;&lt;height val=&quot;126&quot;/&gt;&lt;hasText val=&quot;1&quot;/&gt;&lt;/Image&gt;&lt;/ThreeDShapeInfo&gt;"/>
  <p:tag name="PRESENTER_SHAPETEXTINFO" val="&lt;ShapeTextInfo&gt;&lt;TableIndex row=&quot;-1&quot; col=&quot;-1&quot;&gt;&lt;linesCount val=&quot;1&quot;/&gt;&lt;lineCharCount val=&quot;26&quot;/&gt;&lt;/TableIndex&gt;&lt;/ShapeTextInfo&gt;"/>
</p:tagLst>
</file>

<file path=ppt/tags/tag64.xml><?xml version="1.0" encoding="utf-8"?>
<p:tagLst xmlns:a="http://schemas.openxmlformats.org/drawingml/2006/main" xmlns:r="http://schemas.openxmlformats.org/officeDocument/2006/relationships" xmlns:p="http://schemas.openxmlformats.org/presentationml/2006/main">
  <p:tag name="HTML_SHAPEINFO" val="&lt;ThreeDShapeInfo&gt;&lt;uuid val=&quot;{7B00CF3C-F1B8-4691-B7B4-C408D85112EE}&quot;/&gt;&lt;isInvalidForFieldText val=&quot;0&quot;/&gt;&lt;Image&gt;&lt;filename val=&quot;C:\Users\delroy\AppData\Local\Temp\CP1927624473562Session\CPTrustFolder1927624473562\PPTImport1927624506421\data\asimages\{7B00CF3C-F1B8-4691-B7B4-C408D85112EE}_7.png&quot;/&gt;&lt;left val=&quot;233&quot;/&gt;&lt;top val=&quot;100&quot;/&gt;&lt;width val=&quot;813&quot;/&gt;&lt;height val=&quot;126&quot;/&gt;&lt;hasText val=&quot;1&quot;/&gt;&lt;/Image&gt;&lt;/ThreeDShapeInfo&gt;"/>
  <p:tag name="PRESENTER_SHAPETEXTINFO" val="&lt;ShapeTextInfo&gt;&lt;TableIndex row=&quot;-1&quot; col=&quot;-1&quot;&gt;&lt;linesCount val=&quot;1&quot;/&gt;&lt;lineCharCount val=&quot;17&quot;/&gt;&lt;/TableIndex&gt;&lt;/ShapeTextInfo&gt;"/>
</p:tagLst>
</file>

<file path=ppt/tags/tag65.xml><?xml version="1.0" encoding="utf-8"?>
<p:tagLst xmlns:a="http://schemas.openxmlformats.org/drawingml/2006/main" xmlns:r="http://schemas.openxmlformats.org/officeDocument/2006/relationships" xmlns:p="http://schemas.openxmlformats.org/presentationml/2006/main">
  <p:tag name="HTML_SHAPEINFO" val="&lt;ThreeDShapeInfo&gt;&lt;uuid val=&quot;{FAE2DA55-E80C-4220-BED8-0088C1E44F69}&quot;/&gt;&lt;isInvalidForFieldText val=&quot;0&quot;/&gt;&lt;Image&gt;&lt;filename val=&quot;C:\Users\delroy\AppData\Local\Temp\CP1927624473562Session\CPTrustFolder1927624473562\PPTImport1927624506421\data\asimages\{FAE2DA55-E80C-4220-BED8-0088C1E44F69}_7.png&quot;/&gt;&lt;left val=&quot;160&quot;/&gt;&lt;top val=&quot;273&quot;/&gt;&lt;width val=&quot;454&quot;/&gt;&lt;height val=&quot;311&quot;/&gt;&lt;hasText val=&quot;1&quot;/&gt;&lt;/Image&gt;&lt;/ThreeDShapeInfo&gt;"/>
  <p:tag name="PRESENTER_SHAPETEXTINFO" val="&lt;ShapeTextInfo&gt;&lt;TableIndex row=&quot;-1&quot; col=&quot;-1&quot;&gt;&lt;linesCount val=&quot;10&quot;/&gt;&lt;lineCharCount val=&quot;39&quot;/&gt;&lt;lineCharCount val=&quot;2&quot;/&gt;&lt;lineCharCount val=&quot;21&quot;/&gt;&lt;lineCharCount val=&quot;10&quot;/&gt;&lt;lineCharCount val=&quot;12&quot;/&gt;&lt;lineCharCount val=&quot;2&quot;/&gt;&lt;lineCharCount val=&quot;1&quot;/&gt;&lt;lineCharCount val=&quot;39&quot;/&gt;&lt;lineCharCount val=&quot;37&quot;/&gt;&lt;lineCharCount val=&quot;14&quot;/&gt;&lt;/TableIndex&gt;&lt;/ShapeTextInfo&gt;"/>
</p:tagLst>
</file>

<file path=ppt/tags/tag66.xml><?xml version="1.0" encoding="utf-8"?>
<p:tagLst xmlns:a="http://schemas.openxmlformats.org/drawingml/2006/main" xmlns:r="http://schemas.openxmlformats.org/officeDocument/2006/relationships" xmlns:p="http://schemas.openxmlformats.org/presentationml/2006/main">
  <p:tag name="HTML_AUTOSHAPE_INFO" val="&lt;ThreeDShapeInfo&gt;&lt;uuid val=&quot;{1EC29DD8-D2BF-4A82-A9E6-BE386F864A70}&quot;/&gt;&lt;isInvalidForFieldText val=&quot;0&quot;/&gt;&lt;Image&gt;&lt;filename val=&quot;C:\Users\delroy\AppData\Local\Temp\CP1927624473562Session\CPTrustFolder1927624473562\PPTImport1927624506421\data\asimages\{1EC29DD8-D2BF-4A82-A9E6-BE386F864A70}.png&quot;/&gt;&lt;left val=&quot;639&quot;/&gt;&lt;top val=&quot;331&quot;/&gt;&lt;width val=&quot;422&quot;/&gt;&lt;height val=&quot;183&quot;/&gt;&lt;hasText val=&quot;1&quot;/&gt;&lt;/Image&gt;&lt;/ThreeDShapeInfo&gt;"/>
</p:tagLst>
</file>

<file path=ppt/tags/tag67.xml><?xml version="1.0" encoding="utf-8"?>
<p:tagLst xmlns:a="http://schemas.openxmlformats.org/drawingml/2006/main" xmlns:r="http://schemas.openxmlformats.org/officeDocument/2006/relationships" xmlns:p="http://schemas.openxmlformats.org/presentationml/2006/main">
  <p:tag name="HTML_SHAPEINFO" val="&lt;ThreeDShapeInfo&gt;&lt;uuid val=&quot;{D7C63619-4BF5-4207-85C3-CDD46EEC95E1}&quot;/&gt;&lt;isInvalidForFieldText val=&quot;0&quot;/&gt;&lt;Image&gt;&lt;filename val=&quot;C:\Users\delroy\AppData\Local\Temp\CP1927624473562Session\CPTrustFolder1927624473562\PPTImport1927624506421\data\asimages\{D7C63619-4BF5-4207-85C3-CDD46EEC95E1}_8.png&quot;/&gt;&lt;left val=&quot;233&quot;/&gt;&lt;top val=&quot;100&quot;/&gt;&lt;width val=&quot;813&quot;/&gt;&lt;height val=&quot;126&quot;/&gt;&lt;hasText val=&quot;1&quot;/&gt;&lt;/Image&gt;&lt;/ThreeDShapeInfo&gt;"/>
  <p:tag name="PRESENTER_SHAPETEXTINFO" val="&lt;ShapeTextInfo&gt;&lt;TableIndex row=&quot;-1&quot; col=&quot;-1&quot;&gt;&lt;linesCount val=&quot;1&quot;/&gt;&lt;lineCharCount val=&quot;23&quot;/&gt;&lt;/TableIndex&gt;&lt;/ShapeTextInfo&gt;"/>
</p:tagLst>
</file>

<file path=ppt/tags/tag68.xml><?xml version="1.0" encoding="utf-8"?>
<p:tagLst xmlns:a="http://schemas.openxmlformats.org/drawingml/2006/main" xmlns:r="http://schemas.openxmlformats.org/officeDocument/2006/relationships" xmlns:p="http://schemas.openxmlformats.org/presentationml/2006/main">
  <p:tag name="HTML_SHAPEINFO" val="&lt;ThreeDShapeInfo&gt;&lt;uuid val=&quot;{2A36467A-B138-442E-BA61-C4E9B44AC593}&quot;/&gt;&lt;isInvalidForFieldText val=&quot;0&quot;/&gt;&lt;Image&gt;&lt;filename val=&quot;C:\Users\delroy\AppData\Local\Temp\CP1927624473562Session\CPTrustFolder1927624473562\PPTImport1927624506421\data\asimages\{2A36467A-B138-442E-BA61-C4E9B44AC593}_8.png&quot;/&gt;&lt;left val=&quot;160&quot;/&gt;&lt;top val=&quot;273&quot;/&gt;&lt;width val=&quot;454&quot;/&gt;&lt;height val=&quot;311&quot;/&gt;&lt;hasText val=&quot;1&quot;/&gt;&lt;/Image&gt;&lt;/ThreeDShapeInfo&gt;"/>
  <p:tag name="PRESENTER_SHAPETEXTINFO" val="&lt;ShapeTextInfo&gt;&lt;TableIndex row=&quot;-1&quot; col=&quot;-1&quot;&gt;&lt;linesCount val=&quot;10&quot;/&gt;&lt;lineCharCount val=&quot;39&quot;/&gt;&lt;lineCharCount val=&quot;2&quot;/&gt;&lt;lineCharCount val=&quot;22&quot;/&gt;&lt;lineCharCount val=&quot;10&quot;/&gt;&lt;lineCharCount val=&quot;12&quot;/&gt;&lt;lineCharCount val=&quot;2&quot;/&gt;&lt;lineCharCount val=&quot;1&quot;/&gt;&lt;lineCharCount val=&quot;39&quot;/&gt;&lt;lineCharCount val=&quot;37&quot;/&gt;&lt;lineCharCount val=&quot;14&quot;/&gt;&lt;/TableIndex&gt;&lt;/ShapeTextInfo&gt;"/>
</p:tagLst>
</file>

<file path=ppt/tags/tag69.xml><?xml version="1.0" encoding="utf-8"?>
<p:tagLst xmlns:a="http://schemas.openxmlformats.org/drawingml/2006/main" xmlns:r="http://schemas.openxmlformats.org/officeDocument/2006/relationships" xmlns:p="http://schemas.openxmlformats.org/presentationml/2006/main">
  <p:tag name="HTML_AUTOSHAPE_INFO" val="&lt;ThreeDShapeInfo&gt;&lt;uuid val=&quot;{56D96520-124F-4FA6-BEC4-92E3A59EF61E}&quot;/&gt;&lt;isInvalidForFieldText val=&quot;0&quot;/&gt;&lt;Image&gt;&lt;filename val=&quot;C:\Users\delroy\AppData\Local\Temp\CP1927624473562Session\CPTrustFolder1927624473562\PPTImport1927624506421\data\asimages\{56D96520-124F-4FA6-BEC4-92E3A59EF61E}.png&quot;/&gt;&lt;left val=&quot;717&quot;/&gt;&lt;top val=&quot;312&quot;/&gt;&lt;width val=&quot;283&quot;/&gt;&lt;height val=&quot;216&quot;/&gt;&lt;hasText val=&quot;1&quot;/&gt;&lt;/Image&gt;&lt;/ThreeDShapeInfo&gt;"/>
</p:tagLst>
</file>

<file path=ppt/tags/tag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5&quot;/&gt;&lt;/TableIndex&gt;&lt;/ShapeTextInfo&gt;"/>
</p:tagLst>
</file>

<file path=ppt/tags/tag70.xml><?xml version="1.0" encoding="utf-8"?>
<p:tagLst xmlns:a="http://schemas.openxmlformats.org/drawingml/2006/main" xmlns:r="http://schemas.openxmlformats.org/officeDocument/2006/relationships" xmlns:p="http://schemas.openxmlformats.org/presentationml/2006/main">
  <p:tag name="HTML_SHAPEINFO" val="&lt;ThreeDShapeInfo&gt;&lt;uuid val=&quot;{0756CD9F-857C-4184-8E9A-2AACC46FFED1}&quot;/&gt;&lt;isInvalidForFieldText val=&quot;0&quot;/&gt;&lt;Image&gt;&lt;filename val=&quot;C:\Users\delroy\AppData\Local\Temp\CP1927624473562Session\CPTrustFolder1927624473562\PPTImport1927624506421\data\asimages\{0756CD9F-857C-4184-8E9A-2AACC46FFED1}_9.png&quot;/&gt;&lt;left val=&quot;233&quot;/&gt;&lt;top val=&quot;100&quot;/&gt;&lt;width val=&quot;813&quot;/&gt;&lt;height val=&quot;126&quot;/&gt;&lt;hasText val=&quot;1&quot;/&gt;&lt;/Image&gt;&lt;/ThreeDShapeInfo&gt;"/>
  <p:tag name="PRESENTER_SHAPETEXTINFO" val="&lt;ShapeTextInfo&gt;&lt;TableIndex row=&quot;-1&quot; col=&quot;-1&quot;&gt;&lt;linesCount val=&quot;1&quot;/&gt;&lt;lineCharCount val=&quot;19&quot;/&gt;&lt;/TableIndex&gt;&lt;/ShapeTextInfo&gt;"/>
</p:tagLst>
</file>

<file path=ppt/tags/tag71.xml><?xml version="1.0" encoding="utf-8"?>
<p:tagLst xmlns:a="http://schemas.openxmlformats.org/drawingml/2006/main" xmlns:r="http://schemas.openxmlformats.org/officeDocument/2006/relationships" xmlns:p="http://schemas.openxmlformats.org/presentationml/2006/main">
  <p:tag name="HTML_SHAPEINFO" val="&lt;ThreeDShapeInfo&gt;&lt;uuid val=&quot;{6212EFA1-B5A1-4860-AC04-BF568B10B9AF}&quot;/&gt;&lt;isInvalidForFieldText val=&quot;0&quot;/&gt;&lt;Image&gt;&lt;filename val=&quot;C:\Users\delroy\AppData\Local\Temp\CP1927624473562Session\CPTrustFolder1927624473562\PPTImport1927624506421\data\asimages\{6212EFA1-B5A1-4860-AC04-BF568B10B9AF}_9.png&quot;/&gt;&lt;left val=&quot;160&quot;/&gt;&lt;top val=&quot;273&quot;/&gt;&lt;width val=&quot;454&quot;/&gt;&lt;height val=&quot;311&quot;/&gt;&lt;hasText val=&quot;1&quot;/&gt;&lt;/Image&gt;&lt;/ThreeDShapeInfo&gt;"/>
  <p:tag name="PRESENTER_SHAPETEXTINFO" val="&lt;ShapeTextInfo&gt;&lt;TableIndex row=&quot;-1&quot; col=&quot;-1&quot;&gt;&lt;linesCount val=&quot;10&quot;/&gt;&lt;lineCharCount val=&quot;39&quot;/&gt;&lt;lineCharCount val=&quot;2&quot;/&gt;&lt;lineCharCount val=&quot;22&quot;/&gt;&lt;lineCharCount val=&quot;12&quot;/&gt;&lt;lineCharCount val=&quot;13&quot;/&gt;&lt;lineCharCount val=&quot;2&quot;/&gt;&lt;lineCharCount val=&quot;1&quot;/&gt;&lt;lineCharCount val=&quot;39&quot;/&gt;&lt;lineCharCount val=&quot;37&quot;/&gt;&lt;lineCharCount val=&quot;16&quot;/&gt;&lt;/TableIndex&gt;&lt;/ShapeTextInfo&gt;"/>
</p:tagLst>
</file>

<file path=ppt/tags/tag72.xml><?xml version="1.0" encoding="utf-8"?>
<p:tagLst xmlns:a="http://schemas.openxmlformats.org/drawingml/2006/main" xmlns:r="http://schemas.openxmlformats.org/officeDocument/2006/relationships" xmlns:p="http://schemas.openxmlformats.org/presentationml/2006/main">
  <p:tag name="HTML_AUTOSHAPE_INFO" val="&lt;ThreeDShapeInfo&gt;&lt;uuid val=&quot;{33C8C22A-FEA2-4877-97E2-1AE1139EFF7F}&quot;/&gt;&lt;isInvalidForFieldText val=&quot;0&quot;/&gt;&lt;Image&gt;&lt;filename val=&quot;C:\Users\delroy\AppData\Local\Temp\CP1927624473562Session\CPTrustFolder1927624473562\PPTImport1927624506421\data\asimages\{33C8C22A-FEA2-4877-97E2-1AE1139EFF7F}.png&quot;/&gt;&lt;left val=&quot;767&quot;/&gt;&lt;top val=&quot;263&quot;/&gt;&lt;width val=&quot;219&quot;/&gt;&lt;height val=&quot;316&quot;/&gt;&lt;hasText val=&quot;1&quot;/&gt;&lt;/Image&gt;&lt;/ThreeDShapeInfo&gt;"/>
</p:tagLst>
</file>

<file path=ppt/tags/tag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8&quot;/&gt;&lt;/TableIndex&gt;&lt;/ShapeTextInfo&gt;"/>
</p:tagLst>
</file>

<file path=ppt/tags/tag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1_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Parcel</Template>
  <TotalTime>543</TotalTime>
  <Words>982</Words>
  <Application>Microsoft Office PowerPoint</Application>
  <PresentationFormat>Widescreen</PresentationFormat>
  <Paragraphs>92</Paragraphs>
  <Slides>9</Slides>
  <Notes>9</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9</vt:i4>
      </vt:variant>
    </vt:vector>
  </HeadingPairs>
  <TitlesOfParts>
    <vt:vector size="15" baseType="lpstr">
      <vt:lpstr>Arial</vt:lpstr>
      <vt:lpstr>Calibri</vt:lpstr>
      <vt:lpstr>Courier New</vt:lpstr>
      <vt:lpstr>Gill Sans MT</vt:lpstr>
      <vt:lpstr>Parcel</vt:lpstr>
      <vt:lpstr>1_Parcel</vt:lpstr>
      <vt:lpstr>The Swapping problem</vt:lpstr>
      <vt:lpstr>The Problem</vt:lpstr>
      <vt:lpstr>The Solution</vt:lpstr>
      <vt:lpstr>Programming the solution</vt:lpstr>
      <vt:lpstr>Passing Function arguments</vt:lpstr>
      <vt:lpstr>Passing Function arguments</vt:lpstr>
      <vt:lpstr>Pass-by-Reference</vt:lpstr>
      <vt:lpstr>Pass-by-Reference: Fail</vt:lpstr>
      <vt:lpstr>Pass-by-Pointer (1)</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Operators and Operands</dc:title>
  <dc:creator>Delroy Brinkerhoff</dc:creator>
  <cp:lastModifiedBy>Delroy Brinkerhoff</cp:lastModifiedBy>
  <cp:revision>19</cp:revision>
  <dcterms:created xsi:type="dcterms:W3CDTF">2016-07-13T22:03:45Z</dcterms:created>
  <dcterms:modified xsi:type="dcterms:W3CDTF">2022-01-04T21:59:49Z</dcterms:modified>
</cp:coreProperties>
</file>

<file path=docProps/thumbnail.jpeg>
</file>