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8" r:id="rId3"/>
    <p:sldId id="259"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FBABB0-1D48-4B3B-84BE-7097FE699047}"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1DA963-0994-4CEC-8B83-816E82F14A36}" type="slidenum">
              <a:rPr lang="en-US" smtClean="0"/>
              <a:t>‹#›</a:t>
            </a:fld>
            <a:endParaRPr lang="en-US"/>
          </a:p>
        </p:txBody>
      </p:sp>
    </p:spTree>
    <p:extLst>
      <p:ext uri="{BB962C8B-B14F-4D97-AF65-F5344CB8AC3E}">
        <p14:creationId xmlns:p14="http://schemas.microsoft.com/office/powerpoint/2010/main" val="3934717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Loops are natural control statements to use with arrays because they allow programmers to perform repetitive operations with each array element.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01DA963-0994-4CEC-8B83-816E82F14A36}" type="slidenum">
              <a:rPr lang="en-US" smtClean="0"/>
              <a:t>1</a:t>
            </a:fld>
            <a:endParaRPr lang="en-US"/>
          </a:p>
        </p:txBody>
      </p:sp>
    </p:spTree>
    <p:extLst>
      <p:ext uri="{BB962C8B-B14F-4D97-AF65-F5344CB8AC3E}">
        <p14:creationId xmlns:p14="http://schemas.microsoft.com/office/powerpoint/2010/main" val="3004158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For loops are especially useful with arrays because the loop control variables can be used as array indexes. Notice that there is typically one for loop for each dimension of the array. If we initialize the loop control variable to 0 and use a strict “less than” in the loop control test, we can easily work from the first element of the array to the last. That is, the sequence of values assumed by the loop control variable nicely matches the index values that are within bounds for the array. When working with multidimensional arrays it's important to ensure that the loops and the array indexes are correctly matched. In this example it's important to match the loop that goes from 0 to 9 with the array index that has a size of 10, similarly the loop that goes from 0 to 3 must match the array index that has a size of 4.</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01DA963-0994-4CEC-8B83-816E82F14A36}" type="slidenum">
              <a:rPr lang="en-US" smtClean="0"/>
              <a:t>2</a:t>
            </a:fld>
            <a:endParaRPr lang="en-US"/>
          </a:p>
        </p:txBody>
      </p:sp>
    </p:spTree>
    <p:extLst>
      <p:ext uri="{BB962C8B-B14F-4D97-AF65-F5344CB8AC3E}">
        <p14:creationId xmlns:p14="http://schemas.microsoft.com/office/powerpoint/2010/main" val="3024197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Once an array is created, its size cannot be changed. So, in those cases when we don't know how much data will ultimately be stored in an array, how do we determine how large to make the array when we create it? Software engineers use a technique that is common to many engineering disciplines: we design for the worst-case scenario and then add a safety margin. In the case of arrays, that means that we make the array as large as the largest data-set we anticipate storing and then we add a little extra just to be safe. How much extra? Unless you're programming in a very specialized environment (e.g., programming for a car or a refrigerator), memory is plentiful and relatively cheap, so be generous.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If we make our array larger than the amount of data that we are likely to store, then there will be unused elements between the end of the data and the end of the array. The values stored in these unused array elements will be unspecified or "garbage," which is okay because we will simply ignore them. How do we ignore them? We must count the data values as we store them in the array and then use the count to control the loops that manipulate the arrays.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01DA963-0994-4CEC-8B83-816E82F14A36}" type="slidenum">
              <a:rPr lang="en-US" smtClean="0"/>
              <a:t>3</a:t>
            </a:fld>
            <a:endParaRPr lang="en-US"/>
          </a:p>
        </p:txBody>
      </p:sp>
    </p:spTree>
    <p:extLst>
      <p:ext uri="{BB962C8B-B14F-4D97-AF65-F5344CB8AC3E}">
        <p14:creationId xmlns:p14="http://schemas.microsoft.com/office/powerpoint/2010/main" val="224185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For loops work really well when we have a known value to use in the middle or test expression. Either a while loop or a do-while loop is often preferred when a different kind of test is used to control the loop. (Of course it's possible to convert a while loop into a for loop and vice versa, so the difference is really little more than how we structure the code and is largely a matter of personal taste.) The while loop demonstrated on the left reads in a sequence of non-negative integers. It counts the integers and stores them into adjacent array elements. The input loop ends when the user enters a -1.</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01DA963-0994-4CEC-8B83-816E82F14A36}" type="slidenum">
              <a:rPr lang="en-US" smtClean="0"/>
              <a:t>4</a:t>
            </a:fld>
            <a:endParaRPr lang="en-US"/>
          </a:p>
        </p:txBody>
      </p:sp>
    </p:spTree>
    <p:extLst>
      <p:ext uri="{BB962C8B-B14F-4D97-AF65-F5344CB8AC3E}">
        <p14:creationId xmlns:p14="http://schemas.microsoft.com/office/powerpoint/2010/main" val="724973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Arrays And Loops</a:t>
            </a:r>
          </a:p>
        </p:txBody>
      </p:sp>
      <p:sp>
        <p:nvSpPr>
          <p:cNvPr id="3" name="Subtitle 2"/>
          <p:cNvSpPr>
            <a:spLocks noGrp="1"/>
          </p:cNvSpPr>
          <p:nvPr>
            <p:ph type="subTitle" idx="1"/>
          </p:nvPr>
        </p:nvSpPr>
        <p:spPr/>
        <p:txBody>
          <a:bodyPr/>
          <a:lstStyle/>
          <a:p>
            <a:r>
              <a:rPr lang="en-US" dirty="0"/>
              <a:t>For-Loops and Arrays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 Loops and Arrays</a:t>
            </a:r>
          </a:p>
        </p:txBody>
      </p:sp>
      <p:sp>
        <p:nvSpPr>
          <p:cNvPr id="3" name="Content Placeholder 2"/>
          <p:cNvSpPr>
            <a:spLocks noGrp="1"/>
          </p:cNvSpPr>
          <p:nvPr>
            <p:ph sz="half" idx="1"/>
          </p:nvPr>
        </p:nvSpPr>
        <p:spPr/>
        <p:txBody>
          <a:bodyPr/>
          <a:lstStyle/>
          <a:p>
            <a:r>
              <a:rPr lang="en-US" dirty="0"/>
              <a:t>One loop for each array dimension</a:t>
            </a:r>
          </a:p>
          <a:p>
            <a:r>
              <a:rPr lang="en-US" dirty="0"/>
              <a:t>C++ arrays are zero indexed: start the loop control variable at 0 using &lt;</a:t>
            </a:r>
          </a:p>
          <a:p>
            <a:r>
              <a:rPr lang="en-US" dirty="0"/>
              <a:t>When using loops with multi-dimensional arrays, be sure to match the loops and the indexes correctly</a:t>
            </a:r>
          </a:p>
          <a:p>
            <a:endParaRPr lang="en-US" dirty="0"/>
          </a:p>
        </p:txBody>
      </p:sp>
      <p:sp>
        <p:nvSpPr>
          <p:cNvPr id="5" name="TextBox 4"/>
          <p:cNvSpPr txBox="1"/>
          <p:nvPr/>
        </p:nvSpPr>
        <p:spPr>
          <a:xfrm>
            <a:off x="6096000" y="2638044"/>
            <a:ext cx="5638798" cy="2862322"/>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test[10];</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10;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test[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float	</a:t>
            </a:r>
            <a:r>
              <a:rPr lang="en-US" dirty="0" err="1">
                <a:latin typeface="Courier New" panose="02070309020205020404" pitchFamily="49" charset="0"/>
                <a:cs typeface="Courier New" panose="02070309020205020404" pitchFamily="49" charset="0"/>
              </a:rPr>
              <a:t>test_score</a:t>
            </a:r>
            <a:r>
              <a:rPr lang="en-US" dirty="0">
                <a:latin typeface="Courier New" panose="02070309020205020404" pitchFamily="49" charset="0"/>
                <a:cs typeface="Courier New" panose="02070309020205020404" pitchFamily="49" charset="0"/>
              </a:rPr>
              <a:t>[10][4];</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10;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j = 0; j &lt; 4; </a:t>
            </a:r>
            <a:r>
              <a:rPr lang="en-US" dirty="0" err="1">
                <a:latin typeface="Courier New" panose="02070309020205020404" pitchFamily="49" charset="0"/>
                <a:cs typeface="Courier New" panose="02070309020205020404" pitchFamily="49" charset="0"/>
              </a:rPr>
              <a:t>j++</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test_score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][j]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387581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 And Data</a:t>
            </a:r>
          </a:p>
        </p:txBody>
      </p:sp>
      <p:sp>
        <p:nvSpPr>
          <p:cNvPr id="3" name="Content Placeholder 2"/>
          <p:cNvSpPr>
            <a:spLocks noGrp="1"/>
          </p:cNvSpPr>
          <p:nvPr>
            <p:ph idx="1"/>
          </p:nvPr>
        </p:nvSpPr>
        <p:spPr/>
        <p:txBody>
          <a:bodyPr/>
          <a:lstStyle/>
          <a:p>
            <a:r>
              <a:rPr lang="en-US" dirty="0"/>
              <a:t>The size of an array is fixed at the time that the array is created</a:t>
            </a:r>
          </a:p>
          <a:p>
            <a:r>
              <a:rPr lang="en-US" dirty="0"/>
              <a:t>How large should we make an array when we don’t know much data it must store?</a:t>
            </a:r>
          </a:p>
          <a:p>
            <a:r>
              <a:rPr lang="en-US" dirty="0"/>
              <a:t>Design for the worst case and add a safety margin</a:t>
            </a:r>
          </a:p>
          <a:p>
            <a:pPr lvl="1"/>
            <a:r>
              <a:rPr lang="en-US" dirty="0"/>
              <a:t>Some array elements at the end will be unused</a:t>
            </a:r>
          </a:p>
          <a:p>
            <a:pPr lvl="1"/>
            <a:r>
              <a:rPr lang="en-US" dirty="0"/>
              <a:t>Count how many data items are inserted into the array</a:t>
            </a:r>
          </a:p>
          <a:p>
            <a:pPr lvl="1"/>
            <a:r>
              <a:rPr lang="en-US" dirty="0"/>
              <a:t>Use the counter to control for loops</a:t>
            </a:r>
          </a:p>
        </p:txBody>
      </p:sp>
    </p:spTree>
    <p:extLst>
      <p:ext uri="{BB962C8B-B14F-4D97-AF65-F5344CB8AC3E}">
        <p14:creationId xmlns:p14="http://schemas.microsoft.com/office/powerpoint/2010/main" val="4094798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a:t>Input</a:t>
            </a:r>
          </a:p>
        </p:txBody>
      </p:sp>
      <p:sp>
        <p:nvSpPr>
          <p:cNvPr id="9" name="Text Placeholder 8"/>
          <p:cNvSpPr>
            <a:spLocks noGrp="1"/>
          </p:cNvSpPr>
          <p:nvPr>
            <p:ph type="body" sz="quarter" idx="13"/>
          </p:nvPr>
        </p:nvSpPr>
        <p:spPr/>
        <p:txBody>
          <a:bodyPr/>
          <a:lstStyle/>
          <a:p>
            <a:r>
              <a:rPr lang="en-US" dirty="0"/>
              <a:t>Use / Output</a:t>
            </a:r>
          </a:p>
        </p:txBody>
      </p:sp>
      <p:sp>
        <p:nvSpPr>
          <p:cNvPr id="5" name="Title 4"/>
          <p:cNvSpPr>
            <a:spLocks noGrp="1"/>
          </p:cNvSpPr>
          <p:nvPr>
            <p:ph type="title"/>
          </p:nvPr>
        </p:nvSpPr>
        <p:spPr/>
        <p:txBody>
          <a:bodyPr/>
          <a:lstStyle/>
          <a:p>
            <a:r>
              <a:rPr lang="en-US" dirty="0"/>
              <a:t>Arrays &amp; Unknown Data volume</a:t>
            </a:r>
          </a:p>
        </p:txBody>
      </p:sp>
      <p:sp>
        <p:nvSpPr>
          <p:cNvPr id="10" name="TextBox 9"/>
          <p:cNvSpPr txBox="1"/>
          <p:nvPr/>
        </p:nvSpPr>
        <p:spPr>
          <a:xfrm>
            <a:off x="932280" y="3144973"/>
            <a:ext cx="5565509" cy="3416320"/>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scores[100];</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count = 0;</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"Enter a score (-1 to stop): ";</a:t>
            </a:r>
          </a:p>
          <a:p>
            <a:endParaRPr lang="en-US" dirty="0">
              <a:latin typeface="Courier New" panose="02070309020205020404" pitchFamily="49" charset="0"/>
              <a:cs typeface="Courier New" panose="02070309020205020404" pitchFamily="49" charset="0"/>
            </a:endParaRPr>
          </a:p>
          <a:p>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score;</a:t>
            </a:r>
          </a:p>
          <a:p>
            <a:r>
              <a:rPr lang="en-US" dirty="0">
                <a:latin typeface="Courier New" panose="02070309020205020404" pitchFamily="49" charset="0"/>
                <a:cs typeface="Courier New" panose="02070309020205020404" pitchFamily="49" charset="0"/>
              </a:rPr>
              <a:t>while (score != -1)</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scores[count++] = score;</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cin</a:t>
            </a:r>
            <a:r>
              <a:rPr lang="en-US" dirty="0">
                <a:latin typeface="Courier New" panose="02070309020205020404" pitchFamily="49" charset="0"/>
                <a:cs typeface="Courier New" panose="02070309020205020404" pitchFamily="49" charset="0"/>
              </a:rPr>
              <a:t> &gt;&gt; score;</a:t>
            </a:r>
          </a:p>
          <a:p>
            <a:r>
              <a:rPr lang="en-US" dirty="0">
                <a:latin typeface="Courier New" panose="02070309020205020404" pitchFamily="49" charset="0"/>
                <a:cs typeface="Courier New" panose="02070309020205020404" pitchFamily="49" charset="0"/>
              </a:rPr>
              <a:t>}</a:t>
            </a:r>
          </a:p>
        </p:txBody>
      </p:sp>
      <p:sp>
        <p:nvSpPr>
          <p:cNvPr id="11" name="TextBox 10"/>
          <p:cNvSpPr txBox="1"/>
          <p:nvPr/>
        </p:nvSpPr>
        <p:spPr>
          <a:xfrm>
            <a:off x="6740084" y="3177541"/>
            <a:ext cx="4440520"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count;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array[</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53806535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154</TotalTime>
  <Words>844</Words>
  <Application>Microsoft Office PowerPoint</Application>
  <PresentationFormat>Widescreen</PresentationFormat>
  <Paragraphs>51</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Arrays And Loops</vt:lpstr>
      <vt:lpstr>For Loops and Arrays</vt:lpstr>
      <vt:lpstr>Arrays And Data</vt:lpstr>
      <vt:lpstr>Arrays &amp; Unknown Data volume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Arrays And Loops</dc:title>
  <dc:creator>Delroy Brinkerhoff</dc:creator>
  <cp:lastModifiedBy>delroy</cp:lastModifiedBy>
  <cp:revision>13</cp:revision>
  <dcterms:created xsi:type="dcterms:W3CDTF">2016-07-13T22:03:45Z</dcterms:created>
  <dcterms:modified xsi:type="dcterms:W3CDTF">2024-05-29T21:44:05Z</dcterms:modified>
</cp:coreProperties>
</file>