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4/6/2024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Average 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Three Array Demonstration Programs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D4311-3753-353C-1AD2-643BB3723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BCC3BBD-16D1-5A3D-BDA3-0EBC9D2078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933310"/>
              </p:ext>
            </p:extLst>
          </p:nvPr>
        </p:nvGraphicFramePr>
        <p:xfrm>
          <a:off x="2230438" y="2638425"/>
          <a:ext cx="773112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0243">
                  <a:extLst>
                    <a:ext uri="{9D8B030D-6E8A-4147-A177-3AD203B41FA5}">
                      <a16:colId xmlns:a16="http://schemas.microsoft.com/office/drawing/2014/main" val="2201644440"/>
                    </a:ext>
                  </a:extLst>
                </a:gridCol>
                <a:gridCol w="1801504">
                  <a:extLst>
                    <a:ext uri="{9D8B030D-6E8A-4147-A177-3AD203B41FA5}">
                      <a16:colId xmlns:a16="http://schemas.microsoft.com/office/drawing/2014/main" val="3751889172"/>
                    </a:ext>
                  </a:extLst>
                </a:gridCol>
                <a:gridCol w="1815152">
                  <a:extLst>
                    <a:ext uri="{9D8B030D-6E8A-4147-A177-3AD203B41FA5}">
                      <a16:colId xmlns:a16="http://schemas.microsoft.com/office/drawing/2014/main" val="137053059"/>
                    </a:ext>
                  </a:extLst>
                </a:gridCol>
                <a:gridCol w="2264225">
                  <a:extLst>
                    <a:ext uri="{9D8B030D-6E8A-4147-A177-3AD203B41FA5}">
                      <a16:colId xmlns:a16="http://schemas.microsoft.com/office/drawing/2014/main" val="12078543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341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492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Average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Fixed Array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 Array 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13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99364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299</TotalTime>
  <Words>32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Gill Sans MT</vt:lpstr>
      <vt:lpstr>Parcel</vt:lpstr>
      <vt:lpstr>Average Examples</vt:lpstr>
      <vt:lpstr>Overview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Average Examples</dc:title>
  <dc:creator>Delroy Brinkerhoff</dc:creator>
  <cp:lastModifiedBy>delroy</cp:lastModifiedBy>
  <cp:revision>11</cp:revision>
  <dcterms:created xsi:type="dcterms:W3CDTF">2016-07-13T22:03:45Z</dcterms:created>
  <dcterms:modified xsi:type="dcterms:W3CDTF">2024-04-06T14:48:18Z</dcterms:modified>
</cp:coreProperties>
</file>