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0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Root Mean Square Problem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5422727"/>
              </p:ext>
            </p:extLst>
          </p:nvPr>
        </p:nvGraphicFramePr>
        <p:xfrm>
          <a:off x="2241550" y="3642732"/>
          <a:ext cx="7708900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7708680" imgH="1231560" progId="Equation.COEE2">
                  <p:embed/>
                </p:oleObj>
              </mc:Choice>
              <mc:Fallback>
                <p:oleObj name="Equation" r:id="rId3" imgW="7708680" imgH="1231560" progId="Equation.COEE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41550" y="3642732"/>
                        <a:ext cx="7708900" cy="123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306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Input Problem, Part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char c;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&gt;&gt; c;</a:t>
            </a:r>
          </a:p>
          <a:p>
            <a:pPr lvl="1"/>
            <a:r>
              <a:rPr lang="en-US" dirty="0"/>
              <a:t>reads one character</a:t>
            </a:r>
          </a:p>
          <a:p>
            <a:pPr lvl="1"/>
            <a:r>
              <a:rPr lang="en-US" dirty="0"/>
              <a:t>leaves \n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cin.ignore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();  </a:t>
            </a:r>
            <a:r>
              <a:rPr lang="en-US" dirty="0"/>
              <a:t>discards \n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9016" y="2638044"/>
            <a:ext cx="2906869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045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Input Problem, Part 2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031236"/>
          </a:xfrm>
        </p:spPr>
        <p:txBody>
          <a:bodyPr/>
          <a:lstStyle/>
          <a:p>
            <a:r>
              <a:rPr lang="en-US" dirty="0"/>
              <a:t>Input: 10.0, 10.5, and 9.5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double x;</a:t>
            </a:r>
          </a:p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&gt;&gt; x;</a:t>
            </a:r>
          </a:p>
          <a:p>
            <a:pPr lvl="1"/>
            <a:r>
              <a:rPr lang="en-US" dirty="0"/>
              <a:t>reads numbers</a:t>
            </a:r>
          </a:p>
          <a:p>
            <a:pPr lvl="1"/>
            <a:r>
              <a:rPr lang="en-US" dirty="0"/>
              <a:t>discards \n when needed</a:t>
            </a:r>
          </a:p>
          <a:p>
            <a:pPr lvl="1"/>
            <a:r>
              <a:rPr lang="en-US" dirty="0"/>
              <a:t>may leave \n in the input stream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cin.ignore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();  </a:t>
            </a:r>
            <a:r>
              <a:rPr lang="en-US" dirty="0"/>
              <a:t>discards \n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495" y="2638044"/>
            <a:ext cx="1891369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06010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73</TotalTime>
  <Words>70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Courier New</vt:lpstr>
      <vt:lpstr>Gill Sans MT</vt:lpstr>
      <vt:lpstr>Parcel</vt:lpstr>
      <vt:lpstr>Equation</vt:lpstr>
      <vt:lpstr>The Root Mean Square Problem</vt:lpstr>
      <vt:lpstr>Data Input Problem, Part 1</vt:lpstr>
      <vt:lpstr>Data Input Problem, Part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7</cp:revision>
  <dcterms:created xsi:type="dcterms:W3CDTF">2016-07-13T22:03:45Z</dcterms:created>
  <dcterms:modified xsi:type="dcterms:W3CDTF">2017-05-31T21:12:34Z</dcterms:modified>
</cp:coreProperties>
</file>