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7/15/2022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C-String Functions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425404"/>
          </a:xfrm>
        </p:spPr>
        <p:txBody>
          <a:bodyPr>
            <a:normAutofit/>
          </a:bodyPr>
          <a:lstStyle/>
          <a:p>
            <a:r>
              <a:rPr lang="en-US" dirty="0"/>
              <a:t>strchr, strrchr</a:t>
            </a:r>
          </a:p>
          <a:p>
            <a:r>
              <a:rPr lang="en-US" dirty="0"/>
              <a:t>strstr</a:t>
            </a:r>
          </a:p>
          <a:p>
            <a:r>
              <a:rPr lang="en-US" dirty="0"/>
              <a:t>strtok, strtok_s, and strtok_r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AC9F2-D732-3410-8365-D49C522F7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strchr</a:t>
            </a:r>
            <a:r>
              <a:rPr lang="en-US" dirty="0"/>
              <a:t> and </a:t>
            </a:r>
            <a:r>
              <a:rPr lang="en-US" cap="none" dirty="0"/>
              <a:t>strrchr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043B3A-AFB7-8D17-421A-FB755F677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7638" y="2677944"/>
            <a:ext cx="4276725" cy="98107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F57387-75E7-75B2-A9B3-4925A534A5BA}"/>
              </a:ext>
            </a:extLst>
          </p:cNvPr>
          <p:cNvSpPr txBox="1"/>
          <p:nvPr/>
        </p:nvSpPr>
        <p:spPr>
          <a:xfrm>
            <a:off x="1526959" y="4022503"/>
            <a:ext cx="43766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strchr(char* target, int c);</a:t>
            </a:r>
          </a:p>
          <a:p>
            <a:r>
              <a:rPr lang="en-US" dirty="0"/>
              <a:t>const char* strchr(const char* target, int c);</a:t>
            </a:r>
          </a:p>
          <a:p>
            <a:endParaRPr lang="en-US" dirty="0"/>
          </a:p>
          <a:p>
            <a:r>
              <a:rPr lang="en-US" dirty="0"/>
              <a:t>char* strrchr(char* target, int c);</a:t>
            </a:r>
          </a:p>
          <a:p>
            <a:r>
              <a:rPr lang="en-US" dirty="0"/>
              <a:t>const char* strrchr(const char* target, int c);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9407E-674C-201F-A75A-4B5A1FD0ADD3}"/>
              </a:ext>
            </a:extLst>
          </p:cNvPr>
          <p:cNvSpPr txBox="1"/>
          <p:nvPr/>
        </p:nvSpPr>
        <p:spPr>
          <a:xfrm>
            <a:off x="6288352" y="4023422"/>
            <a:ext cx="39979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 char* target = "HELLO WORLD";</a:t>
            </a:r>
          </a:p>
          <a:p>
            <a:r>
              <a:rPr lang="en-US" dirty="0"/>
              <a:t>const char* s1 = strchr(target, 'L');</a:t>
            </a:r>
          </a:p>
          <a:p>
            <a:r>
              <a:rPr lang="en-US" dirty="0"/>
              <a:t>const char* s2 = strrchr(target, 'L');</a:t>
            </a:r>
          </a:p>
          <a:p>
            <a:endParaRPr lang="en-US" dirty="0"/>
          </a:p>
          <a:p>
            <a:r>
              <a:rPr lang="en-US" dirty="0"/>
              <a:t>cout &lt;&lt; s1 &lt;&lt; endl;</a:t>
            </a:r>
          </a:p>
          <a:p>
            <a:r>
              <a:rPr lang="en-US" dirty="0"/>
              <a:t>cout &lt;&lt; s2 &lt;&lt; endl;</a:t>
            </a:r>
          </a:p>
        </p:txBody>
      </p:sp>
    </p:spTree>
    <p:extLst>
      <p:ext uri="{BB962C8B-B14F-4D97-AF65-F5344CB8AC3E}">
        <p14:creationId xmlns:p14="http://schemas.microsoft.com/office/powerpoint/2010/main" val="3045365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C147-2AAB-653F-8B46-99D5CE7AF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strstr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60C396-A1DC-4AA8-0E72-E11395867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637" y="2672132"/>
            <a:ext cx="4276725" cy="981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018CC6-0DFD-FBB9-BD21-0B82CF8BD713}"/>
              </a:ext>
            </a:extLst>
          </p:cNvPr>
          <p:cNvSpPr txBox="1"/>
          <p:nvPr/>
        </p:nvSpPr>
        <p:spPr>
          <a:xfrm>
            <a:off x="1535839" y="4030464"/>
            <a:ext cx="5273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strstr(char* target, const char* sub);</a:t>
            </a:r>
          </a:p>
          <a:p>
            <a:r>
              <a:rPr lang="en-US" dirty="0"/>
              <a:t>const char* strstr(const char* target, const char* sub);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B2B7A-9BEB-C52C-A5AC-59CDF63F0C67}"/>
              </a:ext>
            </a:extLst>
          </p:cNvPr>
          <p:cNvSpPr txBox="1"/>
          <p:nvPr/>
        </p:nvSpPr>
        <p:spPr>
          <a:xfrm>
            <a:off x="6995606" y="4030464"/>
            <a:ext cx="4154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 char* target = "HELLO WORLD";</a:t>
            </a:r>
          </a:p>
          <a:p>
            <a:r>
              <a:rPr lang="en-US" dirty="0"/>
              <a:t>const char* s3 = strstr(target, "WORLD");</a:t>
            </a:r>
          </a:p>
          <a:p>
            <a:endParaRPr lang="en-US" dirty="0"/>
          </a:p>
          <a:p>
            <a:r>
              <a:rPr lang="en-US" dirty="0"/>
              <a:t>cout &lt;&lt; s3 &lt;&lt; endl;</a:t>
            </a:r>
          </a:p>
        </p:txBody>
      </p:sp>
    </p:spTree>
    <p:extLst>
      <p:ext uri="{BB962C8B-B14F-4D97-AF65-F5344CB8AC3E}">
        <p14:creationId xmlns:p14="http://schemas.microsoft.com/office/powerpoint/2010/main" val="4545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EA3F4-5F3E-D355-A78E-CB7E83E91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/ Tokenizing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D61FC-C80C-D662-E3F8-A08BC81A7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breaks a string into groups of meaningful characters called </a:t>
            </a:r>
            <a:r>
              <a:rPr lang="en-US" i="1" dirty="0"/>
              <a:t>tokens.</a:t>
            </a:r>
            <a:endParaRPr lang="en-US" dirty="0"/>
          </a:p>
          <a:p>
            <a:r>
              <a:rPr lang="en-US" dirty="0"/>
              <a:t>Adjacent tokens are separated by one or more </a:t>
            </a:r>
            <a:r>
              <a:rPr lang="en-US" i="1" dirty="0"/>
              <a:t>delimiters</a:t>
            </a:r>
            <a:r>
              <a:rPr lang="en-US" dirty="0"/>
              <a:t>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Cranston Q. Snort,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(801) 555-1234,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115 Elm St.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total = update + 1;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this is a comment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See,the quick;red:fox;</a:t>
            </a:r>
          </a:p>
        </p:txBody>
      </p:sp>
    </p:spTree>
    <p:extLst>
      <p:ext uri="{BB962C8B-B14F-4D97-AF65-F5344CB8AC3E}">
        <p14:creationId xmlns:p14="http://schemas.microsoft.com/office/powerpoint/2010/main" val="355562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FB41-E059-D653-2778-B75653E9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strtok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370C21-3796-6DF3-E8DB-9A2980836F67}"/>
              </a:ext>
            </a:extLst>
          </p:cNvPr>
          <p:cNvSpPr txBox="1"/>
          <p:nvPr/>
        </p:nvSpPr>
        <p:spPr>
          <a:xfrm>
            <a:off x="3830629" y="2450229"/>
            <a:ext cx="4548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strtok(char* target, const char* delims);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16E22-4546-7E85-7FF2-A1112CE82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225" y="3051473"/>
            <a:ext cx="63055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2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51C50-DCA8-F437-2AFC-BBDE7F9EB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strtok</a:t>
            </a:r>
            <a:r>
              <a:rPr lang="en-US" dirty="0"/>
              <a:t>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3BEA9-D460-684A-FC2F-31CA6EA40923}"/>
              </a:ext>
            </a:extLst>
          </p:cNvPr>
          <p:cNvSpPr txBox="1"/>
          <p:nvPr/>
        </p:nvSpPr>
        <p:spPr>
          <a:xfrm>
            <a:off x="2441359" y="2503503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target[100] = "See,the quick;red:fox";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const char* delims = " ,:;";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9884B-5721-7509-2C42-95F5668357E6}"/>
              </a:ext>
            </a:extLst>
          </p:cNvPr>
          <p:cNvSpPr txBox="1"/>
          <p:nvPr/>
        </p:nvSpPr>
        <p:spPr>
          <a:xfrm>
            <a:off x="6246925" y="3429000"/>
            <a:ext cx="52407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token = strtok(target, delims);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(token != nullptr)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token &lt;&lt; endl;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token = strtok(nullptr, delims);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1F26F6-B983-DD85-14CB-80E916A0FA8C}"/>
              </a:ext>
            </a:extLst>
          </p:cNvPr>
          <p:cNvSpPr txBox="1"/>
          <p:nvPr/>
        </p:nvSpPr>
        <p:spPr>
          <a:xfrm>
            <a:off x="612560" y="3429000"/>
            <a:ext cx="540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name = strtok(target, delims);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addr = strtok(nullptr, delims);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phone = strtok(nullptr, delims);</a:t>
            </a:r>
          </a:p>
        </p:txBody>
      </p:sp>
    </p:spTree>
    <p:extLst>
      <p:ext uri="{BB962C8B-B14F-4D97-AF65-F5344CB8AC3E}">
        <p14:creationId xmlns:p14="http://schemas.microsoft.com/office/powerpoint/2010/main" val="418979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</a:t>
            </a:r>
            <a:r>
              <a:rPr lang="en-US" cap="none" dirty="0"/>
              <a:t>strtok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6678" y="2664069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strtok(char* target, const char* delims)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static char* context = nullptr;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if (target != nullptr)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	context = target;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 . 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4865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51C50-DCA8-F437-2AFC-BBDE7F9EB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strtok_s:</a:t>
            </a:r>
            <a:r>
              <a:rPr lang="en-US" dirty="0"/>
              <a:t> Microsoft example</a:t>
            </a:r>
            <a:br>
              <a:rPr lang="en-US" dirty="0"/>
            </a:br>
            <a:r>
              <a:rPr lang="en-US" cap="none" dirty="0"/>
              <a:t>strtok_r</a:t>
            </a:r>
            <a:r>
              <a:rPr lang="en-US" dirty="0"/>
              <a:t>: Linux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3BEA9-D460-684A-FC2F-31CA6EA40923}"/>
              </a:ext>
            </a:extLst>
          </p:cNvPr>
          <p:cNvSpPr txBox="1"/>
          <p:nvPr/>
        </p:nvSpPr>
        <p:spPr>
          <a:xfrm>
            <a:off x="2450237" y="3306010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target[100] = "See,the quick;red:fox";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const char* delims = " ,:;";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context = nullptr;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token = strtok_s(target, delims, &amp;context);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(token != nullptr)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token &lt;&lt; endl;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token = strtok_s(nullptr, delims, &amp;context);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0448" y="2505808"/>
            <a:ext cx="6131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strtok_s(char* target, const char* delims, char** context);</a:t>
            </a:r>
          </a:p>
          <a:p>
            <a:r>
              <a:rPr lang="en-US" dirty="0"/>
              <a:t>char* strtok_r(char* target, const char* delims, char** context);</a:t>
            </a:r>
          </a:p>
        </p:txBody>
      </p:sp>
    </p:spTree>
    <p:extLst>
      <p:ext uri="{BB962C8B-B14F-4D97-AF65-F5344CB8AC3E}">
        <p14:creationId xmlns:p14="http://schemas.microsoft.com/office/powerpoint/2010/main" val="270554062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850</TotalTime>
  <Words>496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Courier New</vt:lpstr>
      <vt:lpstr>Gill Sans MT</vt:lpstr>
      <vt:lpstr>Parcel</vt:lpstr>
      <vt:lpstr>More C-String Functions</vt:lpstr>
      <vt:lpstr>strchr and strrchr</vt:lpstr>
      <vt:lpstr>strstr</vt:lpstr>
      <vt:lpstr>Parsing / Tokenizing</vt:lpstr>
      <vt:lpstr>strtok</vt:lpstr>
      <vt:lpstr>strtok example</vt:lpstr>
      <vt:lpstr>Implementing strtok</vt:lpstr>
      <vt:lpstr>strtok_s: Microsoft example strtok_r: Linux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23</cp:revision>
  <dcterms:created xsi:type="dcterms:W3CDTF">2016-07-13T22:03:45Z</dcterms:created>
  <dcterms:modified xsi:type="dcterms:W3CDTF">2022-07-15T15:05:45Z</dcterms:modified>
</cp:coreProperties>
</file>