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C-String Functions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Library or API Functions</a:t>
            </a:r>
          </a:p>
          <a:p>
            <a:r>
              <a:rPr lang="en-US" dirty="0"/>
              <a:t>#include &lt;cstring&gt;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2124726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Microsoft Visual Studio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Microsoft replaces many of the standard C-string functions with secure versions whose names end with “_s”</a:t>
            </a:r>
          </a:p>
          <a:p>
            <a:pPr lvl="1"/>
            <a:r>
              <a:rPr lang="en-US" dirty="0"/>
              <a:t>One additional argument</a:t>
            </a:r>
          </a:p>
          <a:p>
            <a:pPr lvl="1"/>
            <a:r>
              <a:rPr lang="en-US" dirty="0"/>
              <a:t>Integer return type</a:t>
            </a:r>
          </a:p>
          <a:p>
            <a:pPr lvl="1"/>
            <a:r>
              <a:rPr lang="en-US" dirty="0"/>
              <a:t>Suppress with: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#define _CRT_SECURE_NO_WARNINGS</a:t>
            </a:r>
          </a:p>
          <a:p>
            <a:pPr lvl="1"/>
            <a:r>
              <a:rPr 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errno_t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strcpy_s(char *strDestination,</a:t>
            </a:r>
          </a:p>
          <a:p>
            <a:pPr marL="2286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size_t numberOfElements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marL="2286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const char *strSource);</a:t>
            </a:r>
          </a:p>
        </p:txBody>
      </p:sp>
    </p:spTree>
    <p:extLst>
      <p:ext uri="{BB962C8B-B14F-4D97-AF65-F5344CB8AC3E}">
        <p14:creationId xmlns:p14="http://schemas.microsoft.com/office/powerpoint/2010/main" val="4094899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C-Strings are Primitive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C-Strings are based on arrays and pointers: they are a primitive data type</a:t>
            </a:r>
          </a:p>
          <a:p>
            <a:pPr lvl="1"/>
            <a:r>
              <a:rPr lang="en-US" dirty="0"/>
              <a:t>Header file only needed when using the C-string functions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&lt;cstring&gt;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&lt;string.h&gt;</a:t>
            </a:r>
          </a:p>
        </p:txBody>
      </p:sp>
    </p:spTree>
    <p:extLst>
      <p:ext uri="{BB962C8B-B14F-4D97-AF65-F5344CB8AC3E}">
        <p14:creationId xmlns:p14="http://schemas.microsoft.com/office/powerpoint/2010/main" val="213320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ASCII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Individual characters are encoded as integer values</a:t>
            </a:r>
          </a:p>
          <a:p>
            <a:pPr lvl="1"/>
            <a:r>
              <a:rPr lang="en-US" dirty="0"/>
              <a:t>‘0’ – ‘9’ as 48 – 57</a:t>
            </a:r>
          </a:p>
          <a:p>
            <a:pPr lvl="1"/>
            <a:r>
              <a:rPr lang="en-US" dirty="0"/>
              <a:t>‘A’ – ‘Z’ as 65 – 90</a:t>
            </a:r>
          </a:p>
          <a:p>
            <a:pPr lvl="1"/>
            <a:r>
              <a:rPr lang="en-US" dirty="0"/>
              <a:t>‘a’ – ‘z’ as 97 – 122</a:t>
            </a:r>
          </a:p>
          <a:p>
            <a:pPr lvl="1"/>
            <a:r>
              <a:rPr lang="en-US" dirty="0"/>
              <a:t>punctuation characters are mixed in</a:t>
            </a:r>
          </a:p>
          <a:p>
            <a:pPr lvl="1"/>
            <a:r>
              <a:rPr lang="en-US" dirty="0"/>
              <a:t>control characters are 0 – 31</a:t>
            </a:r>
          </a:p>
          <a:p>
            <a:pPr lvl="1"/>
            <a:r>
              <a:rPr lang="en-US" dirty="0"/>
              <a:t>128 – 255 are the extended ASCII</a:t>
            </a:r>
          </a:p>
        </p:txBody>
      </p:sp>
    </p:spTree>
    <p:extLst>
      <p:ext uri="{BB962C8B-B14F-4D97-AF65-F5344CB8AC3E}">
        <p14:creationId xmlns:p14="http://schemas.microsoft.com/office/powerpoint/2010/main" val="517423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004" y="99753"/>
            <a:ext cx="8817967" cy="601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519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/>
              <a:t>nullptr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introduced in chapter 4, </a:t>
            </a:r>
            <a:r>
              <a:rPr lang="en-US" dirty="0" err="1"/>
              <a:t>nullptr</a:t>
            </a:r>
            <a:r>
              <a:rPr lang="en-US" dirty="0"/>
              <a:t> indicates when a pointer variable isn’t pointing to anything (C++ also allows NULL and the numeral 0)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char* p;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nullptr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if (p ==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nullptr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 . . .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if (p !=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nullptr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 . . .</a:t>
            </a:r>
          </a:p>
          <a:p>
            <a:r>
              <a:rPr lang="en-US" dirty="0">
                <a:cs typeface="Courier New" panose="02070309020205020404" pitchFamily="49" charset="0"/>
              </a:rPr>
              <a:t>Function arguments and return values can be </a:t>
            </a:r>
            <a:r>
              <a:rPr lang="en-US" dirty="0" err="1">
                <a:cs typeface="Courier New" panose="02070309020205020404" pitchFamily="49" charset="0"/>
              </a:rPr>
              <a:t>nullptr</a:t>
            </a:r>
            <a:endParaRPr lang="en-US" dirty="0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245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Empty C-Strings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2332967"/>
          </a:xfrm>
        </p:spPr>
        <p:txBody>
          <a:bodyPr/>
          <a:lstStyle/>
          <a:p>
            <a:r>
              <a:rPr lang="en-US" dirty="0"/>
              <a:t>An empty C-string is not the same as a NULL C-string</a:t>
            </a:r>
          </a:p>
          <a:p>
            <a:r>
              <a:rPr lang="en-US" dirty="0"/>
              <a:t>NULL C-strings do not have allocated memory</a:t>
            </a:r>
          </a:p>
          <a:p>
            <a:r>
              <a:rPr lang="en-US" dirty="0"/>
              <a:t>Empty C-strings have memory but do not have data</a:t>
            </a:r>
          </a:p>
          <a:p>
            <a:r>
              <a:rPr lang="en-US" dirty="0"/>
              <a:t>Must have the null-termination character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 s[100] = "";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 s[100];  s[0] = '\0';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2712" y="4943306"/>
            <a:ext cx="3706576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717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 Data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Pseudo data types are</a:t>
            </a:r>
          </a:p>
          <a:p>
            <a:pPr lvl="1"/>
            <a:r>
              <a:rPr lang="en-US" dirty="0"/>
              <a:t>aliases created as symbolic constants</a:t>
            </a:r>
          </a:p>
          <a:p>
            <a:pPr lvl="1"/>
            <a:r>
              <a:rPr lang="en-US" dirty="0"/>
              <a:t>converted to real types at compile time</a:t>
            </a:r>
          </a:p>
          <a:p>
            <a:pPr lvl="1"/>
            <a:r>
              <a:rPr lang="en-US" dirty="0"/>
              <a:t>used to improve code portability</a:t>
            </a:r>
          </a:p>
          <a:p>
            <a:pPr lvl="1"/>
            <a:r>
              <a:rPr lang="en-US" dirty="0"/>
              <a:t>typically named end with a “_t” at the end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</a:p>
          <a:p>
            <a:pPr lvl="1"/>
            <a:r>
              <a:rPr lang="en-US" dirty="0"/>
              <a:t>an integer suitable for hold a data size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errno_t</a:t>
            </a:r>
          </a:p>
          <a:p>
            <a:pPr lvl="1"/>
            <a:r>
              <a:rPr lang="en-US" dirty="0"/>
              <a:t>an integer that encodes an error number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441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C-String Function Arguments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C-string arguments for the C-string functions(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&lt;cstring&gt;</a:t>
            </a:r>
            <a:r>
              <a:rPr lang="en-US" dirty="0"/>
              <a:t>) are shown as char*</a:t>
            </a:r>
          </a:p>
          <a:p>
            <a:r>
              <a:rPr lang="fr-FR" dirty="0">
                <a:latin typeface="Courier New" panose="02070309020205020404" pitchFamily="49" charset="0"/>
                <a:cs typeface="Courier New" panose="02070309020205020404" pitchFamily="49" charset="0"/>
              </a:rPr>
              <a:t>char* strcpy(char* destination, const char* source);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Pointers must point to allocated memory</a:t>
            </a:r>
          </a:p>
          <a:p>
            <a:pPr lvl="1"/>
            <a:r>
              <a:rPr lang="en-US" dirty="0"/>
              <a:t>character array: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 s1[100];</a:t>
            </a:r>
          </a:p>
          <a:p>
            <a:pPr lvl="1"/>
            <a:r>
              <a:rPr lang="en-US" dirty="0"/>
              <a:t>dynamic: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char* s2 = new char[100];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strcpy(s2, s1);</a:t>
            </a:r>
          </a:p>
        </p:txBody>
      </p:sp>
    </p:spTree>
    <p:extLst>
      <p:ext uri="{BB962C8B-B14F-4D97-AF65-F5344CB8AC3E}">
        <p14:creationId xmlns:p14="http://schemas.microsoft.com/office/powerpoint/2010/main" val="3332508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 pointer return values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C-string functions return a character pointer</a:t>
            </a:r>
          </a:p>
          <a:p>
            <a:pPr lvl="1"/>
            <a:r>
              <a:rPr lang="fr-FR" dirty="0">
                <a:latin typeface="Courier New" panose="02070309020205020404" pitchFamily="49" charset="0"/>
                <a:cs typeface="Courier New" panose="02070309020205020404" pitchFamily="49" charset="0"/>
              </a:rPr>
              <a:t>char* strcpy(char* destination, const char* source);</a:t>
            </a:r>
            <a:endParaRPr lang="en-US" dirty="0"/>
          </a:p>
          <a:p>
            <a:pPr lvl="1"/>
            <a:r>
              <a:rPr lang="en-US" dirty="0"/>
              <a:t>The pointer is often one of the arguments;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return destination;</a:t>
            </a:r>
          </a:p>
          <a:p>
            <a:pPr lvl="1"/>
            <a:r>
              <a:rPr lang="en-US" dirty="0"/>
              <a:t>This a convenience that allows embedding the call in a larger context: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cout &lt;&lt; strcpy(s2, s1) endl;</a:t>
            </a:r>
          </a:p>
        </p:txBody>
      </p:sp>
    </p:spTree>
    <p:extLst>
      <p:ext uri="{BB962C8B-B14F-4D97-AF65-F5344CB8AC3E}">
        <p14:creationId xmlns:p14="http://schemas.microsoft.com/office/powerpoint/2010/main" val="1304560352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444</TotalTime>
  <Words>455</Words>
  <Application>Microsoft Office PowerPoint</Application>
  <PresentationFormat>Widescreen</PresentationFormat>
  <Paragraphs>62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Courier New</vt:lpstr>
      <vt:lpstr>Gill Sans MT</vt:lpstr>
      <vt:lpstr>Parcel</vt:lpstr>
      <vt:lpstr>C-String Functions</vt:lpstr>
      <vt:lpstr>C-Strings are Primitive</vt:lpstr>
      <vt:lpstr>ASCII Encoding</vt:lpstr>
      <vt:lpstr>PowerPoint Presentation</vt:lpstr>
      <vt:lpstr>nullptr</vt:lpstr>
      <vt:lpstr>Empty C-Strings</vt:lpstr>
      <vt:lpstr>Pseudo Data Types</vt:lpstr>
      <vt:lpstr>C-String Function Arguments</vt:lpstr>
      <vt:lpstr>Character pointer return values</vt:lpstr>
      <vt:lpstr>Microsoft Visual Studio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Operators and Operands</dc:title>
  <dc:creator>Delroy Brinkerhoff</dc:creator>
  <cp:lastModifiedBy>Delroy Brinkerhoff</cp:lastModifiedBy>
  <cp:revision>29</cp:revision>
  <dcterms:created xsi:type="dcterms:W3CDTF">2016-07-13T22:03:45Z</dcterms:created>
  <dcterms:modified xsi:type="dcterms:W3CDTF">2019-02-25T15:00:59Z</dcterms:modified>
</cp:coreProperties>
</file>