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3/1/2020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C-Strings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C-Style / Character Strings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C-Strings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520791"/>
          </a:xfrm>
        </p:spPr>
        <p:txBody>
          <a:bodyPr/>
          <a:lstStyle/>
          <a:p>
            <a:r>
              <a:rPr lang="en-US" dirty="0"/>
              <a:t>C-Strings consist of a null-terminated character array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7746" y="4823235"/>
            <a:ext cx="9476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char s1[] = { 'H', 'e', 'l', 'l', 'o', ' ', 'w', 'o', 'r', 'l', 'd', '\0' };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char s2[] = "Hello world";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571" y="3410998"/>
            <a:ext cx="4150857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91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C-Strings, Part 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87541"/>
          </a:xfrm>
        </p:spPr>
        <p:txBody>
          <a:bodyPr/>
          <a:lstStyle/>
          <a:p>
            <a:r>
              <a:rPr lang="en-US" dirty="0"/>
              <a:t>C-Strings are often manipulated as a character pointer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043" y="3139434"/>
            <a:ext cx="4645913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5594" y="5077215"/>
            <a:ext cx="4573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s2[] = "Hello world";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s3 = s2;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const char* s4 = "Hello world";</a:t>
            </a:r>
          </a:p>
        </p:txBody>
      </p:sp>
    </p:spTree>
    <p:extLst>
      <p:ext uri="{BB962C8B-B14F-4D97-AF65-F5344CB8AC3E}">
        <p14:creationId xmlns:p14="http://schemas.microsoft.com/office/powerpoint/2010/main" val="211375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C-Strings, Part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296312"/>
            <a:ext cx="7729728" cy="391483"/>
          </a:xfrm>
        </p:spPr>
        <p:txBody>
          <a:bodyPr/>
          <a:lstStyle/>
          <a:p>
            <a:r>
              <a:rPr lang="en-US" dirty="0"/>
              <a:t>C-Strings may be shorter than the storing array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415" y="2750140"/>
            <a:ext cx="554717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0364" y="5116958"/>
            <a:ext cx="10982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char* s5 = new char[15] { 'H', 'e', 'l', 'l', 'o', ' ', 'w', 'o', 'r', 'l', 'd’ };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char* s6 = new char[15] { "Hello world" };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char s7[15] = { 'E', 'x', 'a', 'm', 'p', 'l', 'e' };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char s8[15] = { "Example" };</a:t>
            </a:r>
          </a:p>
        </p:txBody>
      </p:sp>
    </p:spTree>
    <p:extLst>
      <p:ext uri="{BB962C8B-B14F-4D97-AF65-F5344CB8AC3E}">
        <p14:creationId xmlns:p14="http://schemas.microsoft.com/office/powerpoint/2010/main" val="3775717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Uninitialized Character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1924719"/>
          </a:xfrm>
        </p:spPr>
        <p:txBody>
          <a:bodyPr>
            <a:normAutofit/>
          </a:bodyPr>
          <a:lstStyle/>
          <a:p>
            <a:r>
              <a:rPr lang="en-US" dirty="0"/>
              <a:t>Possible to create a character array without initializing it</a:t>
            </a:r>
          </a:p>
          <a:p>
            <a:pPr lvl="1"/>
            <a:r>
              <a:rPr lang="en-US" dirty="0"/>
              <a:t>Not a C-string yet: no null-termination character</a:t>
            </a:r>
          </a:p>
          <a:p>
            <a:pPr lvl="1"/>
            <a:r>
              <a:rPr lang="en-US" dirty="0"/>
              <a:t>Most C-string functions will fail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s9[100];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char* s10 = new char[100];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390" y="4650516"/>
            <a:ext cx="463322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4362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71</TotalTime>
  <Words>217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Courier New</vt:lpstr>
      <vt:lpstr>Gill Sans MT</vt:lpstr>
      <vt:lpstr>Parcel</vt:lpstr>
      <vt:lpstr>C-Strings</vt:lpstr>
      <vt:lpstr>C-Strings</vt:lpstr>
      <vt:lpstr>C-Strings, Part 2</vt:lpstr>
      <vt:lpstr>C-Strings, Part 3</vt:lpstr>
      <vt:lpstr>Uninitialized Character Arrays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13</cp:revision>
  <dcterms:created xsi:type="dcterms:W3CDTF">2016-07-13T22:03:45Z</dcterms:created>
  <dcterms:modified xsi:type="dcterms:W3CDTF">2020-03-01T17:43:03Z</dcterms:modified>
</cp:coreProperties>
</file>