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7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11/7/2019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818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11/7/2019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335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11/7/2019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505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11/7/2019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304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11/7/2019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9623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11/7/2019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236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11/7/2019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136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11/7/2019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829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11/7/2019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903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11/7/2019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919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B40FB4B4-2185-4162-9846-7C5876CD7D32}" type="datetimeFigureOut">
              <a:rPr lang="en-US" smtClean="0"/>
              <a:t>11/7/2019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802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B40FB4B4-2185-4162-9846-7C5876CD7D32}" type="datetimeFigureOut">
              <a:rPr lang="en-US" smtClean="0"/>
              <a:t>11/7/2019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246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Palindrome-Number Problem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Determining if a string is a palindrome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00200" y="6179127"/>
            <a:ext cx="15065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Delroy A. Brinkerhoff</a:t>
            </a:r>
          </a:p>
        </p:txBody>
      </p:sp>
    </p:spTree>
    <p:extLst>
      <p:ext uri="{BB962C8B-B14F-4D97-AF65-F5344CB8AC3E}">
        <p14:creationId xmlns:p14="http://schemas.microsoft.com/office/powerpoint/2010/main" val="2124726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Problem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2626683"/>
          </a:xfrm>
        </p:spPr>
        <p:txBody>
          <a:bodyPr>
            <a:normAutofit/>
          </a:bodyPr>
          <a:lstStyle/>
          <a:p>
            <a:r>
              <a:rPr lang="en-US" dirty="0"/>
              <a:t>Find the smallest positive integer that when squared produces</a:t>
            </a:r>
          </a:p>
          <a:p>
            <a:pPr lvl="1"/>
            <a:r>
              <a:rPr lang="en-US" dirty="0"/>
              <a:t>a palindrome</a:t>
            </a:r>
          </a:p>
          <a:p>
            <a:pPr lvl="1"/>
            <a:r>
              <a:rPr lang="en-US" dirty="0"/>
              <a:t>of at least 6 digits</a:t>
            </a:r>
          </a:p>
          <a:p>
            <a:pPr lvl="1"/>
            <a:r>
              <a:rPr lang="en-US" dirty="0"/>
              <a:t>that does not begin or end with a 0</a:t>
            </a:r>
          </a:p>
          <a:p>
            <a:r>
              <a:rPr lang="en-US" dirty="0"/>
              <a:t>Work with numbers until the squaring operation is done, then convert the number to a string for testing</a:t>
            </a:r>
          </a:p>
        </p:txBody>
      </p:sp>
    </p:spTree>
    <p:extLst>
      <p:ext uri="{BB962C8B-B14F-4D97-AF65-F5344CB8AC3E}">
        <p14:creationId xmlns:p14="http://schemas.microsoft.com/office/powerpoint/2010/main" val="29528838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F82A5E-F868-4C6E-864A-76892AAB04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C9B2DB-6266-4743-8E21-7B3FFBCB22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Generate a list of candidate numbers</a:t>
            </a:r>
          </a:p>
          <a:p>
            <a:r>
              <a:rPr lang="en-US" dirty="0"/>
              <a:t>Square the number</a:t>
            </a:r>
          </a:p>
          <a:p>
            <a:r>
              <a:rPr lang="en-US" dirty="0"/>
              <a:t>Convert the squared number to a string</a:t>
            </a:r>
          </a:p>
          <a:p>
            <a:r>
              <a:rPr lang="en-US" dirty="0"/>
              <a:t>Use string operations to verify that the squared number satisfies the puzzle requirements</a:t>
            </a:r>
          </a:p>
          <a:p>
            <a:pPr lvl="1"/>
            <a:r>
              <a:rPr lang="en-US" dirty="0"/>
              <a:t>Squared number is at least six digits long</a:t>
            </a:r>
          </a:p>
          <a:p>
            <a:pPr lvl="1"/>
            <a:r>
              <a:rPr lang="en-US" dirty="0"/>
              <a:t>Squared number does not begin or end with a 0</a:t>
            </a:r>
          </a:p>
          <a:p>
            <a:pPr lvl="1"/>
            <a:r>
              <a:rPr lang="en-US" dirty="0"/>
              <a:t>The digits of the squared number form a palindrome</a:t>
            </a:r>
          </a:p>
        </p:txBody>
      </p:sp>
    </p:spTree>
    <p:extLst>
      <p:ext uri="{BB962C8B-B14F-4D97-AF65-F5344CB8AC3E}">
        <p14:creationId xmlns:p14="http://schemas.microsoft.com/office/powerpoint/2010/main" val="14368046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Palindrome Algorithm 1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30153" y="2638044"/>
            <a:ext cx="4404820" cy="3101982"/>
          </a:xfrm>
        </p:spPr>
        <p:txBody>
          <a:bodyPr/>
          <a:lstStyle/>
          <a:p>
            <a:r>
              <a:rPr lang="en-US" dirty="0"/>
              <a:t>Imagine the string written on a whiteboard</a:t>
            </a:r>
          </a:p>
          <a:p>
            <a:pPr lvl="1"/>
            <a:r>
              <a:rPr lang="en-US" dirty="0"/>
              <a:t>Short palindromes are easily spotted</a:t>
            </a:r>
          </a:p>
          <a:p>
            <a:pPr lvl="1"/>
            <a:r>
              <a:rPr lang="en-US" dirty="0"/>
              <a:t>Long palindromes require a systematic test</a:t>
            </a:r>
          </a:p>
          <a:p>
            <a:pPr lvl="1"/>
            <a:r>
              <a:rPr lang="en-US" dirty="0"/>
              <a:t>Copying or rewriting is undesirable</a:t>
            </a:r>
          </a:p>
          <a:p>
            <a:pPr lvl="1"/>
            <a:r>
              <a:rPr lang="en-US" dirty="0"/>
              <a:t>Keep testing as long as the characters match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1617" y="2638044"/>
            <a:ext cx="4328569" cy="965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4621" y="3706435"/>
            <a:ext cx="4328569" cy="965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4621" y="4774826"/>
            <a:ext cx="4328569" cy="96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9555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Algorithm 1, continued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30153" y="2638044"/>
            <a:ext cx="4271771" cy="3101982"/>
          </a:xfrm>
        </p:spPr>
        <p:txBody>
          <a:bodyPr/>
          <a:lstStyle/>
          <a:p>
            <a:r>
              <a:rPr lang="en-US" dirty="0"/>
              <a:t>A matched characters do not establish a palindrome</a:t>
            </a:r>
          </a:p>
          <a:p>
            <a:r>
              <a:rPr lang="en-US" dirty="0"/>
              <a:t>But mismatched characters do establish a non-palindrome</a:t>
            </a:r>
          </a:p>
          <a:p>
            <a:r>
              <a:rPr lang="en-US" dirty="0"/>
              <a:t>A palindrome is established only if our fingers meet in the center of the string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1616" y="2638044"/>
            <a:ext cx="4328569" cy="965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1616" y="3947064"/>
            <a:ext cx="4328569" cy="96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2303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Palindrome Algorithm 2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3233" y="2359318"/>
            <a:ext cx="4805534" cy="3470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8232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Program Logic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9165" y="2328719"/>
            <a:ext cx="8593670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360510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250</TotalTime>
  <Words>191</Words>
  <Application>Microsoft Office PowerPoint</Application>
  <PresentationFormat>Widescreen</PresentationFormat>
  <Paragraphs>29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Gill Sans MT</vt:lpstr>
      <vt:lpstr>Parcel</vt:lpstr>
      <vt:lpstr>The Palindrome-Number Problem</vt:lpstr>
      <vt:lpstr>The Problem</vt:lpstr>
      <vt:lpstr>Solution outline</vt:lpstr>
      <vt:lpstr>Palindrome Algorithm 1</vt:lpstr>
      <vt:lpstr>Algorithm 1, continued</vt:lpstr>
      <vt:lpstr>Palindrome Algorithm 2</vt:lpstr>
      <vt:lpstr>Program Logic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Operators and Operands</dc:title>
  <dc:creator>Delroy Brinkerhoff</dc:creator>
  <cp:lastModifiedBy>Delroy Brinkerhoff</cp:lastModifiedBy>
  <cp:revision>11</cp:revision>
  <dcterms:created xsi:type="dcterms:W3CDTF">2016-07-13T22:03:45Z</dcterms:created>
  <dcterms:modified xsi:type="dcterms:W3CDTF">2019-11-07T19:06:09Z</dcterms:modified>
</cp:coreProperties>
</file>