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7/10/2022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7/10/2022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7/10/2022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7/10/2022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More C-String Functions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42540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strchr</a:t>
            </a:r>
            <a:endParaRPr lang="en-US" dirty="0"/>
          </a:p>
          <a:p>
            <a:r>
              <a:rPr lang="en-US" dirty="0" err="1"/>
              <a:t>strrchr</a:t>
            </a:r>
            <a:endParaRPr lang="en-US" dirty="0"/>
          </a:p>
          <a:p>
            <a:r>
              <a:rPr lang="en-US" dirty="0" err="1"/>
              <a:t>strtok</a:t>
            </a:r>
            <a:endParaRPr lang="en-US" dirty="0"/>
          </a:p>
          <a:p>
            <a:r>
              <a:rPr lang="en-US" dirty="0" err="1"/>
              <a:t>strtok_s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AC9F2-D732-3410-8365-D49C522F7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/>
              <a:t>strchr</a:t>
            </a:r>
            <a:r>
              <a:rPr lang="en-US" dirty="0"/>
              <a:t> and </a:t>
            </a:r>
            <a:r>
              <a:rPr lang="en-US" cap="none" dirty="0" err="1"/>
              <a:t>strrchr</a:t>
            </a:r>
            <a:endParaRPr lang="en-US" cap="non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5043B3A-AFB7-8D17-421A-FB755F6779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7638" y="2677944"/>
            <a:ext cx="4276725" cy="981075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F57387-75E7-75B2-A9B3-4925A534A5BA}"/>
              </a:ext>
            </a:extLst>
          </p:cNvPr>
          <p:cNvSpPr txBox="1"/>
          <p:nvPr/>
        </p:nvSpPr>
        <p:spPr>
          <a:xfrm>
            <a:off x="1526959" y="4022503"/>
            <a:ext cx="43766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char* </a:t>
            </a:r>
            <a:r>
              <a:rPr lang="en-US" dirty="0" err="1"/>
              <a:t>strchr</a:t>
            </a:r>
            <a:r>
              <a:rPr lang="en-US" dirty="0"/>
              <a:t>(char* target, int c);</a:t>
            </a:r>
          </a:p>
          <a:p>
            <a:r>
              <a:rPr lang="en-US" dirty="0"/>
              <a:t>const char* </a:t>
            </a:r>
            <a:r>
              <a:rPr lang="en-US" dirty="0" err="1"/>
              <a:t>strchr</a:t>
            </a:r>
            <a:r>
              <a:rPr lang="en-US" dirty="0"/>
              <a:t>(const char* target, int c);</a:t>
            </a:r>
          </a:p>
          <a:p>
            <a:endParaRPr lang="en-US" dirty="0"/>
          </a:p>
          <a:p>
            <a:r>
              <a:rPr lang="en-US" dirty="0"/>
              <a:t>char* </a:t>
            </a:r>
            <a:r>
              <a:rPr lang="en-US" dirty="0" err="1"/>
              <a:t>strrchr</a:t>
            </a:r>
            <a:r>
              <a:rPr lang="en-US" dirty="0"/>
              <a:t>(char* target, int c);</a:t>
            </a:r>
          </a:p>
          <a:p>
            <a:r>
              <a:rPr lang="en-US" dirty="0"/>
              <a:t>const char* </a:t>
            </a:r>
            <a:r>
              <a:rPr lang="en-US" dirty="0" err="1"/>
              <a:t>strrchr</a:t>
            </a:r>
            <a:r>
              <a:rPr lang="en-US" dirty="0"/>
              <a:t>(const char* target, int c);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89407E-674C-201F-A75A-4B5A1FD0ADD3}"/>
              </a:ext>
            </a:extLst>
          </p:cNvPr>
          <p:cNvSpPr txBox="1"/>
          <p:nvPr/>
        </p:nvSpPr>
        <p:spPr>
          <a:xfrm>
            <a:off x="6288352" y="4023422"/>
            <a:ext cx="39979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const char* target = "HELLO WORLD";</a:t>
            </a:r>
          </a:p>
          <a:p>
            <a:r>
              <a:rPr lang="en-US" dirty="0"/>
              <a:t>const char* s1 = </a:t>
            </a:r>
            <a:r>
              <a:rPr lang="en-US" dirty="0" err="1"/>
              <a:t>strchr</a:t>
            </a:r>
            <a:r>
              <a:rPr lang="en-US" dirty="0"/>
              <a:t>(target, 'L');</a:t>
            </a:r>
          </a:p>
          <a:p>
            <a:r>
              <a:rPr lang="en-US" dirty="0"/>
              <a:t>const char* s2 = </a:t>
            </a:r>
            <a:r>
              <a:rPr lang="en-US" dirty="0" err="1"/>
              <a:t>strrchr</a:t>
            </a:r>
            <a:r>
              <a:rPr lang="en-US" dirty="0"/>
              <a:t>(target, 'L');</a:t>
            </a:r>
          </a:p>
          <a:p>
            <a:endParaRPr lang="en-US" dirty="0"/>
          </a:p>
          <a:p>
            <a:r>
              <a:rPr lang="en-US" dirty="0" err="1"/>
              <a:t>cout</a:t>
            </a:r>
            <a:r>
              <a:rPr lang="en-US" dirty="0"/>
              <a:t> &lt;&lt; s1 &lt;&lt; </a:t>
            </a:r>
            <a:r>
              <a:rPr lang="en-US" dirty="0" err="1"/>
              <a:t>endl</a:t>
            </a:r>
            <a:r>
              <a:rPr lang="en-US" dirty="0"/>
              <a:t>;</a:t>
            </a:r>
          </a:p>
          <a:p>
            <a:r>
              <a:rPr lang="en-US" dirty="0" err="1"/>
              <a:t>cout</a:t>
            </a:r>
            <a:r>
              <a:rPr lang="en-US" dirty="0"/>
              <a:t> &lt;&lt; s2 &lt;&lt; </a:t>
            </a:r>
            <a:r>
              <a:rPr lang="en-US" dirty="0" err="1"/>
              <a:t>endl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045365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C147-2AAB-653F-8B46-99D5CE7AF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/>
              <a:t>strstr</a:t>
            </a:r>
            <a:endParaRPr lang="en-US" cap="non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60C396-A1DC-4AA8-0E72-E11395867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637" y="2672132"/>
            <a:ext cx="4276725" cy="9810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018CC6-0DFD-FBB9-BD21-0B82CF8BD713}"/>
              </a:ext>
            </a:extLst>
          </p:cNvPr>
          <p:cNvSpPr txBox="1"/>
          <p:nvPr/>
        </p:nvSpPr>
        <p:spPr>
          <a:xfrm>
            <a:off x="1535839" y="4030464"/>
            <a:ext cx="5273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char* </a:t>
            </a:r>
            <a:r>
              <a:rPr lang="en-US" dirty="0" err="1"/>
              <a:t>strstr</a:t>
            </a:r>
            <a:r>
              <a:rPr lang="en-US" dirty="0"/>
              <a:t>(char* target, const char* sub);</a:t>
            </a:r>
          </a:p>
          <a:p>
            <a:r>
              <a:rPr lang="en-US" dirty="0"/>
              <a:t>const char* </a:t>
            </a:r>
            <a:r>
              <a:rPr lang="en-US" dirty="0" err="1"/>
              <a:t>strstr</a:t>
            </a:r>
            <a:r>
              <a:rPr lang="en-US" dirty="0"/>
              <a:t>(const char* target, const char* sub);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1B2B7A-9BEB-C52C-A5AC-59CDF63F0C67}"/>
              </a:ext>
            </a:extLst>
          </p:cNvPr>
          <p:cNvSpPr txBox="1"/>
          <p:nvPr/>
        </p:nvSpPr>
        <p:spPr>
          <a:xfrm>
            <a:off x="6995606" y="4030464"/>
            <a:ext cx="41547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const char* target = "HELLO WORLD";</a:t>
            </a:r>
          </a:p>
          <a:p>
            <a:r>
              <a:rPr lang="en-US" dirty="0"/>
              <a:t>const char* s3 = </a:t>
            </a:r>
            <a:r>
              <a:rPr lang="en-US" dirty="0" err="1"/>
              <a:t>strstr</a:t>
            </a:r>
            <a:r>
              <a:rPr lang="en-US" dirty="0"/>
              <a:t>(target, "WORLD");</a:t>
            </a:r>
          </a:p>
          <a:p>
            <a:endParaRPr lang="en-US" dirty="0"/>
          </a:p>
          <a:p>
            <a:r>
              <a:rPr lang="en-US" dirty="0" err="1"/>
              <a:t>cout</a:t>
            </a:r>
            <a:r>
              <a:rPr lang="en-US" dirty="0"/>
              <a:t> &lt;&lt; s3 &lt;&lt; </a:t>
            </a:r>
            <a:r>
              <a:rPr lang="en-US" dirty="0" err="1"/>
              <a:t>endl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545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EA3F4-5F3E-D355-A78E-CB7E83E91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Parsing / Tokenizing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0D61FC-C80C-D662-E3F8-A08BC81A7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Parsing breaks a string into groups of meaningful characters called </a:t>
            </a:r>
            <a:r>
              <a:rPr lang="en-US" i="1" dirty="0"/>
              <a:t>tokens.</a:t>
            </a:r>
            <a:endParaRPr lang="en-US" dirty="0"/>
          </a:p>
          <a:p>
            <a:r>
              <a:rPr lang="en-US" dirty="0"/>
              <a:t>Adjacent tokens are separated by one or more </a:t>
            </a:r>
            <a:r>
              <a:rPr lang="en-US" i="1" dirty="0"/>
              <a:t>delimiters</a:t>
            </a:r>
            <a:r>
              <a:rPr lang="en-US" dirty="0"/>
              <a:t>.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Cranston Q. Snort,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(801) 555-1234,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115 Elm St.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total = update + 1;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// this is a comment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See,the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quick;red:fox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555622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5FB41-E059-D653-2778-B75653E9F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/>
              <a:t>strtok</a:t>
            </a:r>
            <a:endParaRPr lang="en-US" cap="non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35FC8E-D33C-E994-FD8D-202CE9384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0" y="3362199"/>
            <a:ext cx="6629400" cy="26193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370C21-3796-6DF3-E8DB-9A2980836F67}"/>
              </a:ext>
            </a:extLst>
          </p:cNvPr>
          <p:cNvSpPr txBox="1"/>
          <p:nvPr/>
        </p:nvSpPr>
        <p:spPr>
          <a:xfrm>
            <a:off x="2450237" y="2450229"/>
            <a:ext cx="7315200" cy="656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char* </a:t>
            </a:r>
            <a:r>
              <a:rPr lang="en-US" dirty="0" err="1"/>
              <a:t>strtok</a:t>
            </a:r>
            <a:r>
              <a:rPr lang="en-US" dirty="0"/>
              <a:t>(char* target, const char* </a:t>
            </a:r>
            <a:r>
              <a:rPr lang="en-US" dirty="0" err="1"/>
              <a:t>delims</a:t>
            </a:r>
            <a:r>
              <a:rPr lang="en-US" dirty="0"/>
              <a:t>);</a:t>
            </a:r>
          </a:p>
          <a:p>
            <a:r>
              <a:rPr lang="en-US" dirty="0"/>
              <a:t>char* </a:t>
            </a:r>
            <a:r>
              <a:rPr lang="en-US" dirty="0" err="1"/>
              <a:t>strtok_s</a:t>
            </a:r>
            <a:r>
              <a:rPr lang="en-US" dirty="0"/>
              <a:t>(char* target, const char* </a:t>
            </a:r>
            <a:r>
              <a:rPr lang="en-US" dirty="0" err="1"/>
              <a:t>delims</a:t>
            </a:r>
            <a:r>
              <a:rPr lang="en-US" dirty="0"/>
              <a:t>, char** context);</a:t>
            </a:r>
          </a:p>
        </p:txBody>
      </p:sp>
    </p:spTree>
    <p:extLst>
      <p:ext uri="{BB962C8B-B14F-4D97-AF65-F5344CB8AC3E}">
        <p14:creationId xmlns:p14="http://schemas.microsoft.com/office/powerpoint/2010/main" val="4010723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51C50-DCA8-F437-2AFC-BBDE7F9EB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/>
              <a:t>strtok</a:t>
            </a:r>
            <a:r>
              <a:rPr lang="en-US" dirty="0"/>
              <a:t> example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53BEA9-D460-684A-FC2F-31CA6EA40923}"/>
              </a:ext>
            </a:extLst>
          </p:cNvPr>
          <p:cNvSpPr txBox="1"/>
          <p:nvPr/>
        </p:nvSpPr>
        <p:spPr>
          <a:xfrm>
            <a:off x="2441359" y="2503503"/>
            <a:ext cx="7315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 target[100] = "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See,the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quick;red:fox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const char*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delims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" ,:;";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token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strtok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(target,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delims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while (token !=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&lt;&lt; token &lt;&lt;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token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strtok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delims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046152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51C50-DCA8-F437-2AFC-BBDE7F9EB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/>
              <a:t>strtok_s</a:t>
            </a:r>
            <a:r>
              <a:rPr lang="en-US" cap="none" dirty="0"/>
              <a:t>:</a:t>
            </a:r>
            <a:r>
              <a:rPr lang="en-US" dirty="0"/>
              <a:t> Microsoft example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53BEA9-D460-684A-FC2F-31CA6EA40923}"/>
              </a:ext>
            </a:extLst>
          </p:cNvPr>
          <p:cNvSpPr txBox="1"/>
          <p:nvPr/>
        </p:nvSpPr>
        <p:spPr>
          <a:xfrm>
            <a:off x="2441359" y="2503503"/>
            <a:ext cx="7315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 target[100] = "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See,the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quick;red:fox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const char*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delims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" ,:;";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context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token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strtok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(target,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delims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&amp;context);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while (token !=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&lt;&lt; token &lt;&lt;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token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strtok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delims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&amp;context);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05540629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99</TotalTime>
  <Words>386</Words>
  <Application>Microsoft Office PowerPoint</Application>
  <PresentationFormat>Widescreen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Courier New</vt:lpstr>
      <vt:lpstr>Gill Sans MT</vt:lpstr>
      <vt:lpstr>Parcel</vt:lpstr>
      <vt:lpstr>More C-String Functions</vt:lpstr>
      <vt:lpstr>strchr and strrchr</vt:lpstr>
      <vt:lpstr>strstr</vt:lpstr>
      <vt:lpstr>Parsing / Tokenizing</vt:lpstr>
      <vt:lpstr>strtok</vt:lpstr>
      <vt:lpstr>strtok example</vt:lpstr>
      <vt:lpstr>strtok_s: Microsoft example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11</cp:revision>
  <dcterms:created xsi:type="dcterms:W3CDTF">2016-07-13T22:03:45Z</dcterms:created>
  <dcterms:modified xsi:type="dcterms:W3CDTF">2022-07-10T15:09:21Z</dcterms:modified>
</cp:coreProperties>
</file>