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64" r:id="rId5"/>
    <p:sldId id="265" r:id="rId6"/>
    <p:sldId id="263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818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3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505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30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9623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23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36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829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903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FB4B4-2185-4162-9846-7C5876CD7D32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91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40FB4B4-2185-4162-9846-7C5876CD7D32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02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40FB4B4-2185-4162-9846-7C5876CD7D32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D0C1318-927F-4BC9-B599-DD0BEB3764A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4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Using Composition:</a:t>
            </a:r>
            <a:br>
              <a:rPr lang="en-US" dirty="0"/>
            </a:br>
            <a:r>
              <a:rPr lang="en-US" dirty="0"/>
              <a:t>Whole/Part by embedding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The whole sends messages to (i.e., calls functions in) its parts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6179127"/>
            <a:ext cx="1506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Delroy A. Brinkerhoff</a:t>
            </a:r>
          </a:p>
        </p:txBody>
      </p:sp>
    </p:spTree>
    <p:extLst>
      <p:ext uri="{BB962C8B-B14F-4D97-AF65-F5344CB8AC3E}">
        <p14:creationId xmlns:p14="http://schemas.microsoft.com/office/powerpoint/2010/main" val="212472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485BC-CC7F-4A3A-99FF-BF947992D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Composition:</a:t>
            </a:r>
            <a:br>
              <a:rPr lang="en-US" dirty="0"/>
            </a:br>
            <a:r>
              <a:rPr lang="en-US" dirty="0"/>
              <a:t>A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7148BA-FF4B-40FF-BA1B-F56E6354B4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Composition is a one-way relationship: from the whole to the part</a:t>
            </a:r>
          </a:p>
          <a:p>
            <a:pPr lvl="1"/>
            <a:r>
              <a:rPr lang="en-US" dirty="0"/>
              <a:t>The whole “knows about” the part</a:t>
            </a:r>
          </a:p>
          <a:p>
            <a:pPr lvl="1"/>
            <a:r>
              <a:rPr lang="en-US" dirty="0"/>
              <a:t>A program can navigate from the whole to the part</a:t>
            </a:r>
          </a:p>
          <a:p>
            <a:pPr lvl="1"/>
            <a:r>
              <a:rPr lang="en-US" dirty="0"/>
              <a:t>The whole can send a message to the part</a:t>
            </a:r>
          </a:p>
          <a:p>
            <a:pPr lvl="1"/>
            <a:r>
              <a:rPr lang="en-US" dirty="0"/>
              <a:t>The whole can call a part member function</a:t>
            </a:r>
          </a:p>
          <a:p>
            <a:r>
              <a:rPr lang="en-US" dirty="0"/>
              <a:t>The whole does not share its part, so the only way to access the part is through the whole</a:t>
            </a:r>
          </a:p>
        </p:txBody>
      </p:sp>
    </p:spTree>
    <p:extLst>
      <p:ext uri="{BB962C8B-B14F-4D97-AF65-F5344CB8AC3E}">
        <p14:creationId xmlns:p14="http://schemas.microsoft.com/office/powerpoint/2010/main" val="589292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122F899-EA2E-468E-921E-007A9CE00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64692"/>
            <a:ext cx="3631692" cy="1188720"/>
          </a:xfrm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dirty="0"/>
              <a:t>Using Simple Composition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7E96CE8-EBF7-43DD-A68E-AD14F7DF041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31136" y="2733472"/>
            <a:ext cx="3631692" cy="1999636"/>
          </a:xfrm>
          <a:prstGeom prst="rect">
            <a:avLst/>
          </a:prstGeom>
          <a:ln w="31750" cap="sq">
            <a:solidFill>
              <a:srgbClr val="FFFFFF"/>
            </a:solidFill>
            <a:miter lim="800000"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661AACE-6602-4A91-852E-8B504CBA4BC9}"/>
              </a:ext>
            </a:extLst>
          </p:cNvPr>
          <p:cNvSpPr txBox="1"/>
          <p:nvPr/>
        </p:nvSpPr>
        <p:spPr>
          <a:xfrm>
            <a:off x="7034765" y="1623839"/>
            <a:ext cx="29526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class string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int length() { ... 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int find() { ... 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int rfind() { ... 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class PalNumber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private: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string pal;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bool isPal()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pal.length() ...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pal.find() ...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pal.rfind() ...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179820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FA21C72-692C-49FD-9EB4-DDDDDEBD4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75405" y="950977"/>
            <a:ext cx="9041190" cy="4956047"/>
          </a:xfrm>
          <a:prstGeom prst="rect">
            <a:avLst/>
          </a:prstGeom>
          <a:solidFill>
            <a:srgbClr val="FFFFFF"/>
          </a:solidFill>
          <a:ln w="317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92E583C-FD88-4F7D-B3AB-FA30EB8BE6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6210" y="1638782"/>
            <a:ext cx="7915425" cy="3580435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FBAF941A-6830-47A3-B63C-7C7B66AEA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380" y="624518"/>
            <a:ext cx="2157984" cy="2157984"/>
          </a:xfrm>
          <a:prstGeom prst="ellipse">
            <a:avLst/>
          </a:prstGeom>
          <a:solidFill>
            <a:srgbClr val="404040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82508F-7AEF-4F40-B378-40287CE98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72" y="789110"/>
            <a:ext cx="1828800" cy="1828800"/>
          </a:xfrm>
          <a:prstGeom prst="ellipse">
            <a:avLst/>
          </a:prstGeom>
          <a:noFill/>
          <a:ln>
            <a:solidFill>
              <a:srgbClr val="FFFFFF"/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700" dirty="0">
                <a:solidFill>
                  <a:srgbClr val="FFFFFF"/>
                </a:solidFill>
              </a:rPr>
              <a:t>Inheritance &amp; /part whole (1)</a:t>
            </a:r>
          </a:p>
        </p:txBody>
      </p:sp>
    </p:spTree>
    <p:extLst>
      <p:ext uri="{BB962C8B-B14F-4D97-AF65-F5344CB8AC3E}">
        <p14:creationId xmlns:p14="http://schemas.microsoft.com/office/powerpoint/2010/main" val="4157240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72EE6-668C-4434-9960-3B6164EF2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4574" y="964692"/>
            <a:ext cx="4652017" cy="1188720"/>
          </a:xfrm>
        </p:spPr>
        <p:txBody>
          <a:bodyPr/>
          <a:lstStyle/>
          <a:p>
            <a:r>
              <a:rPr lang="en-US" dirty="0"/>
              <a:t>Using Composition with inheritance (1)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B30AD9-587C-4508-B0ED-DBE3F6DBB2A6}"/>
              </a:ext>
            </a:extLst>
          </p:cNvPr>
          <p:cNvSpPr txBox="1"/>
          <p:nvPr/>
        </p:nvSpPr>
        <p:spPr>
          <a:xfrm>
            <a:off x="1911538" y="1606853"/>
            <a:ext cx="39477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class Address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void display()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{</a:t>
            </a:r>
            <a:endParaRPr lang="en-US" sz="1400" b="1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	    cout &lt;&lt; city &lt;&lt; ", " &lt;&lt; endl;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class Person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private: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Address addr;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void display()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    cout &lt;&lt; name &lt;&lt; end;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    addr.display();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FDAEDE-B420-4096-8A59-F121DA6B2C6F}"/>
              </a:ext>
            </a:extLst>
          </p:cNvPr>
          <p:cNvSpPr txBox="1"/>
          <p:nvPr/>
        </p:nvSpPr>
        <p:spPr>
          <a:xfrm>
            <a:off x="6696729" y="2379211"/>
            <a:ext cx="343269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class Student : public Person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void display()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    Person::display();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    cout &lt;&lt; gpa &lt;&lt; endl;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705711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FA21C72-692C-49FD-9EB4-DDDDDEBD4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75405" y="950977"/>
            <a:ext cx="9041190" cy="4956047"/>
          </a:xfrm>
          <a:prstGeom prst="rect">
            <a:avLst/>
          </a:prstGeom>
          <a:solidFill>
            <a:srgbClr val="FFFFFF"/>
          </a:solidFill>
          <a:ln w="31750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994CC22-6EFD-4F91-8DAE-586B5C87D3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6210" y="1751651"/>
            <a:ext cx="7915425" cy="3354698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FBAF941A-6830-47A3-B63C-7C7B66AEA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380" y="624518"/>
            <a:ext cx="2157984" cy="2157984"/>
          </a:xfrm>
          <a:prstGeom prst="ellipse">
            <a:avLst/>
          </a:prstGeom>
          <a:solidFill>
            <a:srgbClr val="404040"/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82508F-7AEF-4F40-B378-40287CE98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6972" y="789110"/>
            <a:ext cx="1828800" cy="1828800"/>
          </a:xfrm>
          <a:prstGeom prst="ellipse">
            <a:avLst/>
          </a:prstGeom>
          <a:noFill/>
          <a:ln>
            <a:solidFill>
              <a:srgbClr val="FFFFFF"/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700" dirty="0">
                <a:solidFill>
                  <a:srgbClr val="FFFFFF"/>
                </a:solidFill>
              </a:rPr>
              <a:t>Inheritance &amp; whole/part (2)</a:t>
            </a:r>
          </a:p>
        </p:txBody>
      </p:sp>
    </p:spTree>
    <p:extLst>
      <p:ext uri="{BB962C8B-B14F-4D97-AF65-F5344CB8AC3E}">
        <p14:creationId xmlns:p14="http://schemas.microsoft.com/office/powerpoint/2010/main" val="2771190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802EF-47CC-4E5E-B57C-826B561BE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5695" y="964692"/>
            <a:ext cx="4669773" cy="1188720"/>
          </a:xfrm>
        </p:spPr>
        <p:txBody>
          <a:bodyPr/>
          <a:lstStyle/>
          <a:p>
            <a:r>
              <a:rPr lang="en-US" dirty="0"/>
              <a:t>Using Composition with inheritance (1)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8E668A-6EA4-4E77-BAB5-F1BA7D4C5FD1}"/>
              </a:ext>
            </a:extLst>
          </p:cNvPr>
          <p:cNvSpPr txBox="1"/>
          <p:nvPr/>
        </p:nvSpPr>
        <p:spPr>
          <a:xfrm>
            <a:off x="1145220" y="1846556"/>
            <a:ext cx="4577918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class Pet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void display()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cout &lt;&lt; name &lt;&lt; " vaccinated on “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	&lt;&lt; vaccinations &lt;&lt; endl;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class Person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void display()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cout &lt;&lt; name &lt;&lt; endl;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cout &lt;&lt; phone &lt;&lt; endl;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93FE10-02F9-4807-820F-A4FB22DA2F8F}"/>
              </a:ext>
            </a:extLst>
          </p:cNvPr>
          <p:cNvSpPr txBox="1"/>
          <p:nvPr/>
        </p:nvSpPr>
        <p:spPr>
          <a:xfrm>
            <a:off x="7063666" y="2503503"/>
            <a:ext cx="29414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</a:rPr>
              <a:t>class Owner : public Person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private: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Pet my_pet;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  public: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void display()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{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	Person::display();</a:t>
            </a:r>
          </a:p>
          <a:p>
            <a:endParaRPr lang="en-US" sz="1400" dirty="0">
              <a:latin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</a:rPr>
              <a:t>		my_pet.display();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	}</a:t>
            </a:r>
          </a:p>
          <a:p>
            <a:r>
              <a:rPr lang="en-US" sz="1400" dirty="0">
                <a:latin typeface="Consolas" panose="020B06090202040302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3908389080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153</TotalTime>
  <Words>405</Words>
  <Application>Microsoft Office PowerPoint</Application>
  <PresentationFormat>Widescreen</PresentationFormat>
  <Paragraphs>95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Consolas</vt:lpstr>
      <vt:lpstr>Gill Sans MT</vt:lpstr>
      <vt:lpstr>Parcel</vt:lpstr>
      <vt:lpstr>Using Composition: Whole/Part by embedding</vt:lpstr>
      <vt:lpstr>Using Composition: A Review</vt:lpstr>
      <vt:lpstr>Using Simple Composition</vt:lpstr>
      <vt:lpstr>Inheritance &amp; /part whole (1)</vt:lpstr>
      <vt:lpstr>Using Composition with inheritance (1)</vt:lpstr>
      <vt:lpstr>Inheritance &amp; whole/part (2)</vt:lpstr>
      <vt:lpstr>Using Composition with inheritance (1)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Operators and Operands</dc:title>
  <dc:creator>Delroy Brinkerhoff</dc:creator>
  <cp:lastModifiedBy>Delroy Brinkerhoff</cp:lastModifiedBy>
  <cp:revision>13</cp:revision>
  <dcterms:created xsi:type="dcterms:W3CDTF">2016-07-13T22:03:45Z</dcterms:created>
  <dcterms:modified xsi:type="dcterms:W3CDTF">2021-04-05T16:58:29Z</dcterms:modified>
</cp:coreProperties>
</file>