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heme/theme2.xml" ContentType="application/vnd.openxmlformats-officedocument.theme+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notesSlides/notesSlide1.xml" ContentType="application/vnd.openxmlformats-officedocument.presentationml.notesSlide+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notesSlides/notesSlide2.xml" ContentType="application/vnd.openxmlformats-officedocument.presentationml.notesSlide+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notesSlides/notesSlide3.xml" ContentType="application/vnd.openxmlformats-officedocument.presentationml.notesSlide+xml"/>
  <Override PartName="/ppt/tags/tag31.xml" ContentType="application/vnd.openxmlformats-officedocument.presentationml.tags+xml"/>
  <Override PartName="/ppt/tags/tag32.xml" ContentType="application/vnd.openxmlformats-officedocument.presentationml.tags+xml"/>
  <Override PartName="/ppt/notesSlides/notesSlide4.xml" ContentType="application/vnd.openxmlformats-officedocument.presentationml.notesSlide+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notesSlides/notesSlide5.xml" ContentType="application/vnd.openxmlformats-officedocument.presentationml.notesSlide+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notesSlides/notesSlide6.xml" ContentType="application/vnd.openxmlformats-officedocument.presentationml.notesSlide+xml"/>
  <Override PartName="/ppt/tags/tag41.xml" ContentType="application/vnd.openxmlformats-officedocument.presentationml.tags+xml"/>
  <Override PartName="/ppt/tags/tag42.xml" ContentType="application/vnd.openxmlformats-officedocument.presentationml.tags+xml"/>
  <Override PartName="/ppt/notesSlides/notesSlide7.xml" ContentType="application/vnd.openxmlformats-officedocument.presentationml.notesSlide+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notesSlides/notesSlide8.xml" ContentType="application/vnd.openxmlformats-officedocument.presentationml.notesSlide+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notesSlides/notesSlide9.xml" ContentType="application/vnd.openxmlformats-officedocument.presentationml.notesSlide+xml"/>
  <Override PartName="/ppt/tags/tag51.xml" ContentType="application/vnd.openxmlformats-officedocument.presentationml.tags+xml"/>
  <Override PartName="/ppt/tags/tag52.xml" ContentType="application/vnd.openxmlformats-officedocument.presentationml.tags+xml"/>
  <Override PartName="/ppt/notesSlides/notesSlide10.xml" ContentType="application/vnd.openxmlformats-officedocument.presentationml.notesSlide+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notesSlides/notesSlide11.xml" ContentType="application/vnd.openxmlformats-officedocument.presentationml.notesSlide+xml"/>
  <Override PartName="/ppt/tags/tag57.xml" ContentType="application/vnd.openxmlformats-officedocument.presentationml.tags+xml"/>
  <Override PartName="/ppt/tags/tag58.xml" ContentType="application/vnd.openxmlformats-officedocument.presentationml.tags+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4"/>
  </p:notesMasterIdLst>
  <p:sldIdLst>
    <p:sldId id="256" r:id="rId2"/>
    <p:sldId id="257" r:id="rId3"/>
    <p:sldId id="259" r:id="rId4"/>
    <p:sldId id="269" r:id="rId5"/>
    <p:sldId id="263" r:id="rId6"/>
    <p:sldId id="264" r:id="rId7"/>
    <p:sldId id="270" r:id="rId8"/>
    <p:sldId id="271" r:id="rId9"/>
    <p:sldId id="261" r:id="rId10"/>
    <p:sldId id="267" r:id="rId11"/>
    <p:sldId id="258" r:id="rId12"/>
    <p:sldId id="268" r:id="rId13"/>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1418" autoAdjust="0"/>
    <p:restoredTop sz="94660"/>
  </p:normalViewPr>
  <p:slideViewPr>
    <p:cSldViewPr snapToGrid="0">
      <p:cViewPr varScale="1">
        <p:scale>
          <a:sx n="108" d="100"/>
          <a:sy n="108" d="100"/>
        </p:scale>
        <p:origin x="918" y="10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FA57A4E-73BE-40CB-989E-8D422C2E6C51}" type="datetimeFigureOut">
              <a:rPr lang="en-US" smtClean="0"/>
              <a:t>5/27/2023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725FA57-8F40-4B32-BE08-1CD1A6B68DB7}" type="slidenum">
              <a:rPr lang="en-US" smtClean="0"/>
              <a:t>‹#›</a:t>
            </a:fld>
            <a:endParaRPr lang="en-US"/>
          </a:p>
        </p:txBody>
      </p:sp>
    </p:spTree>
    <p:extLst>
      <p:ext uri="{BB962C8B-B14F-4D97-AF65-F5344CB8AC3E}">
        <p14:creationId xmlns:p14="http://schemas.microsoft.com/office/powerpoint/2010/main" val="317092009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kern="100" dirty="0">
                <a:effectLst/>
                <a:latin typeface="Calibri" panose="020F0502020204030204" pitchFamily="34" charset="0"/>
                <a:ea typeface="Times New Roman" panose="02020603050405020304" pitchFamily="18" charset="0"/>
                <a:cs typeface="Times New Roman" panose="02020603050405020304" pitchFamily="18" charset="0"/>
              </a:rPr>
              <a:t>The Actor 3 example demonstrates aggregation and composition coupled with inheritance. Like the first two versions, the third doesn’t solve a “real” problem but demonstrates the syntax for building, establishing, and using the demonstrated relationships.</a:t>
            </a:r>
          </a:p>
          <a:p>
            <a:endParaRPr lang="en-US" dirty="0"/>
          </a:p>
        </p:txBody>
      </p:sp>
      <p:sp>
        <p:nvSpPr>
          <p:cNvPr id="4" name="Slide Number Placeholder 3"/>
          <p:cNvSpPr>
            <a:spLocks noGrp="1"/>
          </p:cNvSpPr>
          <p:nvPr>
            <p:ph type="sldNum" sz="quarter" idx="5"/>
          </p:nvPr>
        </p:nvSpPr>
        <p:spPr/>
        <p:txBody>
          <a:bodyPr/>
          <a:lstStyle/>
          <a:p>
            <a:fld id="{3725FA57-8F40-4B32-BE08-1CD1A6B68DB7}" type="slidenum">
              <a:rPr lang="en-US" smtClean="0"/>
              <a:t>1</a:t>
            </a:fld>
            <a:endParaRPr lang="en-US"/>
          </a:p>
        </p:txBody>
      </p:sp>
    </p:spTree>
    <p:extLst>
      <p:ext uri="{BB962C8B-B14F-4D97-AF65-F5344CB8AC3E}">
        <p14:creationId xmlns:p14="http://schemas.microsoft.com/office/powerpoint/2010/main" val="155173093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800"/>
              </a:spcAft>
            </a:pPr>
            <a:r>
              <a:rPr lang="en-US" sz="1800" kern="100" dirty="0">
                <a:effectLst/>
                <a:latin typeface="Calibri" panose="020F0502020204030204" pitchFamily="34" charset="0"/>
                <a:ea typeface="Times New Roman" panose="02020603050405020304" pitchFamily="18" charset="0"/>
                <a:cs typeface="Times New Roman" panose="02020603050405020304" pitchFamily="18" charset="0"/>
              </a:rPr>
              <a:t>The program calls functions in a composed object with the composition variable name and the dot operator. Equivalently, we can say that the Person object sends the display message to its composed part.</a:t>
            </a:r>
          </a:p>
          <a:p>
            <a:pPr marL="0" marR="0">
              <a:lnSpc>
                <a:spcPct val="107000"/>
              </a:lnSpc>
              <a:spcBef>
                <a:spcPts val="0"/>
              </a:spcBef>
              <a:spcAft>
                <a:spcPts val="800"/>
              </a:spcAft>
            </a:pPr>
            <a:r>
              <a:rPr lang="en-US" sz="1800" kern="100" dirty="0">
                <a:effectLst/>
                <a:latin typeface="Calibri" panose="020F0502020204030204" pitchFamily="34" charset="0"/>
                <a:ea typeface="Times New Roman" panose="02020603050405020304" pitchFamily="18" charset="0"/>
                <a:cs typeface="Times New Roman" panose="02020603050405020304" pitchFamily="18" charset="0"/>
              </a:rPr>
              <a:t>The program calls functions in an aggregated object with the aggregation pointer variable name and the arrow operator. Equivalently, we can say that the Person object sends the display message to its aggregated part. The if-test is necessary because attempting to call a function through a null pointer is a (generally fatal) runtime error.</a:t>
            </a:r>
          </a:p>
          <a:p>
            <a:endParaRPr lang="en-US" dirty="0"/>
          </a:p>
        </p:txBody>
      </p:sp>
      <p:sp>
        <p:nvSpPr>
          <p:cNvPr id="4" name="Slide Number Placeholder 3"/>
          <p:cNvSpPr>
            <a:spLocks noGrp="1"/>
          </p:cNvSpPr>
          <p:nvPr>
            <p:ph type="sldNum" sz="quarter" idx="5"/>
          </p:nvPr>
        </p:nvSpPr>
        <p:spPr/>
        <p:txBody>
          <a:bodyPr/>
          <a:lstStyle/>
          <a:p>
            <a:fld id="{3725FA57-8F40-4B32-BE08-1CD1A6B68DB7}" type="slidenum">
              <a:rPr lang="en-US" smtClean="0"/>
              <a:t>10</a:t>
            </a:fld>
            <a:endParaRPr lang="en-US"/>
          </a:p>
        </p:txBody>
      </p:sp>
    </p:spTree>
    <p:extLst>
      <p:ext uri="{BB962C8B-B14F-4D97-AF65-F5344CB8AC3E}">
        <p14:creationId xmlns:p14="http://schemas.microsoft.com/office/powerpoint/2010/main" val="261285426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kern="100" dirty="0">
                <a:effectLst/>
                <a:latin typeface="Calibri" panose="020F0502020204030204" pitchFamily="34" charset="0"/>
                <a:ea typeface="Times New Roman" panose="02020603050405020304" pitchFamily="18" charset="0"/>
                <a:cs typeface="Times New Roman" panose="02020603050405020304" pitchFamily="18" charset="0"/>
              </a:rPr>
              <a:t>With one exception, the inheritance core is largely unchanged from the previous examples. The exception is the number of parameters in each constructor function. Each constructor now includes parameters for the data passed upwards to the Address constructor.</a:t>
            </a:r>
          </a:p>
          <a:p>
            <a:endParaRPr lang="en-US" dirty="0"/>
          </a:p>
        </p:txBody>
      </p:sp>
      <p:sp>
        <p:nvSpPr>
          <p:cNvPr id="4" name="Slide Number Placeholder 3"/>
          <p:cNvSpPr>
            <a:spLocks noGrp="1"/>
          </p:cNvSpPr>
          <p:nvPr>
            <p:ph type="sldNum" sz="quarter" idx="5"/>
          </p:nvPr>
        </p:nvSpPr>
        <p:spPr/>
        <p:txBody>
          <a:bodyPr/>
          <a:lstStyle/>
          <a:p>
            <a:fld id="{3725FA57-8F40-4B32-BE08-1CD1A6B68DB7}" type="slidenum">
              <a:rPr lang="en-US" smtClean="0"/>
              <a:t>11</a:t>
            </a:fld>
            <a:endParaRPr lang="en-US"/>
          </a:p>
        </p:txBody>
      </p:sp>
    </p:spTree>
    <p:extLst>
      <p:ext uri="{BB962C8B-B14F-4D97-AF65-F5344CB8AC3E}">
        <p14:creationId xmlns:p14="http://schemas.microsoft.com/office/powerpoint/2010/main" val="120842184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kern="100" dirty="0">
                <a:effectLst/>
                <a:latin typeface="Calibri" panose="020F0502020204030204" pitchFamily="34" charset="0"/>
                <a:ea typeface="Times New Roman" panose="02020603050405020304" pitchFamily="18" charset="0"/>
                <a:cs typeface="Times New Roman" panose="02020603050405020304" pitchFamily="18" charset="0"/>
              </a:rPr>
              <a:t>The Star constructor adds parameters for the Address’s street and city. It passes this data through the Actor constructor. The Actor constructor passes this data onto the Person constructor. Programmers must always call the inheritance constructors first in an initializer list.</a:t>
            </a:r>
          </a:p>
          <a:p>
            <a:endParaRPr lang="en-US" dirty="0"/>
          </a:p>
        </p:txBody>
      </p:sp>
      <p:sp>
        <p:nvSpPr>
          <p:cNvPr id="4" name="Slide Number Placeholder 3"/>
          <p:cNvSpPr>
            <a:spLocks noGrp="1"/>
          </p:cNvSpPr>
          <p:nvPr>
            <p:ph type="sldNum" sz="quarter" idx="5"/>
          </p:nvPr>
        </p:nvSpPr>
        <p:spPr/>
        <p:txBody>
          <a:bodyPr/>
          <a:lstStyle/>
          <a:p>
            <a:fld id="{3725FA57-8F40-4B32-BE08-1CD1A6B68DB7}" type="slidenum">
              <a:rPr lang="en-US" smtClean="0"/>
              <a:t>12</a:t>
            </a:fld>
            <a:endParaRPr lang="en-US"/>
          </a:p>
        </p:txBody>
      </p:sp>
    </p:spTree>
    <p:extLst>
      <p:ext uri="{BB962C8B-B14F-4D97-AF65-F5344CB8AC3E}">
        <p14:creationId xmlns:p14="http://schemas.microsoft.com/office/powerpoint/2010/main" val="63024747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kern="100" dirty="0">
                <a:effectLst/>
                <a:latin typeface="Calibri" panose="020F0502020204030204" pitchFamily="34" charset="0"/>
                <a:ea typeface="Times New Roman" panose="02020603050405020304" pitchFamily="18" charset="0"/>
                <a:cs typeface="Times New Roman" panose="02020603050405020304" pitchFamily="18" charset="0"/>
              </a:rPr>
              <a:t>The UML class diagram forms our “road map” guiding the program development. The inheritance relationships remain unchanged from the previous examples. But the example adds a composition relationship between the Person and Address classes and an aggregation relationship between the Person and Date classes. These relationships are arbitrary and for demonstration only.</a:t>
            </a:r>
          </a:p>
          <a:p>
            <a:endParaRPr lang="en-US" dirty="0"/>
          </a:p>
        </p:txBody>
      </p:sp>
      <p:sp>
        <p:nvSpPr>
          <p:cNvPr id="4" name="Slide Number Placeholder 3"/>
          <p:cNvSpPr>
            <a:spLocks noGrp="1"/>
          </p:cNvSpPr>
          <p:nvPr>
            <p:ph type="sldNum" sz="quarter" idx="5"/>
          </p:nvPr>
        </p:nvSpPr>
        <p:spPr/>
        <p:txBody>
          <a:bodyPr/>
          <a:lstStyle/>
          <a:p>
            <a:fld id="{3725FA57-8F40-4B32-BE08-1CD1A6B68DB7}" type="slidenum">
              <a:rPr lang="en-US" smtClean="0"/>
              <a:t>2</a:t>
            </a:fld>
            <a:endParaRPr lang="en-US"/>
          </a:p>
        </p:txBody>
      </p:sp>
    </p:spTree>
    <p:extLst>
      <p:ext uri="{BB962C8B-B14F-4D97-AF65-F5344CB8AC3E}">
        <p14:creationId xmlns:p14="http://schemas.microsoft.com/office/powerpoint/2010/main" val="312248279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kern="100" dirty="0">
                <a:effectLst/>
                <a:latin typeface="Calibri" panose="020F0502020204030204" pitchFamily="34" charset="0"/>
                <a:ea typeface="Times New Roman" panose="02020603050405020304" pitchFamily="18" charset="0"/>
                <a:cs typeface="Times New Roman" panose="02020603050405020304" pitchFamily="18" charset="0"/>
              </a:rPr>
              <a:t>Address and Date are “terminal” classes because no other classes build on them. And only the Person class “knows about” them, and they don’t “know about” any other program classes. In the previous chapter, we covered the syntax and concepts necessary to understand these classes, and we won’t elaborate here. Most program changes supporting the composed Address and aggregated Date classes occur in Person.</a:t>
            </a:r>
          </a:p>
          <a:p>
            <a:endParaRPr lang="en-US" dirty="0"/>
          </a:p>
        </p:txBody>
      </p:sp>
      <p:sp>
        <p:nvSpPr>
          <p:cNvPr id="4" name="Slide Number Placeholder 3"/>
          <p:cNvSpPr>
            <a:spLocks noGrp="1"/>
          </p:cNvSpPr>
          <p:nvPr>
            <p:ph type="sldNum" sz="quarter" idx="5"/>
          </p:nvPr>
        </p:nvSpPr>
        <p:spPr/>
        <p:txBody>
          <a:bodyPr/>
          <a:lstStyle/>
          <a:p>
            <a:fld id="{3725FA57-8F40-4B32-BE08-1CD1A6B68DB7}" type="slidenum">
              <a:rPr lang="en-US" smtClean="0"/>
              <a:t>3</a:t>
            </a:fld>
            <a:endParaRPr lang="en-US"/>
          </a:p>
        </p:txBody>
      </p:sp>
    </p:spTree>
    <p:extLst>
      <p:ext uri="{BB962C8B-B14F-4D97-AF65-F5344CB8AC3E}">
        <p14:creationId xmlns:p14="http://schemas.microsoft.com/office/powerpoint/2010/main" val="331337520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800"/>
              </a:spcAft>
            </a:pPr>
            <a:r>
              <a:rPr lang="en-US" sz="1800" kern="100" dirty="0">
                <a:effectLst/>
                <a:latin typeface="Calibri" panose="020F0502020204030204" pitchFamily="34" charset="0"/>
                <a:ea typeface="Times New Roman" panose="02020603050405020304" pitchFamily="18" charset="0"/>
                <a:cs typeface="Times New Roman" panose="02020603050405020304" pitchFamily="18" charset="0"/>
              </a:rPr>
              <a:t>The #pragma once ensures that the Person header file is included in a program exactly once.</a:t>
            </a:r>
          </a:p>
          <a:p>
            <a:pPr marL="0" marR="0">
              <a:lnSpc>
                <a:spcPct val="107000"/>
              </a:lnSpc>
              <a:spcBef>
                <a:spcPts val="0"/>
              </a:spcBef>
              <a:spcAft>
                <a:spcPts val="800"/>
              </a:spcAft>
            </a:pPr>
            <a:r>
              <a:rPr lang="en-US" sz="1800" kern="100" dirty="0">
                <a:effectLst/>
                <a:latin typeface="Calibri" panose="020F0502020204030204" pitchFamily="34" charset="0"/>
                <a:ea typeface="Times New Roman" panose="02020603050405020304" pitchFamily="18" charset="0"/>
                <a:cs typeface="Times New Roman" panose="02020603050405020304" pitchFamily="18" charset="0"/>
              </a:rPr>
              <a:t>The Person class must “see” the class specifications for the Address and Date classes before it uses them to define its member variables or functions. The #include directives incorporate the specifications, but the order of inclusion is insignificant.</a:t>
            </a:r>
          </a:p>
          <a:p>
            <a:pPr marL="0" marR="0">
              <a:lnSpc>
                <a:spcPct val="107000"/>
              </a:lnSpc>
              <a:spcBef>
                <a:spcPts val="0"/>
              </a:spcBef>
              <a:spcAft>
                <a:spcPts val="800"/>
              </a:spcAft>
            </a:pPr>
            <a:r>
              <a:rPr lang="en-US" sz="1800" kern="100" dirty="0">
                <a:effectLst/>
                <a:latin typeface="Calibri" panose="020F0502020204030204" pitchFamily="34" charset="0"/>
                <a:ea typeface="Times New Roman" panose="02020603050405020304" pitchFamily="18" charset="0"/>
                <a:cs typeface="Times New Roman" panose="02020603050405020304" pitchFamily="18" charset="0"/>
              </a:rPr>
              <a:t>The program creates the composition relationship with a non-pointer member variable and an aggregation relationship with a pointer. The program must initialize the pointer in the class specification, as illustrated, or in the constructor.</a:t>
            </a:r>
          </a:p>
          <a:p>
            <a:endParaRPr lang="en-US" dirty="0"/>
          </a:p>
        </p:txBody>
      </p:sp>
      <p:sp>
        <p:nvSpPr>
          <p:cNvPr id="4" name="Slide Number Placeholder 3"/>
          <p:cNvSpPr>
            <a:spLocks noGrp="1"/>
          </p:cNvSpPr>
          <p:nvPr>
            <p:ph type="sldNum" sz="quarter" idx="5"/>
          </p:nvPr>
        </p:nvSpPr>
        <p:spPr/>
        <p:txBody>
          <a:bodyPr/>
          <a:lstStyle/>
          <a:p>
            <a:fld id="{3725FA57-8F40-4B32-BE08-1CD1A6B68DB7}" type="slidenum">
              <a:rPr lang="en-US" smtClean="0"/>
              <a:t>4</a:t>
            </a:fld>
            <a:endParaRPr lang="en-US"/>
          </a:p>
        </p:txBody>
      </p:sp>
    </p:spTree>
    <p:extLst>
      <p:ext uri="{BB962C8B-B14F-4D97-AF65-F5344CB8AC3E}">
        <p14:creationId xmlns:p14="http://schemas.microsoft.com/office/powerpoint/2010/main" val="196478338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kern="100" dirty="0">
                <a:effectLst/>
                <a:latin typeface="Calibri" panose="020F0502020204030204" pitchFamily="34" charset="0"/>
                <a:ea typeface="Times New Roman" panose="02020603050405020304" pitchFamily="18" charset="0"/>
                <a:cs typeface="Times New Roman" panose="02020603050405020304" pitchFamily="18" charset="0"/>
              </a:rPr>
              <a:t>Composition is a strong or tight binding that a program builds when it creates the whole-class object. If the part class has a default constructor, the whole constructor can call it implicitly. However, if the part doesn’t have a default constructor or the program “wants” to call a different constructor, the data needed to build the part must be provided to the whole-object constructor. When the program instantiates an object from the Star class at the bottom of the inheritance hierarchy, it must pass the data the composition constructor needs upward through the Actor and Person constructors.</a:t>
            </a:r>
          </a:p>
          <a:p>
            <a:endParaRPr lang="en-US" dirty="0"/>
          </a:p>
        </p:txBody>
      </p:sp>
      <p:sp>
        <p:nvSpPr>
          <p:cNvPr id="4" name="Slide Number Placeholder 3"/>
          <p:cNvSpPr>
            <a:spLocks noGrp="1"/>
          </p:cNvSpPr>
          <p:nvPr>
            <p:ph type="sldNum" sz="quarter" idx="5"/>
          </p:nvPr>
        </p:nvSpPr>
        <p:spPr/>
        <p:txBody>
          <a:bodyPr/>
          <a:lstStyle/>
          <a:p>
            <a:fld id="{3725FA57-8F40-4B32-BE08-1CD1A6B68DB7}" type="slidenum">
              <a:rPr lang="en-US" smtClean="0"/>
              <a:t>5</a:t>
            </a:fld>
            <a:endParaRPr lang="en-US"/>
          </a:p>
        </p:txBody>
      </p:sp>
    </p:spTree>
    <p:extLst>
      <p:ext uri="{BB962C8B-B14F-4D97-AF65-F5344CB8AC3E}">
        <p14:creationId xmlns:p14="http://schemas.microsoft.com/office/powerpoint/2010/main" val="161156922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kern="100" dirty="0">
                <a:effectLst/>
                <a:latin typeface="Calibri" panose="020F0502020204030204" pitchFamily="34" charset="0"/>
                <a:ea typeface="Times New Roman" panose="02020603050405020304" pitchFamily="18" charset="0"/>
                <a:cs typeface="Times New Roman" panose="02020603050405020304" pitchFamily="18" charset="0"/>
              </a:rPr>
              <a:t>Programs can build an aggregation relationship whenever convenient, including when creating the whole-class object. If we choose this approach, we must pass the aggregation data through the constructors just as we did with the composition data. But providing a setter function that builds or updates the relationship is often more convenient. When we build a whole-part relationship with aggregation, we also must include a copy constructor and a destructor function.</a:t>
            </a:r>
          </a:p>
          <a:p>
            <a:endParaRPr lang="en-US" dirty="0"/>
          </a:p>
        </p:txBody>
      </p:sp>
      <p:sp>
        <p:nvSpPr>
          <p:cNvPr id="4" name="Slide Number Placeholder 3"/>
          <p:cNvSpPr>
            <a:spLocks noGrp="1"/>
          </p:cNvSpPr>
          <p:nvPr>
            <p:ph type="sldNum" sz="quarter" idx="5"/>
          </p:nvPr>
        </p:nvSpPr>
        <p:spPr/>
        <p:txBody>
          <a:bodyPr/>
          <a:lstStyle/>
          <a:p>
            <a:fld id="{3725FA57-8F40-4B32-BE08-1CD1A6B68DB7}" type="slidenum">
              <a:rPr lang="en-US" smtClean="0"/>
              <a:t>6</a:t>
            </a:fld>
            <a:endParaRPr lang="en-US"/>
          </a:p>
        </p:txBody>
      </p:sp>
    </p:spTree>
    <p:extLst>
      <p:ext uri="{BB962C8B-B14F-4D97-AF65-F5344CB8AC3E}">
        <p14:creationId xmlns:p14="http://schemas.microsoft.com/office/powerpoint/2010/main" val="274202948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800"/>
              </a:spcAft>
            </a:pPr>
            <a:r>
              <a:rPr lang="en-US" sz="1800" kern="100" dirty="0">
                <a:effectLst/>
                <a:latin typeface="Calibri" panose="020F0502020204030204" pitchFamily="34" charset="0"/>
                <a:ea typeface="Times New Roman" panose="02020603050405020304" pitchFamily="18" charset="0"/>
                <a:cs typeface="Times New Roman" panose="02020603050405020304" pitchFamily="18" charset="0"/>
              </a:rPr>
              <a:t>The general constructor receives the data needed to construct instances of the Person and Address classes as function parameters. The Person constructor calls the Address constructor by using the composition variable name as the function name. The Person constructor passes some of its parameters onto the Address constructor.</a:t>
            </a:r>
          </a:p>
          <a:p>
            <a:pPr marL="0" marR="0">
              <a:lnSpc>
                <a:spcPct val="107000"/>
              </a:lnSpc>
              <a:spcBef>
                <a:spcPts val="0"/>
              </a:spcBef>
              <a:spcAft>
                <a:spcPts val="800"/>
              </a:spcAft>
            </a:pPr>
            <a:r>
              <a:rPr lang="en-US" sz="1800" kern="100" dirty="0">
                <a:effectLst/>
                <a:latin typeface="Calibri" panose="020F0502020204030204" pitchFamily="34" charset="0"/>
                <a:ea typeface="Times New Roman" panose="02020603050405020304" pitchFamily="18" charset="0"/>
                <a:cs typeface="Times New Roman" panose="02020603050405020304" pitchFamily="18" charset="0"/>
              </a:rPr>
              <a:t>The copy constructor builds a new Person object by copying the members of an existing object named p. Each initializer element behaves like an assignment statement.</a:t>
            </a:r>
          </a:p>
          <a:p>
            <a:pPr marL="0" marR="0">
              <a:lnSpc>
                <a:spcPct val="107000"/>
              </a:lnSpc>
              <a:spcBef>
                <a:spcPts val="0"/>
              </a:spcBef>
              <a:spcAft>
                <a:spcPts val="800"/>
              </a:spcAft>
            </a:pPr>
            <a:r>
              <a:rPr lang="en-US" sz="1800" kern="100" dirty="0">
                <a:effectLst/>
                <a:latin typeface="Calibri" panose="020F0502020204030204" pitchFamily="34" charset="0"/>
                <a:ea typeface="Times New Roman" panose="02020603050405020304" pitchFamily="18" charset="0"/>
                <a:cs typeface="Times New Roman" panose="02020603050405020304" pitchFamily="18" charset="0"/>
              </a:rPr>
              <a:t>The destructor deletes or destroys any part-class object. Older C++ compilers required programmers to test for a </a:t>
            </a:r>
            <a:r>
              <a:rPr lang="en-US" sz="1800" kern="100" dirty="0" err="1">
                <a:effectLst/>
                <a:latin typeface="Calibri" panose="020F0502020204030204" pitchFamily="34" charset="0"/>
                <a:ea typeface="Times New Roman" panose="02020603050405020304" pitchFamily="18" charset="0"/>
                <a:cs typeface="Times New Roman" panose="02020603050405020304" pitchFamily="18" charset="0"/>
              </a:rPr>
              <a:t>nullptr</a:t>
            </a:r>
            <a:r>
              <a:rPr lang="en-US" sz="1800" kern="100" dirty="0">
                <a:effectLst/>
                <a:latin typeface="Calibri" panose="020F0502020204030204" pitchFamily="34" charset="0"/>
                <a:ea typeface="Times New Roman" panose="02020603050405020304" pitchFamily="18" charset="0"/>
                <a:cs typeface="Times New Roman" panose="02020603050405020304" pitchFamily="18" charset="0"/>
              </a:rPr>
              <a:t>, but newer compilers don’t.</a:t>
            </a:r>
          </a:p>
          <a:p>
            <a:endParaRPr lang="en-US" dirty="0"/>
          </a:p>
        </p:txBody>
      </p:sp>
      <p:sp>
        <p:nvSpPr>
          <p:cNvPr id="4" name="Slide Number Placeholder 3"/>
          <p:cNvSpPr>
            <a:spLocks noGrp="1"/>
          </p:cNvSpPr>
          <p:nvPr>
            <p:ph type="sldNum" sz="quarter" idx="5"/>
          </p:nvPr>
        </p:nvSpPr>
        <p:spPr/>
        <p:txBody>
          <a:bodyPr/>
          <a:lstStyle/>
          <a:p>
            <a:fld id="{3725FA57-8F40-4B32-BE08-1CD1A6B68DB7}" type="slidenum">
              <a:rPr lang="en-US" smtClean="0"/>
              <a:t>7</a:t>
            </a:fld>
            <a:endParaRPr lang="en-US"/>
          </a:p>
        </p:txBody>
      </p:sp>
    </p:spTree>
    <p:extLst>
      <p:ext uri="{BB962C8B-B14F-4D97-AF65-F5344CB8AC3E}">
        <p14:creationId xmlns:p14="http://schemas.microsoft.com/office/powerpoint/2010/main" val="330187752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kern="100" dirty="0">
                <a:effectLst/>
                <a:latin typeface="Calibri" panose="020F0502020204030204" pitchFamily="34" charset="0"/>
                <a:ea typeface="Times New Roman" panose="02020603050405020304" pitchFamily="18" charset="0"/>
                <a:cs typeface="Times New Roman" panose="02020603050405020304" pitchFamily="18" charset="0"/>
              </a:rPr>
              <a:t>There are two common ways to write the setter function. The first version creates a new part object from “raw” data and installs it as the new part object. Alternatively, the function can install an existing object as the new part. A class can include both versions as overloaded functions, but it only needs one. However, both versions must delete or destroy an existing part to prevent a memory leak. If the whole shares the part with another program object, the program must designate one object as the “owner” and make it responsible for deleting the part when it isn’t needed.</a:t>
            </a:r>
          </a:p>
          <a:p>
            <a:endParaRPr lang="en-US" dirty="0"/>
          </a:p>
        </p:txBody>
      </p:sp>
      <p:sp>
        <p:nvSpPr>
          <p:cNvPr id="4" name="Slide Number Placeholder 3"/>
          <p:cNvSpPr>
            <a:spLocks noGrp="1"/>
          </p:cNvSpPr>
          <p:nvPr>
            <p:ph type="sldNum" sz="quarter" idx="5"/>
          </p:nvPr>
        </p:nvSpPr>
        <p:spPr/>
        <p:txBody>
          <a:bodyPr/>
          <a:lstStyle/>
          <a:p>
            <a:fld id="{3725FA57-8F40-4B32-BE08-1CD1A6B68DB7}" type="slidenum">
              <a:rPr lang="en-US" smtClean="0"/>
              <a:t>8</a:t>
            </a:fld>
            <a:endParaRPr lang="en-US"/>
          </a:p>
        </p:txBody>
      </p:sp>
    </p:spTree>
    <p:extLst>
      <p:ext uri="{BB962C8B-B14F-4D97-AF65-F5344CB8AC3E}">
        <p14:creationId xmlns:p14="http://schemas.microsoft.com/office/powerpoint/2010/main" val="373180520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kern="100" dirty="0">
                <a:effectLst/>
                <a:latin typeface="Calibri" panose="020F0502020204030204" pitchFamily="34" charset="0"/>
                <a:ea typeface="Times New Roman" panose="02020603050405020304" pitchFamily="18" charset="0"/>
                <a:cs typeface="Times New Roman" panose="02020603050405020304" pitchFamily="18" charset="0"/>
              </a:rPr>
              <a:t>The display functions pull data from the part classes downward through the inheritance relationships, demonstrating using functions in classes connected by various relationships. Although the display function is simple, we can extend it to functions with non-empty parameter lists and non-void return types. Remarkably, adding composition and aggregation only requires changing the Person display function.</a:t>
            </a:r>
          </a:p>
          <a:p>
            <a:endParaRPr lang="en-US" dirty="0"/>
          </a:p>
        </p:txBody>
      </p:sp>
      <p:sp>
        <p:nvSpPr>
          <p:cNvPr id="4" name="Slide Number Placeholder 3"/>
          <p:cNvSpPr>
            <a:spLocks noGrp="1"/>
          </p:cNvSpPr>
          <p:nvPr>
            <p:ph type="sldNum" sz="quarter" idx="5"/>
          </p:nvPr>
        </p:nvSpPr>
        <p:spPr/>
        <p:txBody>
          <a:bodyPr/>
          <a:lstStyle/>
          <a:p>
            <a:fld id="{3725FA57-8F40-4B32-BE08-1CD1A6B68DB7}" type="slidenum">
              <a:rPr lang="en-US" smtClean="0"/>
              <a:t>9</a:t>
            </a:fld>
            <a:endParaRPr lang="en-US"/>
          </a:p>
        </p:txBody>
      </p:sp>
    </p:spTree>
    <p:extLst>
      <p:ext uri="{BB962C8B-B14F-4D97-AF65-F5344CB8AC3E}">
        <p14:creationId xmlns:p14="http://schemas.microsoft.com/office/powerpoint/2010/main" val="3928622820"/>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tags" Target="../tags/tag8.xml"/><Relationship Id="rId2" Type="http://schemas.openxmlformats.org/officeDocument/2006/relationships/tags" Target="../tags/tag7.xml"/><Relationship Id="rId1" Type="http://schemas.openxmlformats.org/officeDocument/2006/relationships/tags" Target="../tags/tag6.xml"/><Relationship Id="rId6" Type="http://schemas.openxmlformats.org/officeDocument/2006/relationships/slideMaster" Target="../slideMasters/slideMaster1.xml"/><Relationship Id="rId5" Type="http://schemas.openxmlformats.org/officeDocument/2006/relationships/tags" Target="../tags/tag10.xml"/><Relationship Id="rId4" Type="http://schemas.openxmlformats.org/officeDocument/2006/relationships/tags" Target="../tags/tag9.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tags" Target="../tags/tag13.xml"/><Relationship Id="rId7" Type="http://schemas.openxmlformats.org/officeDocument/2006/relationships/slideMaster" Target="../slideMasters/slideMaster1.xml"/><Relationship Id="rId2" Type="http://schemas.openxmlformats.org/officeDocument/2006/relationships/tags" Target="../tags/tag12.xml"/><Relationship Id="rId1" Type="http://schemas.openxmlformats.org/officeDocument/2006/relationships/tags" Target="../tags/tag11.xml"/><Relationship Id="rId6" Type="http://schemas.openxmlformats.org/officeDocument/2006/relationships/tags" Target="../tags/tag16.xml"/><Relationship Id="rId5" Type="http://schemas.openxmlformats.org/officeDocument/2006/relationships/tags" Target="../tags/tag15.xml"/><Relationship Id="rId4" Type="http://schemas.openxmlformats.org/officeDocument/2006/relationships/tags" Target="../tags/tag1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tags" Target="../tags/tag19.xml"/><Relationship Id="rId2" Type="http://schemas.openxmlformats.org/officeDocument/2006/relationships/tags" Target="../tags/tag18.xml"/><Relationship Id="rId1" Type="http://schemas.openxmlformats.org/officeDocument/2006/relationships/tags" Target="../tags/tag17.xml"/><Relationship Id="rId5" Type="http://schemas.openxmlformats.org/officeDocument/2006/relationships/slideMaster" Target="../slideMasters/slideMaster1.xml"/><Relationship Id="rId4" Type="http://schemas.openxmlformats.org/officeDocument/2006/relationships/tags" Target="../tags/tag20.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ctrTitle"/>
            <p:custDataLst>
              <p:tags r:id="rId1"/>
            </p:custDataLst>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lgn="ctr">
              <a:defRPr sz="3800">
                <a:solidFill>
                  <a:srgbClr val="262626"/>
                </a:solidFill>
              </a:defRPr>
            </a:lvl1pPr>
          </a:lstStyle>
          <a:p>
            <a:r>
              <a:rPr lang="en-US"/>
              <a:t>Click to edit Master title style</a:t>
            </a:r>
            <a:endParaRPr lang="en-US" dirty="0"/>
          </a:p>
        </p:txBody>
      </p:sp>
      <p:sp>
        <p:nvSpPr>
          <p:cNvPr id="3" name="Subtitle 2"/>
          <p:cNvSpPr>
            <a:spLocks noGrp="1"/>
          </p:cNvSpPr>
          <p:nvPr>
            <p:ph type="subTitle" idx="1"/>
            <p:custDataLst>
              <p:tags r:id="rId2"/>
            </p:custDataLst>
          </p:nvPr>
        </p:nvSpPr>
        <p:spPr>
          <a:xfrm>
            <a:off x="2695194" y="4352544"/>
            <a:ext cx="6801612" cy="1239894"/>
          </a:xfrm>
          <a:noFill/>
        </p:spPr>
        <p:txBody>
          <a:bodyPr>
            <a:normAutofit/>
          </a:bodyPr>
          <a:lstStyle>
            <a:lvl1pPr marL="0" indent="0" algn="ctr">
              <a:buNone/>
              <a:defRPr sz="2000">
                <a:solidFill>
                  <a:schemeClr val="tx1">
                    <a:lumMod val="75000"/>
                    <a:lumOff val="25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7" name="Date Placeholder 6"/>
          <p:cNvSpPr>
            <a:spLocks noGrp="1"/>
          </p:cNvSpPr>
          <p:nvPr>
            <p:ph type="dt" sz="half" idx="10"/>
            <p:custDataLst>
              <p:tags r:id="rId3"/>
            </p:custDataLst>
          </p:nvPr>
        </p:nvSpPr>
        <p:spPr/>
        <p:txBody>
          <a:bodyPr/>
          <a:lstStyle/>
          <a:p>
            <a:fld id="{B40FB4B4-2185-4162-9846-7C5876CD7D32}" type="datetimeFigureOut">
              <a:rPr lang="en-US" smtClean="0"/>
              <a:t>5/27/2023</a:t>
            </a:fld>
            <a:endParaRPr lang="en-US" dirty="0"/>
          </a:p>
        </p:txBody>
      </p:sp>
      <p:sp>
        <p:nvSpPr>
          <p:cNvPr id="8" name="Footer Placeholder 7"/>
          <p:cNvSpPr>
            <a:spLocks noGrp="1"/>
          </p:cNvSpPr>
          <p:nvPr>
            <p:ph type="ftr" sz="quarter" idx="11"/>
            <p:custDataLst>
              <p:tags r:id="rId4"/>
            </p:custDataLst>
          </p:nvPr>
        </p:nvSpPr>
        <p:spPr/>
        <p:txBody>
          <a:bodyPr/>
          <a:lstStyle/>
          <a:p>
            <a:endParaRPr lang="en-US" dirty="0"/>
          </a:p>
        </p:txBody>
      </p:sp>
      <p:sp>
        <p:nvSpPr>
          <p:cNvPr id="9" name="Slide Number Placeholder 8"/>
          <p:cNvSpPr>
            <a:spLocks noGrp="1"/>
          </p:cNvSpPr>
          <p:nvPr>
            <p:ph type="sldNum" sz="quarter" idx="12"/>
            <p:custDataLst>
              <p:tags r:id="rId5"/>
            </p:custDataLst>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302981806"/>
      </p:ext>
    </p:extLst>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40FB4B4-2185-4162-9846-7C5876CD7D32}" type="datetimeFigureOut">
              <a:rPr lang="en-US" smtClean="0"/>
              <a:t>5/27/2023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291333538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53112" y="937260"/>
            <a:ext cx="1298608" cy="498348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2231136" y="937260"/>
            <a:ext cx="6198489" cy="4983480"/>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40FB4B4-2185-4162-9846-7C5876CD7D32}" type="datetimeFigureOut">
              <a:rPr lang="en-US" smtClean="0"/>
              <a:t>5/27/2023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421850539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B40FB4B4-2185-4162-9846-7C5876CD7D32}" type="datetimeFigureOut">
              <a:rPr lang="en-US" smtClean="0"/>
              <a:t>5/27/2023</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32863047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defRPr sz="3800">
                <a:solidFill>
                  <a:srgbClr val="262626"/>
                </a:solidFill>
              </a:defRPr>
            </a:lvl1pPr>
          </a:lstStyle>
          <a:p>
            <a:r>
              <a:rPr lang="en-US"/>
              <a:t>Click to edit Master title style</a:t>
            </a:r>
            <a:endParaRPr lang="en-US" dirty="0"/>
          </a:p>
        </p:txBody>
      </p:sp>
      <p:sp>
        <p:nvSpPr>
          <p:cNvPr id="3" name="Text Placeholder 2"/>
          <p:cNvSpPr>
            <a:spLocks noGrp="1"/>
          </p:cNvSpPr>
          <p:nvPr>
            <p:ph type="body" idx="1"/>
          </p:nvPr>
        </p:nvSpPr>
        <p:spPr>
          <a:xfrm>
            <a:off x="2695194" y="4352465"/>
            <a:ext cx="6801612" cy="1265082"/>
          </a:xfrm>
        </p:spPr>
        <p:txBody>
          <a:bodyPr anchor="t" anchorCtr="1">
            <a:normAutofit/>
          </a:bodyPr>
          <a:lstStyle>
            <a:lvl1pPr marL="0" indent="0">
              <a:buNone/>
              <a:defRPr sz="20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7" name="Date Placeholder 6"/>
          <p:cNvSpPr>
            <a:spLocks noGrp="1"/>
          </p:cNvSpPr>
          <p:nvPr>
            <p:ph type="dt" sz="half" idx="10"/>
          </p:nvPr>
        </p:nvSpPr>
        <p:spPr/>
        <p:txBody>
          <a:bodyPr/>
          <a:lstStyle/>
          <a:p>
            <a:fld id="{B40FB4B4-2185-4162-9846-7C5876CD7D32}" type="datetimeFigureOut">
              <a:rPr lang="en-US" smtClean="0"/>
              <a:t>5/27/2023</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3941962398"/>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p:txBody>
          <a:bodyPr/>
          <a:lstStyle/>
          <a:p>
            <a:r>
              <a:rPr lang="en-US"/>
              <a:t>Click to edit Master title style</a:t>
            </a:r>
            <a:endParaRPr lang="en-US" dirty="0"/>
          </a:p>
        </p:txBody>
      </p:sp>
      <p:sp>
        <p:nvSpPr>
          <p:cNvPr id="3" name="Content Placeholder 2"/>
          <p:cNvSpPr>
            <a:spLocks noGrp="1"/>
          </p:cNvSpPr>
          <p:nvPr>
            <p:ph sz="half" idx="1"/>
            <p:custDataLst>
              <p:tags r:id="rId2"/>
            </p:custDataLst>
          </p:nvPr>
        </p:nvSpPr>
        <p:spPr>
          <a:xfrm>
            <a:off x="1581912" y="2638044"/>
            <a:ext cx="4271771" cy="310198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custDataLst>
              <p:tags r:id="rId3"/>
            </p:custDataLst>
          </p:nvPr>
        </p:nvSpPr>
        <p:spPr>
          <a:xfrm>
            <a:off x="6338315" y="2638044"/>
            <a:ext cx="4270247" cy="310198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Date Placeholder 7"/>
          <p:cNvSpPr>
            <a:spLocks noGrp="1"/>
          </p:cNvSpPr>
          <p:nvPr>
            <p:ph type="dt" sz="half" idx="10"/>
            <p:custDataLst>
              <p:tags r:id="rId4"/>
            </p:custDataLst>
          </p:nvPr>
        </p:nvSpPr>
        <p:spPr/>
        <p:txBody>
          <a:bodyPr/>
          <a:lstStyle/>
          <a:p>
            <a:fld id="{B40FB4B4-2185-4162-9846-7C5876CD7D32}" type="datetimeFigureOut">
              <a:rPr lang="en-US" smtClean="0"/>
              <a:t>5/27/2023</a:t>
            </a:fld>
            <a:endParaRPr lang="en-US" dirty="0"/>
          </a:p>
        </p:txBody>
      </p:sp>
      <p:sp>
        <p:nvSpPr>
          <p:cNvPr id="9" name="Footer Placeholder 8"/>
          <p:cNvSpPr>
            <a:spLocks noGrp="1"/>
          </p:cNvSpPr>
          <p:nvPr>
            <p:ph type="ftr" sz="quarter" idx="11"/>
            <p:custDataLst>
              <p:tags r:id="rId5"/>
            </p:custDataLst>
          </p:nvPr>
        </p:nvSpPr>
        <p:spPr/>
        <p:txBody>
          <a:bodyPr/>
          <a:lstStyle/>
          <a:p>
            <a:endParaRPr lang="en-US" dirty="0"/>
          </a:p>
        </p:txBody>
      </p:sp>
      <p:sp>
        <p:nvSpPr>
          <p:cNvPr id="10" name="Slide Number Placeholder 9"/>
          <p:cNvSpPr>
            <a:spLocks noGrp="1"/>
          </p:cNvSpPr>
          <p:nvPr>
            <p:ph type="sldNum" sz="quarter" idx="12"/>
            <p:custDataLst>
              <p:tags r:id="rId6"/>
            </p:custDataLst>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292423653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58343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583436" y="3143250"/>
            <a:ext cx="4270248" cy="2596776"/>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Content Placeholder 5"/>
          <p:cNvSpPr>
            <a:spLocks noGrp="1"/>
          </p:cNvSpPr>
          <p:nvPr>
            <p:ph sz="quarter" idx="4"/>
          </p:nvPr>
        </p:nvSpPr>
        <p:spPr>
          <a:xfrm>
            <a:off x="6338316" y="3143250"/>
            <a:ext cx="4253484" cy="2596776"/>
          </a:xfrm>
        </p:spPr>
        <p:txBody>
          <a:bodyPr/>
          <a:lstStyle>
            <a:lvl5pPr>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Text Placeholder 4"/>
          <p:cNvSpPr>
            <a:spLocks noGrp="1"/>
          </p:cNvSpPr>
          <p:nvPr>
            <p:ph type="body" sz="quarter" idx="13"/>
          </p:nvPr>
        </p:nvSpPr>
        <p:spPr>
          <a:xfrm>
            <a:off x="633831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7" name="Date Placeholder 6"/>
          <p:cNvSpPr>
            <a:spLocks noGrp="1"/>
          </p:cNvSpPr>
          <p:nvPr>
            <p:ph type="dt" sz="half" idx="10"/>
          </p:nvPr>
        </p:nvSpPr>
        <p:spPr/>
        <p:txBody>
          <a:bodyPr/>
          <a:lstStyle/>
          <a:p>
            <a:fld id="{B40FB4B4-2185-4162-9846-7C5876CD7D32}" type="datetimeFigureOut">
              <a:rPr lang="en-US" smtClean="0"/>
              <a:t>5/27/2023</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D0C1318-927F-4BC9-B599-DD0BEB3764AB}" type="slidenum">
              <a:rPr lang="en-US" smtClean="0"/>
              <a:t>‹#›</a:t>
            </a:fld>
            <a:endParaRPr lang="en-US" dirty="0"/>
          </a:p>
        </p:txBody>
      </p:sp>
      <p:sp>
        <p:nvSpPr>
          <p:cNvPr id="10" name="Title 9"/>
          <p:cNvSpPr>
            <a:spLocks noGrp="1"/>
          </p:cNvSpPr>
          <p:nvPr>
            <p:ph type="title"/>
          </p:nvPr>
        </p:nvSpPr>
        <p:spPr/>
        <p:txBody>
          <a:bodyPr/>
          <a:lstStyle/>
          <a:p>
            <a:r>
              <a:rPr lang="en-US"/>
              <a:t>Click to edit Master title style</a:t>
            </a:r>
            <a:endParaRPr lang="en-US" dirty="0"/>
          </a:p>
        </p:txBody>
      </p:sp>
    </p:spTree>
    <p:extLst>
      <p:ext uri="{BB962C8B-B14F-4D97-AF65-F5344CB8AC3E}">
        <p14:creationId xmlns:p14="http://schemas.microsoft.com/office/powerpoint/2010/main" val="234513636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p:txBody>
          <a:bodyPr/>
          <a:lstStyle/>
          <a:p>
            <a:r>
              <a:rPr lang="en-US"/>
              <a:t>Click to edit Master title style</a:t>
            </a:r>
            <a:endParaRPr lang="en-US" dirty="0"/>
          </a:p>
        </p:txBody>
      </p:sp>
      <p:sp>
        <p:nvSpPr>
          <p:cNvPr id="3" name="Date Placeholder 2"/>
          <p:cNvSpPr>
            <a:spLocks noGrp="1"/>
          </p:cNvSpPr>
          <p:nvPr>
            <p:ph type="dt" sz="half" idx="10"/>
            <p:custDataLst>
              <p:tags r:id="rId2"/>
            </p:custDataLst>
          </p:nvPr>
        </p:nvSpPr>
        <p:spPr/>
        <p:txBody>
          <a:bodyPr/>
          <a:lstStyle/>
          <a:p>
            <a:fld id="{B40FB4B4-2185-4162-9846-7C5876CD7D32}" type="datetimeFigureOut">
              <a:rPr lang="en-US" smtClean="0"/>
              <a:t>5/27/2023</a:t>
            </a:fld>
            <a:endParaRPr lang="en-US" dirty="0"/>
          </a:p>
        </p:txBody>
      </p:sp>
      <p:sp>
        <p:nvSpPr>
          <p:cNvPr id="4" name="Footer Placeholder 3"/>
          <p:cNvSpPr>
            <a:spLocks noGrp="1"/>
          </p:cNvSpPr>
          <p:nvPr>
            <p:ph type="ftr" sz="quarter" idx="11"/>
            <p:custDataLst>
              <p:tags r:id="rId3"/>
            </p:custDataLst>
          </p:nvPr>
        </p:nvSpPr>
        <p:spPr/>
        <p:txBody>
          <a:bodyPr/>
          <a:lstStyle/>
          <a:p>
            <a:endParaRPr lang="en-US" dirty="0"/>
          </a:p>
        </p:txBody>
      </p:sp>
      <p:sp>
        <p:nvSpPr>
          <p:cNvPr id="5" name="Slide Number Placeholder 4"/>
          <p:cNvSpPr>
            <a:spLocks noGrp="1"/>
          </p:cNvSpPr>
          <p:nvPr>
            <p:ph type="sldNum" sz="quarter" idx="12"/>
            <p:custDataLst>
              <p:tags r:id="rId4"/>
            </p:custDataLst>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321182909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40FB4B4-2185-4162-9846-7C5876CD7D32}" type="datetimeFigureOut">
              <a:rPr lang="en-US" smtClean="0"/>
              <a:t>5/27/2023</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269090369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6" name="Rectangle 25"/>
          <p:cNvSpPr/>
          <p:nvPr/>
        </p:nvSpPr>
        <p:spPr>
          <a:xfrm>
            <a:off x="0" y="0"/>
            <a:ext cx="6096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4672" y="2243828"/>
            <a:ext cx="4486656" cy="1141497"/>
          </a:xfrm>
          <a:solidFill>
            <a:srgbClr val="FFFFFF"/>
          </a:solidFill>
          <a:ln>
            <a:solidFill>
              <a:srgbClr val="404040"/>
            </a:solidFill>
          </a:ln>
        </p:spPr>
        <p:txBody>
          <a:bodyPr anchor="ctr" anchorCtr="1">
            <a:normAutofit/>
          </a:bodyPr>
          <a:lstStyle>
            <a:lvl1pPr>
              <a:defRPr sz="2200">
                <a:solidFill>
                  <a:srgbClr val="262626"/>
                </a:solidFill>
              </a:defRPr>
            </a:lvl1pPr>
          </a:lstStyle>
          <a:p>
            <a:r>
              <a:rPr lang="en-US"/>
              <a:t>Click to edit Master title style</a:t>
            </a:r>
            <a:endParaRPr lang="en-US" dirty="0"/>
          </a:p>
        </p:txBody>
      </p:sp>
      <p:sp>
        <p:nvSpPr>
          <p:cNvPr id="3" name="Content Placeholder 2"/>
          <p:cNvSpPr>
            <a:spLocks noGrp="1"/>
          </p:cNvSpPr>
          <p:nvPr>
            <p:ph idx="1"/>
          </p:nvPr>
        </p:nvSpPr>
        <p:spPr>
          <a:xfrm>
            <a:off x="6736080" y="804672"/>
            <a:ext cx="4815840" cy="5248656"/>
          </a:xfrm>
        </p:spPr>
        <p:txBody>
          <a:bodyPr>
            <a:normAutofit/>
          </a:bodyPr>
          <a:lstStyle>
            <a:lvl1pPr>
              <a:defRPr sz="1900">
                <a:solidFill>
                  <a:schemeClr val="tx1"/>
                </a:solidFill>
              </a:defRPr>
            </a:lvl1pPr>
            <a:lvl2pPr>
              <a:defRPr sz="1600">
                <a:solidFill>
                  <a:schemeClr val="tx1"/>
                </a:solidFill>
              </a:defRPr>
            </a:lvl2pPr>
            <a:lvl3pPr>
              <a:defRPr sz="1600">
                <a:solidFill>
                  <a:schemeClr val="tx1"/>
                </a:solidFill>
              </a:defRPr>
            </a:lvl3pPr>
            <a:lvl4pPr>
              <a:defRPr sz="1600">
                <a:solidFill>
                  <a:schemeClr val="tx1"/>
                </a:solidFill>
              </a:defRPr>
            </a:lvl4pPr>
            <a:lvl5pPr>
              <a:defRPr sz="1600">
                <a:solidFill>
                  <a:schemeClr val="tx1"/>
                </a:solidFill>
              </a:defRPr>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115568" y="3549918"/>
            <a:ext cx="3794760" cy="2194036"/>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9" name="Date Placeholder 8"/>
          <p:cNvSpPr>
            <a:spLocks noGrp="1"/>
          </p:cNvSpPr>
          <p:nvPr>
            <p:ph type="dt" sz="half" idx="10"/>
          </p:nvPr>
        </p:nvSpPr>
        <p:spPr/>
        <p:txBody>
          <a:bodyPr/>
          <a:lstStyle/>
          <a:p>
            <a:fld id="{B40FB4B4-2185-4162-9846-7C5876CD7D32}" type="datetimeFigureOut">
              <a:rPr lang="en-US" smtClean="0"/>
              <a:t>5/27/2023</a:t>
            </a:fld>
            <a:endParaRPr lang="en-US" dirty="0"/>
          </a:p>
        </p:txBody>
      </p:sp>
      <p:sp>
        <p:nvSpPr>
          <p:cNvPr id="10" name="Footer Placeholder 9"/>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dirty="0"/>
          </a:p>
        </p:txBody>
      </p:sp>
      <p:sp>
        <p:nvSpPr>
          <p:cNvPr id="11" name="Slide Number Placeholder 10"/>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229691919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18" name="Rectangle 17"/>
          <p:cNvSpPr/>
          <p:nvPr/>
        </p:nvSpPr>
        <p:spPr>
          <a:xfrm>
            <a:off x="0" y="0"/>
            <a:ext cx="6095999"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8523" y="2243828"/>
            <a:ext cx="4494998" cy="1134640"/>
          </a:xfrm>
          <a:solidFill>
            <a:srgbClr val="FFFFFF"/>
          </a:solidFill>
          <a:ln>
            <a:solidFill>
              <a:srgbClr val="404040"/>
            </a:solidFill>
          </a:ln>
        </p:spPr>
        <p:txBody>
          <a:bodyPr anchor="ctr" anchorCtr="1">
            <a:noAutofit/>
          </a:bodyPr>
          <a:lstStyle>
            <a:lvl1pPr>
              <a:defRPr sz="2200">
                <a:solidFill>
                  <a:srgbClr val="262626"/>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6095999" y="0"/>
            <a:ext cx="6102097" cy="6858000"/>
          </a:xfrm>
          <a:solidFill>
            <a:schemeClr val="bg1">
              <a:lumMod val="75000"/>
            </a:schemeClr>
          </a:solidFill>
        </p:spPr>
        <p:txBody>
          <a:bodyPr anchor="t"/>
          <a:lstStyle>
            <a:lvl1pPr marL="0" indent="0">
              <a:buNone/>
              <a:defRPr sz="3200">
                <a:solidFill>
                  <a:schemeClr val="bg1">
                    <a:lumMod val="85000"/>
                    <a:lumOff val="1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4" name="Text Placeholder 3"/>
          <p:cNvSpPr>
            <a:spLocks noGrp="1"/>
          </p:cNvSpPr>
          <p:nvPr>
            <p:ph type="body" sz="half" idx="2"/>
          </p:nvPr>
        </p:nvSpPr>
        <p:spPr>
          <a:xfrm>
            <a:off x="1115568" y="3549918"/>
            <a:ext cx="3794760" cy="2194037"/>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8" name="Date Placeholder 7"/>
          <p:cNvSpPr>
            <a:spLocks noGrp="1"/>
          </p:cNvSpPr>
          <p:nvPr>
            <p:ph type="dt" sz="half" idx="10"/>
          </p:nvPr>
        </p:nvSpPr>
        <p:spPr/>
        <p:txBody>
          <a:bodyPr/>
          <a:lstStyle>
            <a:lvl1pPr>
              <a:defRPr>
                <a:solidFill>
                  <a:srgbClr val="FFFFFF"/>
                </a:solidFill>
                <a:effectLst>
                  <a:outerShdw blurRad="50800" dist="38100" dir="2700000" algn="tl" rotWithShape="0">
                    <a:prstClr val="black">
                      <a:alpha val="43000"/>
                    </a:prstClr>
                  </a:outerShdw>
                </a:effectLst>
              </a:defRPr>
            </a:lvl1pPr>
          </a:lstStyle>
          <a:p>
            <a:fld id="{B40FB4B4-2185-4162-9846-7C5876CD7D32}" type="datetimeFigureOut">
              <a:rPr lang="en-US" smtClean="0"/>
              <a:t>5/27/2023</a:t>
            </a:fld>
            <a:endParaRPr lang="en-US" dirty="0"/>
          </a:p>
        </p:txBody>
      </p:sp>
      <p:sp>
        <p:nvSpPr>
          <p:cNvPr id="9" name="Footer Placeholder 8"/>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dirty="0"/>
          </a:p>
        </p:txBody>
      </p:sp>
      <p:sp>
        <p:nvSpPr>
          <p:cNvPr id="10" name="Slide Number Placeholder 9"/>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105980212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ags" Target="../tags/tag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17" Type="http://schemas.openxmlformats.org/officeDocument/2006/relationships/tags" Target="../tags/tag5.xml"/><Relationship Id="rId2" Type="http://schemas.openxmlformats.org/officeDocument/2006/relationships/slideLayout" Target="../slideLayouts/slideLayout2.xml"/><Relationship Id="rId16" Type="http://schemas.openxmlformats.org/officeDocument/2006/relationships/tags" Target="../tags/tag4.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ags" Target="../tags/tag3.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ags" Target="../tags/tag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custDataLst>
              <p:tags r:id="rId13"/>
            </p:custDataLst>
          </p:nvPr>
        </p:nvSpPr>
        <p:spPr bwMode="black">
          <a:xfrm>
            <a:off x="2231136" y="964692"/>
            <a:ext cx="7729728" cy="1188720"/>
          </a:xfrm>
          <a:prstGeom prst="rect">
            <a:avLst/>
          </a:prstGeom>
          <a:solidFill>
            <a:srgbClr val="FFFFFF"/>
          </a:solidFill>
          <a:ln w="31750" cap="sq">
            <a:solidFill>
              <a:srgbClr val="404040"/>
            </a:solidFill>
            <a:miter lim="800000"/>
          </a:ln>
        </p:spPr>
        <p:txBody>
          <a:bodyPr vert="horz" lIns="182880" tIns="182880" rIns="182880" bIns="182880" rtlCol="0" anchor="ctr">
            <a:normAutofit/>
          </a:bodyPr>
          <a:lstStyle/>
          <a:p>
            <a:r>
              <a:rPr lang="en-US"/>
              <a:t>Click to edit Master title style</a:t>
            </a:r>
            <a:endParaRPr lang="en-US" dirty="0"/>
          </a:p>
        </p:txBody>
      </p:sp>
      <p:sp>
        <p:nvSpPr>
          <p:cNvPr id="3" name="Text Placeholder 2"/>
          <p:cNvSpPr>
            <a:spLocks noGrp="1"/>
          </p:cNvSpPr>
          <p:nvPr>
            <p:ph type="body" idx="1"/>
            <p:custDataLst>
              <p:tags r:id="rId14"/>
            </p:custDataLst>
          </p:nvPr>
        </p:nvSpPr>
        <p:spPr>
          <a:xfrm>
            <a:off x="2231136" y="2638044"/>
            <a:ext cx="7729728" cy="3101983"/>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custDataLst>
              <p:tags r:id="rId15"/>
            </p:custDataLst>
          </p:nvPr>
        </p:nvSpPr>
        <p:spPr>
          <a:xfrm>
            <a:off x="7821429" y="6238816"/>
            <a:ext cx="2753746" cy="323968"/>
          </a:xfrm>
          <a:prstGeom prst="rect">
            <a:avLst/>
          </a:prstGeom>
        </p:spPr>
        <p:txBody>
          <a:bodyPr vert="horz" lIns="91440" tIns="45720" rIns="91440" bIns="45720" rtlCol="0" anchor="ctr"/>
          <a:lstStyle>
            <a:lvl1pPr algn="r">
              <a:defRPr sz="1050">
                <a:solidFill>
                  <a:schemeClr val="tx1">
                    <a:alpha val="70000"/>
                  </a:schemeClr>
                </a:solidFill>
              </a:defRPr>
            </a:lvl1pPr>
          </a:lstStyle>
          <a:p>
            <a:fld id="{B40FB4B4-2185-4162-9846-7C5876CD7D32}" type="datetimeFigureOut">
              <a:rPr lang="en-US" smtClean="0"/>
              <a:t>5/27/2023</a:t>
            </a:fld>
            <a:endParaRPr lang="en-US" dirty="0"/>
          </a:p>
        </p:txBody>
      </p:sp>
      <p:sp>
        <p:nvSpPr>
          <p:cNvPr id="5" name="Footer Placeholder 4"/>
          <p:cNvSpPr>
            <a:spLocks noGrp="1"/>
          </p:cNvSpPr>
          <p:nvPr>
            <p:ph type="ftr" sz="quarter" idx="3"/>
            <p:custDataLst>
              <p:tags r:id="rId16"/>
            </p:custDataLst>
          </p:nvPr>
        </p:nvSpPr>
        <p:spPr>
          <a:xfrm>
            <a:off x="1600200" y="6236208"/>
            <a:ext cx="5901189" cy="320040"/>
          </a:xfrm>
          <a:prstGeom prst="rect">
            <a:avLst/>
          </a:prstGeom>
        </p:spPr>
        <p:txBody>
          <a:bodyPr vert="horz" lIns="91440" tIns="45720" rIns="91440" bIns="45720" rtlCol="0" anchor="ctr"/>
          <a:lstStyle>
            <a:lvl1pPr algn="l">
              <a:defRPr sz="1050">
                <a:solidFill>
                  <a:schemeClr val="tx1">
                    <a:alpha val="70000"/>
                  </a:schemeClr>
                </a:solidFill>
              </a:defRPr>
            </a:lvl1pPr>
          </a:lstStyle>
          <a:p>
            <a:endParaRPr lang="en-US" dirty="0"/>
          </a:p>
        </p:txBody>
      </p:sp>
      <p:sp>
        <p:nvSpPr>
          <p:cNvPr id="6" name="Slide Number Placeholder 5"/>
          <p:cNvSpPr>
            <a:spLocks noGrp="1"/>
          </p:cNvSpPr>
          <p:nvPr>
            <p:ph type="sldNum" sz="quarter" idx="4"/>
            <p:custDataLst>
              <p:tags r:id="rId17"/>
            </p:custDataLst>
          </p:nvPr>
        </p:nvSpPr>
        <p:spPr>
          <a:xfrm>
            <a:off x="10758922" y="6217920"/>
            <a:ext cx="365760" cy="365760"/>
          </a:xfrm>
          <a:prstGeom prst="ellipse">
            <a:avLst/>
          </a:prstGeom>
          <a:solidFill>
            <a:srgbClr val="1D1D1D">
              <a:alpha val="70000"/>
            </a:srgbClr>
          </a:solidFill>
        </p:spPr>
        <p:txBody>
          <a:bodyPr vert="horz" lIns="18288" tIns="45720" rIns="18288" bIns="45720" rtlCol="0" anchor="ctr">
            <a:noAutofit/>
          </a:bodyPr>
          <a:lstStyle>
            <a:lvl1pPr algn="ctr">
              <a:defRPr sz="1100" spc="0" baseline="0">
                <a:solidFill>
                  <a:srgbClr val="FFFFFF"/>
                </a:solidFill>
              </a:defRPr>
            </a:lvl1pPr>
          </a:lstStyle>
          <a:p>
            <a:fld id="{BD0C1318-927F-4BC9-B599-DD0BEB3764AB}" type="slidenum">
              <a:rPr lang="en-US" smtClean="0"/>
              <a:t>‹#›</a:t>
            </a:fld>
            <a:endParaRPr lang="en-US" dirty="0"/>
          </a:p>
        </p:txBody>
      </p:sp>
    </p:spTree>
    <p:extLst>
      <p:ext uri="{BB962C8B-B14F-4D97-AF65-F5344CB8AC3E}">
        <p14:creationId xmlns:p14="http://schemas.microsoft.com/office/powerpoint/2010/main" val="254524647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p:titleStyle>
    <p:bodyStyle>
      <a:lvl1pPr marL="228600" indent="-228600" algn="l" defTabSz="914400" rtl="0" eaLnBrk="1" latinLnBrk="0" hangingPunct="1">
        <a:lnSpc>
          <a:spcPct val="100000"/>
        </a:lnSpc>
        <a:spcBef>
          <a:spcPts val="1000"/>
        </a:spcBef>
        <a:buClr>
          <a:schemeClr val="accent2"/>
        </a:buClr>
        <a:buFont typeface="Arial" panose="020B0604020202020204" pitchFamily="34" charset="0"/>
        <a:buChar char="•"/>
        <a:defRPr sz="1800" kern="1200">
          <a:solidFill>
            <a:schemeClr val="tx1">
              <a:lumMod val="85000"/>
              <a:lumOff val="15000"/>
            </a:schemeClr>
          </a:solidFill>
          <a:latin typeface="+mn-lt"/>
          <a:ea typeface="+mn-ea"/>
          <a:cs typeface="+mn-cs"/>
        </a:defRPr>
      </a:lvl1pPr>
      <a:lvl2pPr marL="4572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2pPr>
      <a:lvl3pPr marL="6858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3pPr>
      <a:lvl4pPr marL="9144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4pPr>
      <a:lvl5pPr marL="11430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5pPr>
      <a:lvl6pPr marL="131286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6pPr>
      <a:lvl7pPr marL="148431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7pPr>
      <a:lvl8pPr marL="165735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8pPr>
      <a:lvl9pPr marL="1882775"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tags" Target="../tags/tag23.xml"/><Relationship Id="rId2" Type="http://schemas.openxmlformats.org/officeDocument/2006/relationships/tags" Target="../tags/tag22.xml"/><Relationship Id="rId1" Type="http://schemas.openxmlformats.org/officeDocument/2006/relationships/tags" Target="../tags/tag21.xml"/><Relationship Id="rId5" Type="http://schemas.openxmlformats.org/officeDocument/2006/relationships/notesSlide" Target="../notesSlides/notesSlide1.xml"/><Relationship Id="rId4"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tags" Target="../tags/tag52.xml"/><Relationship Id="rId1" Type="http://schemas.openxmlformats.org/officeDocument/2006/relationships/tags" Target="../tags/tag51.xml"/><Relationship Id="rId4"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8" Type="http://schemas.openxmlformats.org/officeDocument/2006/relationships/image" Target="../media/image2.svg"/><Relationship Id="rId3" Type="http://schemas.openxmlformats.org/officeDocument/2006/relationships/tags" Target="../tags/tag55.xml"/><Relationship Id="rId7" Type="http://schemas.openxmlformats.org/officeDocument/2006/relationships/image" Target="../media/image1.png"/><Relationship Id="rId2" Type="http://schemas.openxmlformats.org/officeDocument/2006/relationships/tags" Target="../tags/tag54.xml"/><Relationship Id="rId1" Type="http://schemas.openxmlformats.org/officeDocument/2006/relationships/tags" Target="../tags/tag53.xml"/><Relationship Id="rId6" Type="http://schemas.openxmlformats.org/officeDocument/2006/relationships/notesSlide" Target="../notesSlides/notesSlide11.xml"/><Relationship Id="rId5" Type="http://schemas.openxmlformats.org/officeDocument/2006/relationships/slideLayout" Target="../slideLayouts/slideLayout6.xml"/><Relationship Id="rId4" Type="http://schemas.openxmlformats.org/officeDocument/2006/relationships/tags" Target="../tags/tag56.xml"/></Relationships>
</file>

<file path=ppt/slides/_rels/slide12.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tags" Target="../tags/tag58.xml"/><Relationship Id="rId1" Type="http://schemas.openxmlformats.org/officeDocument/2006/relationships/tags" Target="../tags/tag57.xml"/><Relationship Id="rId4" Type="http://schemas.openxmlformats.org/officeDocument/2006/relationships/notesSlide" Target="../notesSlides/notesSlide12.xml"/></Relationships>
</file>

<file path=ppt/slides/_rels/slide2.xml.rels><?xml version="1.0" encoding="UTF-8" standalone="yes"?>
<Relationships xmlns="http://schemas.openxmlformats.org/package/2006/relationships"><Relationship Id="rId3" Type="http://schemas.openxmlformats.org/officeDocument/2006/relationships/tags" Target="../tags/tag26.xml"/><Relationship Id="rId7" Type="http://schemas.openxmlformats.org/officeDocument/2006/relationships/image" Target="../media/image2.svg"/><Relationship Id="rId2" Type="http://schemas.openxmlformats.org/officeDocument/2006/relationships/tags" Target="../tags/tag25.xml"/><Relationship Id="rId1" Type="http://schemas.openxmlformats.org/officeDocument/2006/relationships/tags" Target="../tags/tag24.xml"/><Relationship Id="rId6" Type="http://schemas.openxmlformats.org/officeDocument/2006/relationships/image" Target="../media/image1.png"/><Relationship Id="rId5" Type="http://schemas.openxmlformats.org/officeDocument/2006/relationships/notesSlide" Target="../notesSlides/notesSlide2.xml"/><Relationship Id="rId4"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8" Type="http://schemas.openxmlformats.org/officeDocument/2006/relationships/image" Target="../media/image2.svg"/><Relationship Id="rId3" Type="http://schemas.openxmlformats.org/officeDocument/2006/relationships/tags" Target="../tags/tag29.xml"/><Relationship Id="rId7" Type="http://schemas.openxmlformats.org/officeDocument/2006/relationships/image" Target="../media/image1.png"/><Relationship Id="rId2" Type="http://schemas.openxmlformats.org/officeDocument/2006/relationships/tags" Target="../tags/tag28.xml"/><Relationship Id="rId1" Type="http://schemas.openxmlformats.org/officeDocument/2006/relationships/tags" Target="../tags/tag27.xml"/><Relationship Id="rId6" Type="http://schemas.openxmlformats.org/officeDocument/2006/relationships/notesSlide" Target="../notesSlides/notesSlide3.xml"/><Relationship Id="rId5" Type="http://schemas.openxmlformats.org/officeDocument/2006/relationships/slideLayout" Target="../slideLayouts/slideLayout6.xml"/><Relationship Id="rId4" Type="http://schemas.openxmlformats.org/officeDocument/2006/relationships/tags" Target="../tags/tag30.xml"/></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tags" Target="../tags/tag32.xml"/><Relationship Id="rId1" Type="http://schemas.openxmlformats.org/officeDocument/2006/relationships/tags" Target="../tags/tag31.xml"/><Relationship Id="rId4"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8" Type="http://schemas.openxmlformats.org/officeDocument/2006/relationships/image" Target="../media/image2.svg"/><Relationship Id="rId3" Type="http://schemas.openxmlformats.org/officeDocument/2006/relationships/tags" Target="../tags/tag35.xml"/><Relationship Id="rId7" Type="http://schemas.openxmlformats.org/officeDocument/2006/relationships/image" Target="../media/image1.png"/><Relationship Id="rId2" Type="http://schemas.openxmlformats.org/officeDocument/2006/relationships/tags" Target="../tags/tag34.xml"/><Relationship Id="rId1" Type="http://schemas.openxmlformats.org/officeDocument/2006/relationships/tags" Target="../tags/tag33.xml"/><Relationship Id="rId6" Type="http://schemas.openxmlformats.org/officeDocument/2006/relationships/notesSlide" Target="../notesSlides/notesSlide5.xml"/><Relationship Id="rId5" Type="http://schemas.openxmlformats.org/officeDocument/2006/relationships/slideLayout" Target="../slideLayouts/slideLayout6.xml"/><Relationship Id="rId4" Type="http://schemas.openxmlformats.org/officeDocument/2006/relationships/tags" Target="../tags/tag36.xml"/></Relationships>
</file>

<file path=ppt/slides/_rels/slide6.xml.rels><?xml version="1.0" encoding="UTF-8" standalone="yes"?>
<Relationships xmlns="http://schemas.openxmlformats.org/package/2006/relationships"><Relationship Id="rId8" Type="http://schemas.openxmlformats.org/officeDocument/2006/relationships/image" Target="../media/image2.svg"/><Relationship Id="rId3" Type="http://schemas.openxmlformats.org/officeDocument/2006/relationships/tags" Target="../tags/tag39.xml"/><Relationship Id="rId7" Type="http://schemas.openxmlformats.org/officeDocument/2006/relationships/image" Target="../media/image1.png"/><Relationship Id="rId2" Type="http://schemas.openxmlformats.org/officeDocument/2006/relationships/tags" Target="../tags/tag38.xml"/><Relationship Id="rId1" Type="http://schemas.openxmlformats.org/officeDocument/2006/relationships/tags" Target="../tags/tag37.xml"/><Relationship Id="rId6" Type="http://schemas.openxmlformats.org/officeDocument/2006/relationships/notesSlide" Target="../notesSlides/notesSlide6.xml"/><Relationship Id="rId5" Type="http://schemas.openxmlformats.org/officeDocument/2006/relationships/slideLayout" Target="../slideLayouts/slideLayout6.xml"/><Relationship Id="rId4" Type="http://schemas.openxmlformats.org/officeDocument/2006/relationships/tags" Target="../tags/tag40.xml"/></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tags" Target="../tags/tag42.xml"/><Relationship Id="rId1" Type="http://schemas.openxmlformats.org/officeDocument/2006/relationships/tags" Target="../tags/tag41.xml"/><Relationship Id="rId4"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3" Type="http://schemas.openxmlformats.org/officeDocument/2006/relationships/tags" Target="../tags/tag45.xml"/><Relationship Id="rId2" Type="http://schemas.openxmlformats.org/officeDocument/2006/relationships/tags" Target="../tags/tag44.xml"/><Relationship Id="rId1" Type="http://schemas.openxmlformats.org/officeDocument/2006/relationships/tags" Target="../tags/tag43.xml"/><Relationship Id="rId5" Type="http://schemas.openxmlformats.org/officeDocument/2006/relationships/notesSlide" Target="../notesSlides/notesSlide8.xml"/><Relationship Id="rId4"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tags" Target="../tags/tag48.xml"/><Relationship Id="rId7" Type="http://schemas.openxmlformats.org/officeDocument/2006/relationships/notesSlide" Target="../notesSlides/notesSlide9.xml"/><Relationship Id="rId2" Type="http://schemas.openxmlformats.org/officeDocument/2006/relationships/tags" Target="../tags/tag47.xml"/><Relationship Id="rId1" Type="http://schemas.openxmlformats.org/officeDocument/2006/relationships/tags" Target="../tags/tag46.xml"/><Relationship Id="rId6" Type="http://schemas.openxmlformats.org/officeDocument/2006/relationships/slideLayout" Target="../slideLayouts/slideLayout6.xml"/><Relationship Id="rId5" Type="http://schemas.openxmlformats.org/officeDocument/2006/relationships/tags" Target="../tags/tag50.xml"/><Relationship Id="rId4" Type="http://schemas.openxmlformats.org/officeDocument/2006/relationships/tags" Target="../tags/tag49.xml"/><Relationship Id="rId9" Type="http://schemas.openxmlformats.org/officeDocument/2006/relationships/image" Target="../media/image2.sv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custDataLst>
              <p:tags r:id="rId1"/>
            </p:custDataLst>
          </p:nvPr>
        </p:nvSpPr>
        <p:spPr bwMode="blackWhite">
          <a:xfrm>
            <a:off x="1600200" y="2386744"/>
            <a:ext cx="8991600" cy="1645920"/>
          </a:xfrm>
          <a:prstGeom prst="rect">
            <a:avLst/>
          </a:prstGeom>
          <a:solidFill>
            <a:srgbClr val="FFFFFF"/>
          </a:solidFill>
          <a:ln w="38100" cap="sq">
            <a:solidFill>
              <a:srgbClr val="404040"/>
            </a:solidFill>
            <a:miter lim="800000"/>
          </a:ln>
        </p:spPr>
        <p:txBody>
          <a:bodyPr/>
          <a:lstStyle/>
          <a:p>
            <a:r>
              <a:rPr lang="en-US" dirty="0"/>
              <a:t>Actor 3</a:t>
            </a:r>
          </a:p>
        </p:txBody>
      </p:sp>
      <p:sp>
        <p:nvSpPr>
          <p:cNvPr id="3" name="Subtitle 2"/>
          <p:cNvSpPr>
            <a:spLocks noGrp="1"/>
          </p:cNvSpPr>
          <p:nvPr>
            <p:ph type="subTitle" idx="1"/>
            <p:custDataLst>
              <p:tags r:id="rId2"/>
            </p:custDataLst>
          </p:nvPr>
        </p:nvSpPr>
        <p:spPr>
          <a:xfrm>
            <a:off x="2695194" y="4352544"/>
            <a:ext cx="6801612" cy="1239894"/>
          </a:xfrm>
        </p:spPr>
        <p:txBody>
          <a:bodyPr/>
          <a:lstStyle/>
          <a:p>
            <a:r>
              <a:rPr lang="en-US" dirty="0"/>
              <a:t>Multi-class, Multi-relational Example</a:t>
            </a:r>
          </a:p>
        </p:txBody>
      </p:sp>
      <p:sp>
        <p:nvSpPr>
          <p:cNvPr id="4" name="TextBox 3"/>
          <p:cNvSpPr txBox="1"/>
          <p:nvPr>
            <p:custDataLst>
              <p:tags r:id="rId3"/>
            </p:custDataLst>
          </p:nvPr>
        </p:nvSpPr>
        <p:spPr>
          <a:xfrm>
            <a:off x="1600200" y="6179127"/>
            <a:ext cx="1506566" cy="276999"/>
          </a:xfrm>
          <a:prstGeom prst="rect">
            <a:avLst/>
          </a:prstGeom>
          <a:noFill/>
        </p:spPr>
        <p:txBody>
          <a:bodyPr wrap="none" rtlCol="0">
            <a:spAutoFit/>
          </a:bodyPr>
          <a:lstStyle/>
          <a:p>
            <a:r>
              <a:rPr lang="en-US" sz="1200" dirty="0"/>
              <a:t>Delroy A. Brinkerhoff</a:t>
            </a:r>
          </a:p>
        </p:txBody>
      </p:sp>
    </p:spTree>
    <p:extLst>
      <p:ext uri="{BB962C8B-B14F-4D97-AF65-F5344CB8AC3E}">
        <p14:creationId xmlns:p14="http://schemas.microsoft.com/office/powerpoint/2010/main" val="212472604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8DA9477-841D-BE2F-54AE-8E10B589D70A}"/>
              </a:ext>
            </a:extLst>
          </p:cNvPr>
          <p:cNvSpPr>
            <a:spLocks noGrp="1"/>
          </p:cNvSpPr>
          <p:nvPr>
            <p:ph type="title"/>
            <p:custDataLst>
              <p:tags r:id="rId1"/>
            </p:custDataLst>
          </p:nvPr>
        </p:nvSpPr>
        <p:spPr bwMode="black">
          <a:xfrm>
            <a:off x="2231136" y="964692"/>
            <a:ext cx="7729728" cy="1188720"/>
          </a:xfrm>
          <a:prstGeom prst="rect">
            <a:avLst/>
          </a:prstGeom>
          <a:solidFill>
            <a:srgbClr val="FFFFFF"/>
          </a:solidFill>
          <a:ln w="31750" cap="sq">
            <a:solidFill>
              <a:srgbClr val="404040"/>
            </a:solidFill>
            <a:miter lim="800000"/>
          </a:ln>
        </p:spPr>
        <p:txBody>
          <a:bodyPr/>
          <a:lstStyle/>
          <a:p>
            <a:r>
              <a:rPr lang="en-US" cap="none" dirty="0"/>
              <a:t>person::display</a:t>
            </a:r>
          </a:p>
        </p:txBody>
      </p:sp>
      <p:sp>
        <p:nvSpPr>
          <p:cNvPr id="6" name="TextBox 5">
            <a:extLst>
              <a:ext uri="{FF2B5EF4-FFF2-40B4-BE49-F238E27FC236}">
                <a16:creationId xmlns:a16="http://schemas.microsoft.com/office/drawing/2014/main" id="{8C01525B-629E-FEC1-EBF5-A9002252080C}"/>
              </a:ext>
            </a:extLst>
          </p:cNvPr>
          <p:cNvSpPr txBox="1"/>
          <p:nvPr>
            <p:custDataLst>
              <p:tags r:id="rId2"/>
            </p:custDataLst>
          </p:nvPr>
        </p:nvSpPr>
        <p:spPr>
          <a:xfrm>
            <a:off x="4596328" y="2726821"/>
            <a:ext cx="2999343" cy="1815882"/>
          </a:xfrm>
          <a:prstGeom prst="rect">
            <a:avLst/>
          </a:prstGeom>
          <a:noFill/>
        </p:spPr>
        <p:txBody>
          <a:bodyPr wrap="square" rtlCol="0">
            <a:spAutoFit/>
          </a:bodyPr>
          <a:lstStyle/>
          <a:p>
            <a:r>
              <a:rPr lang="en-US" sz="1600" dirty="0">
                <a:latin typeface="Consolas" panose="020B0609020204030204" pitchFamily="49" charset="0"/>
              </a:rPr>
              <a:t>void Person::display()</a:t>
            </a:r>
          </a:p>
          <a:p>
            <a:r>
              <a:rPr lang="en-US" sz="1600" dirty="0">
                <a:latin typeface="Consolas" panose="020B0609020204030204" pitchFamily="49" charset="0"/>
              </a:rPr>
              <a:t>{</a:t>
            </a:r>
          </a:p>
          <a:p>
            <a:r>
              <a:rPr lang="en-US" sz="1600" dirty="0">
                <a:latin typeface="Consolas" panose="020B0609020204030204" pitchFamily="49" charset="0"/>
              </a:rPr>
              <a:t>    cout &lt;&lt; name &lt;&lt; endl;</a:t>
            </a:r>
          </a:p>
          <a:p>
            <a:r>
              <a:rPr lang="en-US" sz="1600" dirty="0">
                <a:latin typeface="Consolas" panose="020B0609020204030204" pitchFamily="49" charset="0"/>
              </a:rPr>
              <a:t>    addr.display();</a:t>
            </a:r>
          </a:p>
          <a:p>
            <a:r>
              <a:rPr lang="en-US" sz="1600" dirty="0">
                <a:latin typeface="Consolas" panose="020B0609020204030204" pitchFamily="49" charset="0"/>
              </a:rPr>
              <a:t>    if (date != nullptr)</a:t>
            </a:r>
          </a:p>
          <a:p>
            <a:r>
              <a:rPr lang="en-US" sz="1600" dirty="0">
                <a:latin typeface="Consolas" panose="020B0609020204030204" pitchFamily="49" charset="0"/>
              </a:rPr>
              <a:t>        date-&gt;display();</a:t>
            </a:r>
          </a:p>
          <a:p>
            <a:r>
              <a:rPr lang="en-US" sz="1600" dirty="0">
                <a:latin typeface="Consolas" panose="020B0609020204030204" pitchFamily="49" charset="0"/>
              </a:rPr>
              <a:t>}</a:t>
            </a:r>
          </a:p>
        </p:txBody>
      </p:sp>
    </p:spTree>
    <p:extLst>
      <p:ext uri="{BB962C8B-B14F-4D97-AF65-F5344CB8AC3E}">
        <p14:creationId xmlns:p14="http://schemas.microsoft.com/office/powerpoint/2010/main" val="365011573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299119-76E5-E5DA-9035-9D46429E166F}"/>
              </a:ext>
            </a:extLst>
          </p:cNvPr>
          <p:cNvSpPr>
            <a:spLocks noGrp="1"/>
          </p:cNvSpPr>
          <p:nvPr>
            <p:ph type="title"/>
            <p:custDataLst>
              <p:tags r:id="rId1"/>
            </p:custDataLst>
          </p:nvPr>
        </p:nvSpPr>
        <p:spPr bwMode="black">
          <a:xfrm>
            <a:off x="9092352" y="2850676"/>
            <a:ext cx="2441180" cy="830997"/>
          </a:xfrm>
          <a:prstGeom prst="rect">
            <a:avLst/>
          </a:prstGeom>
          <a:solidFill>
            <a:srgbClr val="FFFFFF"/>
          </a:solidFill>
          <a:ln w="31750" cap="sq">
            <a:solidFill>
              <a:srgbClr val="404040"/>
            </a:solidFill>
            <a:miter lim="800000"/>
          </a:ln>
        </p:spPr>
        <p:txBody>
          <a:bodyPr>
            <a:normAutofit/>
          </a:bodyPr>
          <a:lstStyle/>
          <a:p>
            <a:r>
              <a:rPr lang="en-US" sz="1600" dirty="0"/>
              <a:t>Actor 3 Core</a:t>
            </a:r>
          </a:p>
        </p:txBody>
      </p:sp>
      <p:sp>
        <p:nvSpPr>
          <p:cNvPr id="9" name="Rectangle 8">
            <a:extLst>
              <a:ext uri="{FF2B5EF4-FFF2-40B4-BE49-F238E27FC236}">
                <a16:creationId xmlns:a16="http://schemas.microsoft.com/office/drawing/2014/main" id="{F8307A29-FEF0-4293-B035-77F93A675F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custDataLst>
              <p:tags r:id="rId2"/>
            </p:custDataLst>
            <p:extLst>
              <p:ext uri="{386F3935-93C4-4BCD-93E2-E3B085C9AB24}">
                <p16:designElem xmlns:p16="http://schemas.microsoft.com/office/powerpoint/2015/main" val="1"/>
              </p:ext>
            </p:extLst>
          </p:nvPr>
        </p:nvSpPr>
        <p:spPr>
          <a:xfrm>
            <a:off x="636668" y="640080"/>
            <a:ext cx="7982712" cy="5263134"/>
          </a:xfrm>
          <a:prstGeom prst="rect">
            <a:avLst/>
          </a:prstGeom>
          <a:noFill/>
          <a:ln w="31750" cap="sq">
            <a:solidFill>
              <a:srgbClr val="FFFFFF"/>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Rectangle 10">
            <a:extLst>
              <a:ext uri="{FF2B5EF4-FFF2-40B4-BE49-F238E27FC236}">
                <a16:creationId xmlns:a16="http://schemas.microsoft.com/office/drawing/2014/main" id="{E45B9A22-D3E0-4A7A-8188-5F07F6BDC05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custDataLst>
              <p:tags r:id="rId3"/>
            </p:custDataLst>
            <p:extLst>
              <p:ext uri="{386F3935-93C4-4BCD-93E2-E3B085C9AB24}">
                <p16:designElem xmlns:p16="http://schemas.microsoft.com/office/powerpoint/2015/main" val="1"/>
              </p:ext>
            </p:extLst>
          </p:nvPr>
        </p:nvSpPr>
        <p:spPr>
          <a:xfrm>
            <a:off x="801520" y="802767"/>
            <a:ext cx="7653008" cy="493776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4" name="Graphic 3">
            <a:extLst>
              <a:ext uri="{FF2B5EF4-FFF2-40B4-BE49-F238E27FC236}">
                <a16:creationId xmlns:a16="http://schemas.microsoft.com/office/drawing/2014/main" id="{0C08AA78-9D1E-151F-08A8-4CD86205C3CF}"/>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1120625" y="1358520"/>
            <a:ext cx="7014799" cy="3826254"/>
          </a:xfrm>
          <a:prstGeom prst="rect">
            <a:avLst/>
          </a:prstGeom>
        </p:spPr>
      </p:pic>
      <p:sp>
        <p:nvSpPr>
          <p:cNvPr id="3" name="Rectangle 2">
            <a:extLst>
              <a:ext uri="{FF2B5EF4-FFF2-40B4-BE49-F238E27FC236}">
                <a16:creationId xmlns:a16="http://schemas.microsoft.com/office/drawing/2014/main" id="{EA9F0BEE-B1C2-38A4-553B-BA9927C772E5}"/>
              </a:ext>
            </a:extLst>
          </p:cNvPr>
          <p:cNvSpPr/>
          <p:nvPr>
            <p:custDataLst>
              <p:tags r:id="rId4"/>
            </p:custDataLst>
          </p:nvPr>
        </p:nvSpPr>
        <p:spPr>
          <a:xfrm>
            <a:off x="2831977" y="1447060"/>
            <a:ext cx="3524435" cy="3639845"/>
          </a:xfrm>
          <a:prstGeom prst="rect">
            <a:avLst/>
          </a:prstGeom>
          <a:no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305582652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1FC574-4E4A-D32D-D73F-4FD823AC1B65}"/>
              </a:ext>
            </a:extLst>
          </p:cNvPr>
          <p:cNvSpPr>
            <a:spLocks noGrp="1"/>
          </p:cNvSpPr>
          <p:nvPr>
            <p:ph type="title"/>
            <p:custDataLst>
              <p:tags r:id="rId1"/>
            </p:custDataLst>
          </p:nvPr>
        </p:nvSpPr>
        <p:spPr bwMode="black">
          <a:xfrm>
            <a:off x="2231136" y="964692"/>
            <a:ext cx="7729728" cy="1188720"/>
          </a:xfrm>
          <a:prstGeom prst="rect">
            <a:avLst/>
          </a:prstGeom>
          <a:solidFill>
            <a:srgbClr val="FFFFFF"/>
          </a:solidFill>
          <a:ln w="31750" cap="sq">
            <a:solidFill>
              <a:srgbClr val="404040"/>
            </a:solidFill>
            <a:miter lim="800000"/>
          </a:ln>
        </p:spPr>
        <p:txBody>
          <a:bodyPr/>
          <a:lstStyle/>
          <a:p>
            <a:r>
              <a:rPr lang="en-US" cap="none" dirty="0"/>
              <a:t>Actor</a:t>
            </a:r>
            <a:r>
              <a:rPr lang="en-US" dirty="0"/>
              <a:t> And </a:t>
            </a:r>
            <a:r>
              <a:rPr lang="en-US" cap="none" dirty="0"/>
              <a:t>Star</a:t>
            </a:r>
            <a:r>
              <a:rPr lang="en-US" dirty="0"/>
              <a:t> Constructors</a:t>
            </a:r>
          </a:p>
        </p:txBody>
      </p:sp>
      <p:sp>
        <p:nvSpPr>
          <p:cNvPr id="3" name="TextBox 2">
            <a:extLst>
              <a:ext uri="{FF2B5EF4-FFF2-40B4-BE49-F238E27FC236}">
                <a16:creationId xmlns:a16="http://schemas.microsoft.com/office/drawing/2014/main" id="{526D6BAA-05C3-3D3F-E60F-7577487D2081}"/>
              </a:ext>
            </a:extLst>
          </p:cNvPr>
          <p:cNvSpPr txBox="1"/>
          <p:nvPr>
            <p:custDataLst>
              <p:tags r:id="rId2"/>
            </p:custDataLst>
          </p:nvPr>
        </p:nvSpPr>
        <p:spPr>
          <a:xfrm>
            <a:off x="1065317" y="3142696"/>
            <a:ext cx="10102789" cy="1323439"/>
          </a:xfrm>
          <a:prstGeom prst="rect">
            <a:avLst/>
          </a:prstGeom>
          <a:noFill/>
        </p:spPr>
        <p:txBody>
          <a:bodyPr wrap="square" rtlCol="0">
            <a:spAutoFit/>
          </a:bodyPr>
          <a:lstStyle/>
          <a:p>
            <a:r>
              <a:rPr lang="en-US" sz="1600" dirty="0">
                <a:latin typeface="Consolas" panose="020B0609020204030204" pitchFamily="49" charset="0"/>
              </a:rPr>
              <a:t>Actor(string n, string a, string s, string c) : Person(n, s, c), agent(a) {}</a:t>
            </a:r>
          </a:p>
          <a:p>
            <a:endParaRPr lang="en-US" sz="1600" dirty="0">
              <a:latin typeface="Consolas" panose="020B0609020204030204" pitchFamily="49" charset="0"/>
            </a:endParaRPr>
          </a:p>
          <a:p>
            <a:endParaRPr lang="en-US" sz="1600" dirty="0">
              <a:latin typeface="Consolas" panose="020B0609020204030204" pitchFamily="49" charset="0"/>
            </a:endParaRPr>
          </a:p>
          <a:p>
            <a:endParaRPr lang="en-US" sz="1600" dirty="0">
              <a:latin typeface="Consolas" panose="020B0609020204030204" pitchFamily="49" charset="0"/>
            </a:endParaRPr>
          </a:p>
          <a:p>
            <a:r>
              <a:rPr lang="en-US" sz="1600" dirty="0">
                <a:latin typeface="Consolas" panose="020B0609020204030204" pitchFamily="49" charset="0"/>
              </a:rPr>
              <a:t>Star(string n, string a, double b, string s, string c) : Actor(n, a, s, c), balance(b) {}</a:t>
            </a:r>
          </a:p>
        </p:txBody>
      </p:sp>
    </p:spTree>
    <p:extLst>
      <p:ext uri="{BB962C8B-B14F-4D97-AF65-F5344CB8AC3E}">
        <p14:creationId xmlns:p14="http://schemas.microsoft.com/office/powerpoint/2010/main" val="276004002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299119-76E5-E5DA-9035-9D46429E166F}"/>
              </a:ext>
            </a:extLst>
          </p:cNvPr>
          <p:cNvSpPr>
            <a:spLocks noGrp="1"/>
          </p:cNvSpPr>
          <p:nvPr>
            <p:ph type="title"/>
            <p:custDataLst>
              <p:tags r:id="rId1"/>
            </p:custDataLst>
          </p:nvPr>
        </p:nvSpPr>
        <p:spPr bwMode="black">
          <a:xfrm>
            <a:off x="9092352" y="2850676"/>
            <a:ext cx="2441180" cy="830997"/>
          </a:xfrm>
          <a:prstGeom prst="rect">
            <a:avLst/>
          </a:prstGeom>
          <a:solidFill>
            <a:srgbClr val="FFFFFF"/>
          </a:solidFill>
          <a:ln w="31750" cap="sq">
            <a:solidFill>
              <a:srgbClr val="404040"/>
            </a:solidFill>
            <a:miter lim="800000"/>
          </a:ln>
        </p:spPr>
        <p:txBody>
          <a:bodyPr>
            <a:normAutofit/>
          </a:bodyPr>
          <a:lstStyle/>
          <a:p>
            <a:r>
              <a:rPr lang="en-US" sz="1600" dirty="0"/>
              <a:t>Actor 3 UML Class Diagram</a:t>
            </a:r>
          </a:p>
        </p:txBody>
      </p:sp>
      <p:sp>
        <p:nvSpPr>
          <p:cNvPr id="9" name="Rectangle 8">
            <a:extLst>
              <a:ext uri="{FF2B5EF4-FFF2-40B4-BE49-F238E27FC236}">
                <a16:creationId xmlns:a16="http://schemas.microsoft.com/office/drawing/2014/main" id="{F8307A29-FEF0-4293-B035-77F93A675F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custDataLst>
              <p:tags r:id="rId2"/>
            </p:custDataLst>
            <p:extLst>
              <p:ext uri="{386F3935-93C4-4BCD-93E2-E3B085C9AB24}">
                <p16:designElem xmlns:p16="http://schemas.microsoft.com/office/powerpoint/2015/main" val="1"/>
              </p:ext>
            </p:extLst>
          </p:nvPr>
        </p:nvSpPr>
        <p:spPr>
          <a:xfrm>
            <a:off x="636668" y="640080"/>
            <a:ext cx="7982712" cy="5263134"/>
          </a:xfrm>
          <a:prstGeom prst="rect">
            <a:avLst/>
          </a:prstGeom>
          <a:noFill/>
          <a:ln w="31750" cap="sq">
            <a:solidFill>
              <a:srgbClr val="FFFFFF"/>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Rectangle 10">
            <a:extLst>
              <a:ext uri="{FF2B5EF4-FFF2-40B4-BE49-F238E27FC236}">
                <a16:creationId xmlns:a16="http://schemas.microsoft.com/office/drawing/2014/main" id="{E45B9A22-D3E0-4A7A-8188-5F07F6BDC05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custDataLst>
              <p:tags r:id="rId3"/>
            </p:custDataLst>
            <p:extLst>
              <p:ext uri="{386F3935-93C4-4BCD-93E2-E3B085C9AB24}">
                <p16:designElem xmlns:p16="http://schemas.microsoft.com/office/powerpoint/2015/main" val="1"/>
              </p:ext>
            </p:extLst>
          </p:nvPr>
        </p:nvSpPr>
        <p:spPr>
          <a:xfrm>
            <a:off x="801520" y="802767"/>
            <a:ext cx="7653008" cy="493776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4" name="Graphic 3">
            <a:extLst>
              <a:ext uri="{FF2B5EF4-FFF2-40B4-BE49-F238E27FC236}">
                <a16:creationId xmlns:a16="http://schemas.microsoft.com/office/drawing/2014/main" id="{0C08AA78-9D1E-151F-08A8-4CD86205C3CF}"/>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1120625" y="1358520"/>
            <a:ext cx="7014799" cy="3826254"/>
          </a:xfrm>
          <a:prstGeom prst="rect">
            <a:avLst/>
          </a:prstGeom>
        </p:spPr>
      </p:pic>
    </p:spTree>
    <p:extLst>
      <p:ext uri="{BB962C8B-B14F-4D97-AF65-F5344CB8AC3E}">
        <p14:creationId xmlns:p14="http://schemas.microsoft.com/office/powerpoint/2010/main" val="182799806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299119-76E5-E5DA-9035-9D46429E166F}"/>
              </a:ext>
            </a:extLst>
          </p:cNvPr>
          <p:cNvSpPr>
            <a:spLocks noGrp="1"/>
          </p:cNvSpPr>
          <p:nvPr>
            <p:ph type="title"/>
            <p:custDataLst>
              <p:tags r:id="rId1"/>
            </p:custDataLst>
          </p:nvPr>
        </p:nvSpPr>
        <p:spPr bwMode="black">
          <a:xfrm>
            <a:off x="9092352" y="2850676"/>
            <a:ext cx="2441180" cy="830997"/>
          </a:xfrm>
          <a:prstGeom prst="rect">
            <a:avLst/>
          </a:prstGeom>
          <a:solidFill>
            <a:srgbClr val="FFFFFF"/>
          </a:solidFill>
          <a:ln w="31750" cap="sq">
            <a:solidFill>
              <a:srgbClr val="404040"/>
            </a:solidFill>
            <a:miter lim="800000"/>
          </a:ln>
        </p:spPr>
        <p:txBody>
          <a:bodyPr>
            <a:normAutofit/>
          </a:bodyPr>
          <a:lstStyle/>
          <a:p>
            <a:r>
              <a:rPr lang="en-US" sz="1600" dirty="0"/>
              <a:t>Actor 3</a:t>
            </a:r>
            <a:br>
              <a:rPr lang="en-US" sz="1600" dirty="0"/>
            </a:br>
            <a:r>
              <a:rPr lang="en-US" sz="1600" dirty="0"/>
              <a:t>Whole-Part</a:t>
            </a:r>
          </a:p>
        </p:txBody>
      </p:sp>
      <p:sp>
        <p:nvSpPr>
          <p:cNvPr id="9" name="Rectangle 8">
            <a:extLst>
              <a:ext uri="{FF2B5EF4-FFF2-40B4-BE49-F238E27FC236}">
                <a16:creationId xmlns:a16="http://schemas.microsoft.com/office/drawing/2014/main" id="{F8307A29-FEF0-4293-B035-77F93A675F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custDataLst>
              <p:tags r:id="rId2"/>
            </p:custDataLst>
            <p:extLst>
              <p:ext uri="{386F3935-93C4-4BCD-93E2-E3B085C9AB24}">
                <p16:designElem xmlns:p16="http://schemas.microsoft.com/office/powerpoint/2015/main" val="1"/>
              </p:ext>
            </p:extLst>
          </p:nvPr>
        </p:nvSpPr>
        <p:spPr>
          <a:xfrm>
            <a:off x="636668" y="640080"/>
            <a:ext cx="7982712" cy="5263134"/>
          </a:xfrm>
          <a:prstGeom prst="rect">
            <a:avLst/>
          </a:prstGeom>
          <a:noFill/>
          <a:ln w="31750" cap="sq">
            <a:solidFill>
              <a:srgbClr val="FFFFFF"/>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Rectangle 10">
            <a:extLst>
              <a:ext uri="{FF2B5EF4-FFF2-40B4-BE49-F238E27FC236}">
                <a16:creationId xmlns:a16="http://schemas.microsoft.com/office/drawing/2014/main" id="{E45B9A22-D3E0-4A7A-8188-5F07F6BDC05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custDataLst>
              <p:tags r:id="rId3"/>
            </p:custDataLst>
            <p:extLst>
              <p:ext uri="{386F3935-93C4-4BCD-93E2-E3B085C9AB24}">
                <p16:designElem xmlns:p16="http://schemas.microsoft.com/office/powerpoint/2015/main" val="1"/>
              </p:ext>
            </p:extLst>
          </p:nvPr>
        </p:nvSpPr>
        <p:spPr>
          <a:xfrm>
            <a:off x="801520" y="802767"/>
            <a:ext cx="7653008" cy="493776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4" name="Graphic 3">
            <a:extLst>
              <a:ext uri="{FF2B5EF4-FFF2-40B4-BE49-F238E27FC236}">
                <a16:creationId xmlns:a16="http://schemas.microsoft.com/office/drawing/2014/main" id="{0C08AA78-9D1E-151F-08A8-4CD86205C3CF}"/>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1120625" y="1358520"/>
            <a:ext cx="7014799" cy="3826254"/>
          </a:xfrm>
          <a:prstGeom prst="rect">
            <a:avLst/>
          </a:prstGeom>
        </p:spPr>
      </p:pic>
      <p:sp>
        <p:nvSpPr>
          <p:cNvPr id="3" name="Rectangle 2">
            <a:extLst>
              <a:ext uri="{FF2B5EF4-FFF2-40B4-BE49-F238E27FC236}">
                <a16:creationId xmlns:a16="http://schemas.microsoft.com/office/drawing/2014/main" id="{58382EB5-3AE2-C1E0-7769-965D56093C1E}"/>
              </a:ext>
            </a:extLst>
          </p:cNvPr>
          <p:cNvSpPr/>
          <p:nvPr>
            <p:custDataLst>
              <p:tags r:id="rId4"/>
            </p:custDataLst>
          </p:nvPr>
        </p:nvSpPr>
        <p:spPr>
          <a:xfrm>
            <a:off x="1120625" y="1450109"/>
            <a:ext cx="6933484" cy="1468582"/>
          </a:xfrm>
          <a:prstGeom prst="rect">
            <a:avLst/>
          </a:prstGeom>
          <a:no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327893975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C371E5-0B88-FDE9-C244-027E11BD73AB}"/>
              </a:ext>
            </a:extLst>
          </p:cNvPr>
          <p:cNvSpPr>
            <a:spLocks noGrp="1"/>
          </p:cNvSpPr>
          <p:nvPr>
            <p:ph type="title"/>
            <p:custDataLst>
              <p:tags r:id="rId1"/>
            </p:custDataLst>
          </p:nvPr>
        </p:nvSpPr>
        <p:spPr bwMode="black">
          <a:xfrm>
            <a:off x="2231136" y="964692"/>
            <a:ext cx="7729728" cy="1188720"/>
          </a:xfrm>
          <a:prstGeom prst="rect">
            <a:avLst/>
          </a:prstGeom>
          <a:solidFill>
            <a:srgbClr val="FFFFFF"/>
          </a:solidFill>
          <a:ln w="31750" cap="sq">
            <a:solidFill>
              <a:srgbClr val="404040"/>
            </a:solidFill>
            <a:miter lim="800000"/>
          </a:ln>
        </p:spPr>
        <p:txBody>
          <a:bodyPr/>
          <a:lstStyle/>
          <a:p>
            <a:r>
              <a:rPr lang="en-US" cap="none" dirty="0"/>
              <a:t>Person.h (1)</a:t>
            </a:r>
          </a:p>
        </p:txBody>
      </p:sp>
      <p:sp>
        <p:nvSpPr>
          <p:cNvPr id="3" name="TextBox 2">
            <a:extLst>
              <a:ext uri="{FF2B5EF4-FFF2-40B4-BE49-F238E27FC236}">
                <a16:creationId xmlns:a16="http://schemas.microsoft.com/office/drawing/2014/main" id="{BD3A4DCF-CDED-7E1A-7E5A-32DB6419DA6E}"/>
              </a:ext>
            </a:extLst>
          </p:cNvPr>
          <p:cNvSpPr txBox="1"/>
          <p:nvPr>
            <p:custDataLst>
              <p:tags r:id="rId2"/>
            </p:custDataLst>
          </p:nvPr>
        </p:nvSpPr>
        <p:spPr>
          <a:xfrm>
            <a:off x="3815178" y="2450237"/>
            <a:ext cx="4561643" cy="3970318"/>
          </a:xfrm>
          <a:prstGeom prst="rect">
            <a:avLst/>
          </a:prstGeom>
          <a:noFill/>
        </p:spPr>
        <p:txBody>
          <a:bodyPr wrap="square" rtlCol="0">
            <a:spAutoFit/>
          </a:bodyPr>
          <a:lstStyle/>
          <a:p>
            <a:r>
              <a:rPr lang="en-US" dirty="0">
                <a:latin typeface="Consolas" panose="020B0609020204030204" pitchFamily="49" charset="0"/>
              </a:rPr>
              <a:t>#pragma once</a:t>
            </a:r>
          </a:p>
          <a:p>
            <a:endParaRPr lang="en-US" dirty="0">
              <a:latin typeface="Consolas" panose="020B0609020204030204" pitchFamily="49" charset="0"/>
            </a:endParaRPr>
          </a:p>
          <a:p>
            <a:r>
              <a:rPr lang="en-US" dirty="0">
                <a:latin typeface="Consolas" panose="020B0609020204030204" pitchFamily="49" charset="0"/>
              </a:rPr>
              <a:t>#include "Address.h"</a:t>
            </a:r>
          </a:p>
          <a:p>
            <a:r>
              <a:rPr lang="en-US" dirty="0">
                <a:latin typeface="Consolas" panose="020B0609020204030204" pitchFamily="49" charset="0"/>
              </a:rPr>
              <a:t>#include "Date.h"</a:t>
            </a:r>
          </a:p>
          <a:p>
            <a:r>
              <a:rPr lang="en-US" dirty="0">
                <a:latin typeface="Consolas" panose="020B0609020204030204" pitchFamily="49" charset="0"/>
              </a:rPr>
              <a:t>#include &lt;iostream&gt;</a:t>
            </a:r>
          </a:p>
          <a:p>
            <a:r>
              <a:rPr lang="en-US" dirty="0">
                <a:latin typeface="Consolas" panose="020B0609020204030204" pitchFamily="49" charset="0"/>
              </a:rPr>
              <a:t>#include &lt;string&gt;</a:t>
            </a:r>
          </a:p>
          <a:p>
            <a:r>
              <a:rPr lang="en-US" dirty="0">
                <a:latin typeface="Consolas" panose="020B0609020204030204" pitchFamily="49" charset="0"/>
              </a:rPr>
              <a:t>using namespace std;</a:t>
            </a:r>
          </a:p>
          <a:p>
            <a:endParaRPr lang="en-US" dirty="0">
              <a:latin typeface="Consolas" panose="020B0609020204030204" pitchFamily="49" charset="0"/>
            </a:endParaRPr>
          </a:p>
          <a:p>
            <a:r>
              <a:rPr lang="en-US" dirty="0">
                <a:latin typeface="Consolas" panose="020B0609020204030204" pitchFamily="49" charset="0"/>
              </a:rPr>
              <a:t>class Person</a:t>
            </a:r>
          </a:p>
          <a:p>
            <a:r>
              <a:rPr lang="en-US" dirty="0">
                <a:latin typeface="Consolas" panose="020B0609020204030204" pitchFamily="49" charset="0"/>
              </a:rPr>
              <a:t>{</a:t>
            </a:r>
          </a:p>
          <a:p>
            <a:r>
              <a:rPr lang="en-US" dirty="0">
                <a:latin typeface="Consolas" panose="020B0609020204030204" pitchFamily="49" charset="0"/>
              </a:rPr>
              <a:t>    private:</a:t>
            </a:r>
          </a:p>
          <a:p>
            <a:r>
              <a:rPr lang="en-US" dirty="0">
                <a:latin typeface="Consolas" panose="020B0609020204030204" pitchFamily="49" charset="0"/>
              </a:rPr>
              <a:t>        string  name;</a:t>
            </a:r>
          </a:p>
          <a:p>
            <a:r>
              <a:rPr lang="en-US" dirty="0">
                <a:latin typeface="Consolas" panose="020B0609020204030204" pitchFamily="49" charset="0"/>
              </a:rPr>
              <a:t>        Address addr;</a:t>
            </a:r>
          </a:p>
          <a:p>
            <a:r>
              <a:rPr lang="en-US" dirty="0">
                <a:latin typeface="Consolas" panose="020B0609020204030204" pitchFamily="49" charset="0"/>
              </a:rPr>
              <a:t>        Date*   date = nullptr;</a:t>
            </a:r>
          </a:p>
        </p:txBody>
      </p:sp>
    </p:spTree>
    <p:extLst>
      <p:ext uri="{BB962C8B-B14F-4D97-AF65-F5344CB8AC3E}">
        <p14:creationId xmlns:p14="http://schemas.microsoft.com/office/powerpoint/2010/main" val="133492344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299119-76E5-E5DA-9035-9D46429E166F}"/>
              </a:ext>
            </a:extLst>
          </p:cNvPr>
          <p:cNvSpPr>
            <a:spLocks noGrp="1"/>
          </p:cNvSpPr>
          <p:nvPr>
            <p:ph type="title"/>
            <p:custDataLst>
              <p:tags r:id="rId1"/>
            </p:custDataLst>
          </p:nvPr>
        </p:nvSpPr>
        <p:spPr bwMode="black">
          <a:xfrm>
            <a:off x="9092352" y="2850676"/>
            <a:ext cx="2441180" cy="830997"/>
          </a:xfrm>
          <a:prstGeom prst="rect">
            <a:avLst/>
          </a:prstGeom>
          <a:solidFill>
            <a:srgbClr val="FFFFFF"/>
          </a:solidFill>
          <a:ln w="31750" cap="sq">
            <a:solidFill>
              <a:srgbClr val="404040"/>
            </a:solidFill>
            <a:miter lim="800000"/>
          </a:ln>
        </p:spPr>
        <p:txBody>
          <a:bodyPr>
            <a:normAutofit/>
          </a:bodyPr>
          <a:lstStyle/>
          <a:p>
            <a:r>
              <a:rPr lang="en-US" sz="1600" dirty="0"/>
              <a:t>Actor 3 Constructors</a:t>
            </a:r>
          </a:p>
        </p:txBody>
      </p:sp>
      <p:sp>
        <p:nvSpPr>
          <p:cNvPr id="9" name="Rectangle 8">
            <a:extLst>
              <a:ext uri="{FF2B5EF4-FFF2-40B4-BE49-F238E27FC236}">
                <a16:creationId xmlns:a16="http://schemas.microsoft.com/office/drawing/2014/main" id="{F8307A29-FEF0-4293-B035-77F93A675F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custDataLst>
              <p:tags r:id="rId2"/>
            </p:custDataLst>
            <p:extLst>
              <p:ext uri="{386F3935-93C4-4BCD-93E2-E3B085C9AB24}">
                <p16:designElem xmlns:p16="http://schemas.microsoft.com/office/powerpoint/2015/main" val="1"/>
              </p:ext>
            </p:extLst>
          </p:nvPr>
        </p:nvSpPr>
        <p:spPr>
          <a:xfrm>
            <a:off x="636668" y="640080"/>
            <a:ext cx="7982712" cy="5263134"/>
          </a:xfrm>
          <a:prstGeom prst="rect">
            <a:avLst/>
          </a:prstGeom>
          <a:noFill/>
          <a:ln w="31750" cap="sq">
            <a:solidFill>
              <a:srgbClr val="FFFFFF"/>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Rectangle 10">
            <a:extLst>
              <a:ext uri="{FF2B5EF4-FFF2-40B4-BE49-F238E27FC236}">
                <a16:creationId xmlns:a16="http://schemas.microsoft.com/office/drawing/2014/main" id="{E45B9A22-D3E0-4A7A-8188-5F07F6BDC05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custDataLst>
              <p:tags r:id="rId3"/>
            </p:custDataLst>
            <p:extLst>
              <p:ext uri="{386F3935-93C4-4BCD-93E2-E3B085C9AB24}">
                <p16:designElem xmlns:p16="http://schemas.microsoft.com/office/powerpoint/2015/main" val="1"/>
              </p:ext>
            </p:extLst>
          </p:nvPr>
        </p:nvSpPr>
        <p:spPr>
          <a:xfrm>
            <a:off x="801520" y="802767"/>
            <a:ext cx="7653008" cy="493776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4" name="Graphic 3">
            <a:extLst>
              <a:ext uri="{FF2B5EF4-FFF2-40B4-BE49-F238E27FC236}">
                <a16:creationId xmlns:a16="http://schemas.microsoft.com/office/drawing/2014/main" id="{0C08AA78-9D1E-151F-08A8-4CD86205C3CF}"/>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1120625" y="1358520"/>
            <a:ext cx="7014799" cy="3826254"/>
          </a:xfrm>
          <a:prstGeom prst="rect">
            <a:avLst/>
          </a:prstGeom>
        </p:spPr>
      </p:pic>
      <p:sp>
        <p:nvSpPr>
          <p:cNvPr id="3" name="Arrow: Bent 2">
            <a:extLst>
              <a:ext uri="{FF2B5EF4-FFF2-40B4-BE49-F238E27FC236}">
                <a16:creationId xmlns:a16="http://schemas.microsoft.com/office/drawing/2014/main" id="{1F707A52-4414-820E-4F27-5C6A953F01D8}"/>
              </a:ext>
            </a:extLst>
          </p:cNvPr>
          <p:cNvSpPr/>
          <p:nvPr>
            <p:custDataLst>
              <p:tags r:id="rId4"/>
            </p:custDataLst>
          </p:nvPr>
        </p:nvSpPr>
        <p:spPr>
          <a:xfrm flipH="1">
            <a:off x="3131127" y="1700213"/>
            <a:ext cx="1762230" cy="3305174"/>
          </a:xfrm>
          <a:prstGeom prst="bentArrow">
            <a:avLst/>
          </a:prstGeom>
          <a:solidFill>
            <a:srgbClr val="FF0000">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Tree>
    <p:extLst>
      <p:ext uri="{BB962C8B-B14F-4D97-AF65-F5344CB8AC3E}">
        <p14:creationId xmlns:p14="http://schemas.microsoft.com/office/powerpoint/2010/main" val="120071871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299119-76E5-E5DA-9035-9D46429E166F}"/>
              </a:ext>
            </a:extLst>
          </p:cNvPr>
          <p:cNvSpPr>
            <a:spLocks noGrp="1"/>
          </p:cNvSpPr>
          <p:nvPr>
            <p:ph type="title"/>
            <p:custDataLst>
              <p:tags r:id="rId1"/>
            </p:custDataLst>
          </p:nvPr>
        </p:nvSpPr>
        <p:spPr bwMode="black">
          <a:xfrm>
            <a:off x="9092352" y="2850676"/>
            <a:ext cx="2441180" cy="830997"/>
          </a:xfrm>
          <a:prstGeom prst="rect">
            <a:avLst/>
          </a:prstGeom>
          <a:solidFill>
            <a:srgbClr val="FFFFFF"/>
          </a:solidFill>
          <a:ln w="31750" cap="sq">
            <a:solidFill>
              <a:srgbClr val="404040"/>
            </a:solidFill>
            <a:miter lim="800000"/>
          </a:ln>
        </p:spPr>
        <p:txBody>
          <a:bodyPr>
            <a:normAutofit/>
          </a:bodyPr>
          <a:lstStyle/>
          <a:p>
            <a:r>
              <a:rPr lang="en-US" sz="1600" dirty="0"/>
              <a:t>Aggregation alternative</a:t>
            </a:r>
          </a:p>
        </p:txBody>
      </p:sp>
      <p:sp>
        <p:nvSpPr>
          <p:cNvPr id="9" name="Rectangle 8">
            <a:extLst>
              <a:ext uri="{FF2B5EF4-FFF2-40B4-BE49-F238E27FC236}">
                <a16:creationId xmlns:a16="http://schemas.microsoft.com/office/drawing/2014/main" id="{F8307A29-FEF0-4293-B035-77F93A675F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custDataLst>
              <p:tags r:id="rId2"/>
            </p:custDataLst>
            <p:extLst>
              <p:ext uri="{386F3935-93C4-4BCD-93E2-E3B085C9AB24}">
                <p16:designElem xmlns:p16="http://schemas.microsoft.com/office/powerpoint/2015/main" val="1"/>
              </p:ext>
            </p:extLst>
          </p:nvPr>
        </p:nvSpPr>
        <p:spPr>
          <a:xfrm>
            <a:off x="636668" y="640080"/>
            <a:ext cx="7982712" cy="5263134"/>
          </a:xfrm>
          <a:prstGeom prst="rect">
            <a:avLst/>
          </a:prstGeom>
          <a:noFill/>
          <a:ln w="31750" cap="sq">
            <a:solidFill>
              <a:srgbClr val="FFFFFF"/>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Rectangle 10">
            <a:extLst>
              <a:ext uri="{FF2B5EF4-FFF2-40B4-BE49-F238E27FC236}">
                <a16:creationId xmlns:a16="http://schemas.microsoft.com/office/drawing/2014/main" id="{E45B9A22-D3E0-4A7A-8188-5F07F6BDC05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custDataLst>
              <p:tags r:id="rId3"/>
            </p:custDataLst>
            <p:extLst>
              <p:ext uri="{386F3935-93C4-4BCD-93E2-E3B085C9AB24}">
                <p16:designElem xmlns:p16="http://schemas.microsoft.com/office/powerpoint/2015/main" val="1"/>
              </p:ext>
            </p:extLst>
          </p:nvPr>
        </p:nvSpPr>
        <p:spPr>
          <a:xfrm>
            <a:off x="801520" y="802767"/>
            <a:ext cx="7653008" cy="493776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4" name="Graphic 3">
            <a:extLst>
              <a:ext uri="{FF2B5EF4-FFF2-40B4-BE49-F238E27FC236}">
                <a16:creationId xmlns:a16="http://schemas.microsoft.com/office/drawing/2014/main" id="{0C08AA78-9D1E-151F-08A8-4CD86205C3CF}"/>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1120625" y="1358520"/>
            <a:ext cx="7014799" cy="3826254"/>
          </a:xfrm>
          <a:prstGeom prst="rect">
            <a:avLst/>
          </a:prstGeom>
        </p:spPr>
      </p:pic>
      <p:sp>
        <p:nvSpPr>
          <p:cNvPr id="5" name="Arrow: Bent 4">
            <a:extLst>
              <a:ext uri="{FF2B5EF4-FFF2-40B4-BE49-F238E27FC236}">
                <a16:creationId xmlns:a16="http://schemas.microsoft.com/office/drawing/2014/main" id="{67CBB21C-35D8-4E4C-1B58-D1D42E435DC6}"/>
              </a:ext>
            </a:extLst>
          </p:cNvPr>
          <p:cNvSpPr/>
          <p:nvPr>
            <p:custDataLst>
              <p:tags r:id="rId4"/>
            </p:custDataLst>
          </p:nvPr>
        </p:nvSpPr>
        <p:spPr>
          <a:xfrm>
            <a:off x="4451928" y="1673226"/>
            <a:ext cx="1828801" cy="3305174"/>
          </a:xfrm>
          <a:prstGeom prst="bentArrow">
            <a:avLst/>
          </a:prstGeom>
          <a:solidFill>
            <a:srgbClr val="FF0000">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Tree>
    <p:extLst>
      <p:ext uri="{BB962C8B-B14F-4D97-AF65-F5344CB8AC3E}">
        <p14:creationId xmlns:p14="http://schemas.microsoft.com/office/powerpoint/2010/main" val="142074473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1370F4-96EF-91E4-7BB8-14C150FEA385}"/>
              </a:ext>
            </a:extLst>
          </p:cNvPr>
          <p:cNvSpPr>
            <a:spLocks noGrp="1"/>
          </p:cNvSpPr>
          <p:nvPr>
            <p:ph type="title"/>
            <p:custDataLst>
              <p:tags r:id="rId1"/>
            </p:custDataLst>
          </p:nvPr>
        </p:nvSpPr>
        <p:spPr bwMode="black">
          <a:xfrm>
            <a:off x="2231136" y="964692"/>
            <a:ext cx="7729728" cy="1188720"/>
          </a:xfrm>
          <a:prstGeom prst="rect">
            <a:avLst/>
          </a:prstGeom>
          <a:solidFill>
            <a:srgbClr val="FFFFFF"/>
          </a:solidFill>
          <a:ln w="31750" cap="sq">
            <a:solidFill>
              <a:srgbClr val="404040"/>
            </a:solidFill>
            <a:miter lim="800000"/>
          </a:ln>
        </p:spPr>
        <p:txBody>
          <a:bodyPr/>
          <a:lstStyle/>
          <a:p>
            <a:r>
              <a:rPr lang="en-US" cap="none" dirty="0"/>
              <a:t>Person.h (2)</a:t>
            </a:r>
            <a:endParaRPr lang="en-US" dirty="0"/>
          </a:p>
        </p:txBody>
      </p:sp>
      <p:sp>
        <p:nvSpPr>
          <p:cNvPr id="3" name="TextBox 2">
            <a:extLst>
              <a:ext uri="{FF2B5EF4-FFF2-40B4-BE49-F238E27FC236}">
                <a16:creationId xmlns:a16="http://schemas.microsoft.com/office/drawing/2014/main" id="{2AF9D7BC-597A-9FBA-9588-3A697F40802A}"/>
              </a:ext>
            </a:extLst>
          </p:cNvPr>
          <p:cNvSpPr txBox="1"/>
          <p:nvPr>
            <p:custDataLst>
              <p:tags r:id="rId2"/>
            </p:custDataLst>
          </p:nvPr>
        </p:nvSpPr>
        <p:spPr>
          <a:xfrm>
            <a:off x="3343922" y="2370338"/>
            <a:ext cx="5504156" cy="2585323"/>
          </a:xfrm>
          <a:prstGeom prst="rect">
            <a:avLst/>
          </a:prstGeom>
          <a:noFill/>
        </p:spPr>
        <p:txBody>
          <a:bodyPr wrap="square" rtlCol="0">
            <a:spAutoFit/>
          </a:bodyPr>
          <a:lstStyle/>
          <a:p>
            <a:r>
              <a:rPr lang="en-US" dirty="0">
                <a:latin typeface="Consolas" panose="020B0609020204030204" pitchFamily="49" charset="0"/>
              </a:rPr>
              <a:t>Person(string n, string s, string c)</a:t>
            </a:r>
          </a:p>
          <a:p>
            <a:r>
              <a:rPr lang="en-US" dirty="0">
                <a:latin typeface="Consolas" panose="020B0609020204030204" pitchFamily="49" charset="0"/>
              </a:rPr>
              <a:t>        : addr(s, c), name(n) {}</a:t>
            </a:r>
          </a:p>
          <a:p>
            <a:endParaRPr lang="en-US" dirty="0">
              <a:latin typeface="Consolas" panose="020B0609020204030204" pitchFamily="49" charset="0"/>
            </a:endParaRPr>
          </a:p>
          <a:p>
            <a:r>
              <a:rPr lang="en-US" dirty="0">
                <a:latin typeface="Consolas" panose="020B0609020204030204" pitchFamily="49" charset="0"/>
              </a:rPr>
              <a:t>Person(Person&amp; p)</a:t>
            </a:r>
          </a:p>
          <a:p>
            <a:r>
              <a:rPr lang="en-US" dirty="0">
                <a:latin typeface="Consolas" panose="020B0609020204030204" pitchFamily="49" charset="0"/>
              </a:rPr>
              <a:t>    : name(p.name),</a:t>
            </a:r>
          </a:p>
          <a:p>
            <a:r>
              <a:rPr lang="en-US" dirty="0">
                <a:latin typeface="Consolas" panose="020B0609020204030204" pitchFamily="49" charset="0"/>
              </a:rPr>
              <a:t>      addr(p.addr),</a:t>
            </a:r>
          </a:p>
          <a:p>
            <a:r>
              <a:rPr lang="en-US" dirty="0">
                <a:latin typeface="Consolas" panose="020B0609020204030204" pitchFamily="49" charset="0"/>
              </a:rPr>
              <a:t>      date(new Date(*p.date)) {}</a:t>
            </a:r>
          </a:p>
          <a:p>
            <a:endParaRPr lang="en-US" dirty="0">
              <a:latin typeface="Consolas" panose="020B0609020204030204" pitchFamily="49" charset="0"/>
            </a:endParaRPr>
          </a:p>
          <a:p>
            <a:r>
              <a:rPr lang="en-US" dirty="0">
                <a:latin typeface="Consolas" panose="020B0609020204030204" pitchFamily="49" charset="0"/>
              </a:rPr>
              <a:t>    ~Person() { delete date; }</a:t>
            </a:r>
          </a:p>
        </p:txBody>
      </p:sp>
    </p:spTree>
    <p:extLst>
      <p:ext uri="{BB962C8B-B14F-4D97-AF65-F5344CB8AC3E}">
        <p14:creationId xmlns:p14="http://schemas.microsoft.com/office/powerpoint/2010/main" val="291362800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8DA9477-841D-BE2F-54AE-8E10B589D70A}"/>
              </a:ext>
            </a:extLst>
          </p:cNvPr>
          <p:cNvSpPr>
            <a:spLocks noGrp="1"/>
          </p:cNvSpPr>
          <p:nvPr>
            <p:ph type="title"/>
            <p:custDataLst>
              <p:tags r:id="rId1"/>
            </p:custDataLst>
          </p:nvPr>
        </p:nvSpPr>
        <p:spPr bwMode="black">
          <a:xfrm>
            <a:off x="2231136" y="964692"/>
            <a:ext cx="7729728" cy="1188720"/>
          </a:xfrm>
          <a:prstGeom prst="rect">
            <a:avLst/>
          </a:prstGeom>
          <a:solidFill>
            <a:srgbClr val="FFFFFF"/>
          </a:solidFill>
          <a:ln w="31750" cap="sq">
            <a:solidFill>
              <a:srgbClr val="404040"/>
            </a:solidFill>
            <a:miter lim="800000"/>
          </a:ln>
        </p:spPr>
        <p:txBody>
          <a:bodyPr/>
          <a:lstStyle/>
          <a:p>
            <a:r>
              <a:rPr lang="en-US" dirty="0"/>
              <a:t>Aggregation setter functions</a:t>
            </a:r>
          </a:p>
        </p:txBody>
      </p:sp>
      <p:sp>
        <p:nvSpPr>
          <p:cNvPr id="5" name="TextBox 4">
            <a:extLst>
              <a:ext uri="{FF2B5EF4-FFF2-40B4-BE49-F238E27FC236}">
                <a16:creationId xmlns:a16="http://schemas.microsoft.com/office/drawing/2014/main" id="{59061C8B-3CE2-9B57-BA72-58259E905767}"/>
              </a:ext>
            </a:extLst>
          </p:cNvPr>
          <p:cNvSpPr txBox="1"/>
          <p:nvPr>
            <p:custDataLst>
              <p:tags r:id="rId2"/>
            </p:custDataLst>
          </p:nvPr>
        </p:nvSpPr>
        <p:spPr>
          <a:xfrm>
            <a:off x="1528644" y="2638044"/>
            <a:ext cx="4765622" cy="1323439"/>
          </a:xfrm>
          <a:prstGeom prst="rect">
            <a:avLst/>
          </a:prstGeom>
          <a:noFill/>
        </p:spPr>
        <p:txBody>
          <a:bodyPr wrap="square" rtlCol="0">
            <a:spAutoFit/>
          </a:bodyPr>
          <a:lstStyle/>
          <a:p>
            <a:r>
              <a:rPr lang="en-US" sz="1600" dirty="0">
                <a:latin typeface="Consolas" panose="020B0609020204030204" pitchFamily="49" charset="0"/>
              </a:rPr>
              <a:t>void Person::setDate(int y, int m, int d)</a:t>
            </a:r>
          </a:p>
          <a:p>
            <a:r>
              <a:rPr lang="en-US" sz="1600" dirty="0">
                <a:latin typeface="Consolas" panose="020B0609020204030204" pitchFamily="49" charset="0"/>
              </a:rPr>
              <a:t>{</a:t>
            </a:r>
          </a:p>
          <a:p>
            <a:r>
              <a:rPr lang="en-US" sz="1600" dirty="0">
                <a:latin typeface="Consolas" panose="020B0609020204030204" pitchFamily="49" charset="0"/>
              </a:rPr>
              <a:t>    delete date;</a:t>
            </a:r>
          </a:p>
          <a:p>
            <a:r>
              <a:rPr lang="en-US" sz="1600" dirty="0">
                <a:latin typeface="Consolas" panose="020B0609020204030204" pitchFamily="49" charset="0"/>
              </a:rPr>
              <a:t>    date = new Date(y, m, d);</a:t>
            </a:r>
          </a:p>
          <a:p>
            <a:r>
              <a:rPr lang="en-US" sz="1600" dirty="0">
                <a:latin typeface="Consolas" panose="020B0609020204030204" pitchFamily="49" charset="0"/>
              </a:rPr>
              <a:t>}</a:t>
            </a:r>
          </a:p>
        </p:txBody>
      </p:sp>
      <p:sp>
        <p:nvSpPr>
          <p:cNvPr id="7" name="TextBox 6">
            <a:extLst>
              <a:ext uri="{FF2B5EF4-FFF2-40B4-BE49-F238E27FC236}">
                <a16:creationId xmlns:a16="http://schemas.microsoft.com/office/drawing/2014/main" id="{315A74E0-14F4-85BE-DB76-9D396C8F8297}"/>
              </a:ext>
            </a:extLst>
          </p:cNvPr>
          <p:cNvSpPr txBox="1"/>
          <p:nvPr>
            <p:custDataLst>
              <p:tags r:id="rId3"/>
            </p:custDataLst>
          </p:nvPr>
        </p:nvSpPr>
        <p:spPr>
          <a:xfrm>
            <a:off x="7025398" y="2638043"/>
            <a:ext cx="3645563" cy="1323439"/>
          </a:xfrm>
          <a:prstGeom prst="rect">
            <a:avLst/>
          </a:prstGeom>
          <a:noFill/>
        </p:spPr>
        <p:txBody>
          <a:bodyPr wrap="square" rtlCol="0">
            <a:spAutoFit/>
          </a:bodyPr>
          <a:lstStyle/>
          <a:p>
            <a:r>
              <a:rPr lang="en-US" sz="1600" dirty="0">
                <a:latin typeface="Consolas" panose="020B0609020204030204" pitchFamily="49" charset="0"/>
              </a:rPr>
              <a:t>void Person::setDate(Date* d)</a:t>
            </a:r>
          </a:p>
          <a:p>
            <a:r>
              <a:rPr lang="en-US" sz="1600" dirty="0">
                <a:latin typeface="Consolas" panose="020B0609020204030204" pitchFamily="49" charset="0"/>
              </a:rPr>
              <a:t>{</a:t>
            </a:r>
          </a:p>
          <a:p>
            <a:r>
              <a:rPr lang="en-US" sz="1600" dirty="0">
                <a:latin typeface="Consolas" panose="020B0609020204030204" pitchFamily="49" charset="0"/>
              </a:rPr>
              <a:t>    delete date;</a:t>
            </a:r>
          </a:p>
          <a:p>
            <a:r>
              <a:rPr lang="en-US" sz="1600" dirty="0">
                <a:latin typeface="Consolas" panose="020B0609020204030204" pitchFamily="49" charset="0"/>
              </a:rPr>
              <a:t>    date = d;</a:t>
            </a:r>
          </a:p>
          <a:p>
            <a:r>
              <a:rPr lang="en-US" sz="1600" dirty="0">
                <a:latin typeface="Consolas" panose="020B0609020204030204" pitchFamily="49" charset="0"/>
              </a:rPr>
              <a:t>}</a:t>
            </a:r>
          </a:p>
        </p:txBody>
      </p:sp>
    </p:spTree>
    <p:extLst>
      <p:ext uri="{BB962C8B-B14F-4D97-AF65-F5344CB8AC3E}">
        <p14:creationId xmlns:p14="http://schemas.microsoft.com/office/powerpoint/2010/main" val="110902799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299119-76E5-E5DA-9035-9D46429E166F}"/>
              </a:ext>
            </a:extLst>
          </p:cNvPr>
          <p:cNvSpPr>
            <a:spLocks noGrp="1"/>
          </p:cNvSpPr>
          <p:nvPr>
            <p:ph type="title"/>
            <p:custDataLst>
              <p:tags r:id="rId1"/>
            </p:custDataLst>
          </p:nvPr>
        </p:nvSpPr>
        <p:spPr bwMode="black">
          <a:xfrm>
            <a:off x="9092352" y="2850676"/>
            <a:ext cx="2441180" cy="830997"/>
          </a:xfrm>
          <a:prstGeom prst="rect">
            <a:avLst/>
          </a:prstGeom>
          <a:solidFill>
            <a:srgbClr val="FFFFFF"/>
          </a:solidFill>
          <a:ln w="31750" cap="sq">
            <a:solidFill>
              <a:srgbClr val="404040"/>
            </a:solidFill>
            <a:miter lim="800000"/>
          </a:ln>
        </p:spPr>
        <p:txBody>
          <a:bodyPr>
            <a:normAutofit/>
          </a:bodyPr>
          <a:lstStyle/>
          <a:p>
            <a:r>
              <a:rPr lang="en-US" sz="1600" dirty="0"/>
              <a:t>Actor 3</a:t>
            </a:r>
            <a:br>
              <a:rPr lang="en-US" sz="1600" dirty="0"/>
            </a:br>
            <a:r>
              <a:rPr lang="en-US" sz="1600" dirty="0"/>
              <a:t>display</a:t>
            </a:r>
          </a:p>
        </p:txBody>
      </p:sp>
      <p:sp>
        <p:nvSpPr>
          <p:cNvPr id="9" name="Rectangle 8">
            <a:extLst>
              <a:ext uri="{FF2B5EF4-FFF2-40B4-BE49-F238E27FC236}">
                <a16:creationId xmlns:a16="http://schemas.microsoft.com/office/drawing/2014/main" id="{F8307A29-FEF0-4293-B035-77F93A675F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custDataLst>
              <p:tags r:id="rId2"/>
            </p:custDataLst>
            <p:extLst>
              <p:ext uri="{386F3935-93C4-4BCD-93E2-E3B085C9AB24}">
                <p16:designElem xmlns:p16="http://schemas.microsoft.com/office/powerpoint/2015/main" val="1"/>
              </p:ext>
            </p:extLst>
          </p:nvPr>
        </p:nvSpPr>
        <p:spPr>
          <a:xfrm>
            <a:off x="636668" y="640080"/>
            <a:ext cx="7982712" cy="5263134"/>
          </a:xfrm>
          <a:prstGeom prst="rect">
            <a:avLst/>
          </a:prstGeom>
          <a:noFill/>
          <a:ln w="31750" cap="sq">
            <a:solidFill>
              <a:srgbClr val="FFFFFF"/>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Rectangle 10">
            <a:extLst>
              <a:ext uri="{FF2B5EF4-FFF2-40B4-BE49-F238E27FC236}">
                <a16:creationId xmlns:a16="http://schemas.microsoft.com/office/drawing/2014/main" id="{E45B9A22-D3E0-4A7A-8188-5F07F6BDC05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custDataLst>
              <p:tags r:id="rId3"/>
            </p:custDataLst>
            <p:extLst>
              <p:ext uri="{386F3935-93C4-4BCD-93E2-E3B085C9AB24}">
                <p16:designElem xmlns:p16="http://schemas.microsoft.com/office/powerpoint/2015/main" val="1"/>
              </p:ext>
            </p:extLst>
          </p:nvPr>
        </p:nvSpPr>
        <p:spPr>
          <a:xfrm>
            <a:off x="801520" y="802767"/>
            <a:ext cx="7653008" cy="493776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4" name="Graphic 3">
            <a:extLst>
              <a:ext uri="{FF2B5EF4-FFF2-40B4-BE49-F238E27FC236}">
                <a16:creationId xmlns:a16="http://schemas.microsoft.com/office/drawing/2014/main" id="{0C08AA78-9D1E-151F-08A8-4CD86205C3CF}"/>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1122417" y="1358520"/>
            <a:ext cx="7014799" cy="3826254"/>
          </a:xfrm>
          <a:prstGeom prst="rect">
            <a:avLst/>
          </a:prstGeom>
        </p:spPr>
      </p:pic>
      <p:sp>
        <p:nvSpPr>
          <p:cNvPr id="3" name="Arrow: Bent 2">
            <a:extLst>
              <a:ext uri="{FF2B5EF4-FFF2-40B4-BE49-F238E27FC236}">
                <a16:creationId xmlns:a16="http://schemas.microsoft.com/office/drawing/2014/main" id="{7A20F772-813A-B6CC-176B-EE13579C119B}"/>
              </a:ext>
            </a:extLst>
          </p:cNvPr>
          <p:cNvSpPr/>
          <p:nvPr>
            <p:custDataLst>
              <p:tags r:id="rId4"/>
            </p:custDataLst>
          </p:nvPr>
        </p:nvSpPr>
        <p:spPr>
          <a:xfrm rot="5400000">
            <a:off x="2499337" y="2365284"/>
            <a:ext cx="3153239" cy="2128426"/>
          </a:xfrm>
          <a:prstGeom prst="bentArrow">
            <a:avLst>
              <a:gd name="adj1" fmla="val 25000"/>
              <a:gd name="adj2" fmla="val 23232"/>
              <a:gd name="adj3" fmla="val 25000"/>
              <a:gd name="adj4" fmla="val 43750"/>
            </a:avLst>
          </a:prstGeom>
          <a:solidFill>
            <a:srgbClr val="FF0000">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5" name="Arrow: Bent 4">
            <a:extLst>
              <a:ext uri="{FF2B5EF4-FFF2-40B4-BE49-F238E27FC236}">
                <a16:creationId xmlns:a16="http://schemas.microsoft.com/office/drawing/2014/main" id="{A1CBCEE1-F37B-BC60-0266-85CB9A833504}"/>
              </a:ext>
            </a:extLst>
          </p:cNvPr>
          <p:cNvSpPr/>
          <p:nvPr>
            <p:custDataLst>
              <p:tags r:id="rId5"/>
            </p:custDataLst>
          </p:nvPr>
        </p:nvSpPr>
        <p:spPr>
          <a:xfrm rot="16200000" flipH="1">
            <a:off x="3634877" y="2398569"/>
            <a:ext cx="3086673" cy="2128424"/>
          </a:xfrm>
          <a:prstGeom prst="bentArrow">
            <a:avLst/>
          </a:prstGeom>
          <a:solidFill>
            <a:srgbClr val="FF0000">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Tree>
    <p:extLst>
      <p:ext uri="{BB962C8B-B14F-4D97-AF65-F5344CB8AC3E}">
        <p14:creationId xmlns:p14="http://schemas.microsoft.com/office/powerpoint/2010/main" val="3436768981"/>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2&quot;/&gt;&lt;/TableIndex&gt;&lt;/ShapeTextInfo&gt;"/>
</p:tagLst>
</file>

<file path=ppt/tags/tag10.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quot;/&gt;&lt;/TableIndex&gt;&lt;/ShapeTextInfo&gt;"/>
</p:tagLst>
</file>

<file path=ppt/tags/tag11.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2&quot;/&gt;&lt;/TableIndex&gt;&lt;/ShapeTextInfo&gt;"/>
</p:tagLst>
</file>

<file path=ppt/tags/tag12.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5&quot;/&gt;&lt;lineCharCount val=&quot;24&quot;/&gt;&lt;lineCharCount val=&quot;13&quot;/&gt;&lt;lineCharCount val=&quot;12&quot;/&gt;&lt;lineCharCount val=&quot;13&quot;/&gt;&lt;lineCharCount val=&quot;11&quot;/&gt;&lt;/TableIndex&gt;&lt;/ShapeTextInfo&gt;"/>
</p:tagLst>
</file>

<file path=ppt/tags/tag13.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5&quot;/&gt;&lt;lineCharCount val=&quot;24&quot;/&gt;&lt;lineCharCount val=&quot;13&quot;/&gt;&lt;lineCharCount val=&quot;12&quot;/&gt;&lt;lineCharCount val=&quot;13&quot;/&gt;&lt;lineCharCount val=&quot;11&quot;/&gt;&lt;/TableIndex&gt;&lt;/ShapeTextInfo&gt;"/>
</p:tagLst>
</file>

<file path=ppt/tags/tag14.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9&quot;/&gt;&lt;/TableIndex&gt;&lt;/ShapeTextInfo&gt;"/>
</p:tagLst>
</file>

<file path=ppt/tags/tag15.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16.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quot;/&gt;&lt;/TableIndex&gt;&lt;/ShapeTextInfo&gt;"/>
</p:tagLst>
</file>

<file path=ppt/tags/tag17.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2&quot;/&gt;&lt;/TableIndex&gt;&lt;/ShapeTextInfo&gt;"/>
</p:tagLst>
</file>

<file path=ppt/tags/tag18.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9&quot;/&gt;&lt;/TableIndex&gt;&lt;/ShapeTextInfo&gt;"/>
</p:tagLst>
</file>

<file path=ppt/tags/tag19.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2.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5&quot;/&gt;&lt;lineCharCount val=&quot;24&quot;/&gt;&lt;lineCharCount val=&quot;13&quot;/&gt;&lt;lineCharCount val=&quot;12&quot;/&gt;&lt;lineCharCount val=&quot;13&quot;/&gt;&lt;lineCharCount val=&quot;11&quot;/&gt;&lt;/TableIndex&gt;&lt;/ShapeTextInfo&gt;"/>
</p:tagLst>
</file>

<file path=ppt/tags/tag20.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quot;/&gt;&lt;/TableIndex&gt;&lt;/ShapeTextInfo&gt;"/>
</p:tagLst>
</file>

<file path=ppt/tags/tag21.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7&quot;/&gt;&lt;/TableIndex&gt;&lt;/ShapeTextInfo&gt;"/>
  <p:tag name="PRESENTER_DUMMYTAG" val="&lt;DummyForForceWrite&gt;&lt;/DummyForForceWrite&gt;"/>
  <p:tag name="HTML_SHAPEINFO" val="&lt;ThreeDShapeInfo&gt;&lt;uuid val=&quot;{5FDB8DA8-F2EA-4AD9-9E9F-B12BCBB0D7FB}&quot;/&gt;&lt;isInvalidForFieldText val=&quot;0&quot;/&gt;&lt;Image&gt;&lt;filename val=&quot;C:\Users\delroy\AppData\Local\Temp\CP97001103328Session\CPTrustFolder97001103343\PPTImport97001144046\data\asimages\{5FDB8DA8-F2EA-4AD9-9E9F-B12BCBB0D7FB}_1.png&quot;/&gt;&lt;left val=&quot;167&quot;/&gt;&lt;top val=&quot;249&quot;/&gt;&lt;width val=&quot;945&quot;/&gt;&lt;height val=&quot;174&quot;/&gt;&lt;hasText val=&quot;1&quot;/&gt;&lt;/Image&gt;&lt;/ThreeDShapeInfo&gt;"/>
</p:tagLst>
</file>

<file path=ppt/tags/tag22.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7&quot;/&gt;&lt;/TableIndex&gt;&lt;/ShapeTextInfo&gt;"/>
  <p:tag name="PRESENTER_DUMMYTAG" val="&lt;DummyForForceWrite&gt;&lt;/DummyForForceWrite&gt;"/>
  <p:tag name="HTML_SHAPEINFO" val="&lt;ThreeDShapeInfo&gt;&lt;uuid val=&quot;{36044C54-9727-47CF-AF15-DFB67284DD61}&quot;/&gt;&lt;isInvalidForFieldText val=&quot;0&quot;/&gt;&lt;Image&gt;&lt;filename val=&quot;C:\Users\delroy\AppData\Local\Temp\CP97001103328Session\CPTrustFolder97001103343\PPTImport97001144046\data\asimages\{36044C54-9727-47CF-AF15-DFB67284DD61}_1.png&quot;/&gt;&lt;left val=&quot;282&quot;/&gt;&lt;top val=&quot;452&quot;/&gt;&lt;width val=&quot;715&quot;/&gt;&lt;height val=&quot;135&quot;/&gt;&lt;hasText val=&quot;1&quot;/&gt;&lt;/Image&gt;&lt;/ThreeDShapeInfo&gt;"/>
</p:tagLst>
</file>

<file path=ppt/tags/tag23.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21&quot;/&gt;&lt;/TableIndex&gt;&lt;/ShapeTextInfo&gt;"/>
  <p:tag name="PRESENTER_DUMMYTAG" val="&lt;DummyForForceWrite&gt;&lt;/DummyForForceWrite&gt;"/>
  <p:tag name="HTML_SHAPEINFO" val="&lt;ThreeDShapeInfo&gt;&lt;uuid val=&quot;{4D485BB4-6E5B-487F-A94D-CB758CCCC275}&quot;/&gt;&lt;isInvalidForFieldText val=&quot;0&quot;/&gt;&lt;Image&gt;&lt;filename val=&quot;C:\Users\delroy\AppData\Local\Temp\CP97001103328Session\CPTrustFolder97001103343\PPTImport97001144046\data\asimages\{4D485BB4-6E5B-487F-A94D-CB758CCCC275}_1.png&quot;/&gt;&lt;left val=&quot;167&quot;/&gt;&lt;top val=&quot;647&quot;/&gt;&lt;width val=&quot;159&quot;/&gt;&lt;height val=&quot;35&quot;/&gt;&lt;hasText val=&quot;1&quot;/&gt;&lt;/Image&gt;&lt;/ThreeDShapeInfo&gt;"/>
</p:tagLst>
</file>

<file path=ppt/tags/tag24.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2&quot;/&gt;&lt;lineCharCount val=&quot;12&quot;/&gt;&lt;lineCharCount val=&quot;13&quot;/&gt;&lt;/TableIndex&gt;&lt;/ShapeTextInfo&gt;"/>
  <p:tag name="HTML_SHAPEINFO" val="&lt;ThreeDShapeInfo&gt;&lt;uuid val=&quot;{BB8DF452-AFCA-47B3-B2BF-912A3878A585}&quot;/&gt;&lt;isInvalidForFieldText val=&quot;0&quot;/&gt;&lt;Image&gt;&lt;filename val=&quot;C:\Users\delroy\AppData\Local\Temp\CP97001103328Session\CPTrustFolder97001103343\PPTImport97001144046\data\asimages\{BB8DF452-AFCA-47B3-B2BF-912A3878A585}_2.png&quot;/&gt;&lt;left val=&quot;953&quot;/&gt;&lt;top val=&quot;298&quot;/&gt;&lt;width val=&quot;257&quot;/&gt;&lt;height val=&quot;88&quot;/&gt;&lt;hasText val=&quot;1&quot;/&gt;&lt;/Image&gt;&lt;/ThreeDShapeInfo&gt;"/>
</p:tagLst>
</file>

<file path=ppt/tags/tag25.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26.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27.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2&quot;/&gt;&lt;lineCharCount val=&quot;8&quot;/&gt;&lt;lineCharCount val=&quot;10&quot;/&gt;&lt;/TableIndex&gt;&lt;/ShapeTextInfo&gt;"/>
  <p:tag name="HTML_SHAPEINFO" val="&lt;ThreeDShapeInfo&gt;&lt;uuid val=&quot;{01DE1720-3F1E-492D-8A9C-76D3E7A51128}&quot;/&gt;&lt;isInvalidForFieldText val=&quot;0&quot;/&gt;&lt;Image&gt;&lt;filename val=&quot;C:\Users\delroy\AppData\Local\Temp\CP97001103328Session\CPTrustFolder97001103343\PPTImport97001144046\data\asimages\{01DE1720-3F1E-492D-8A9C-76D3E7A51128}_3.png&quot;/&gt;&lt;left val=&quot;953&quot;/&gt;&lt;top val=&quot;298&quot;/&gt;&lt;width val=&quot;257&quot;/&gt;&lt;height val=&quot;88&quot;/&gt;&lt;hasText val=&quot;1&quot;/&gt;&lt;/Image&gt;&lt;/ThreeDShapeInfo&gt;"/>
</p:tagLst>
</file>

<file path=ppt/tags/tag28.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29.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3.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9&quot;/&gt;&lt;/TableIndex&gt;&lt;/ShapeTextInfo&gt;"/>
</p:tagLst>
</file>

<file path=ppt/tags/tag30.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31.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12&quot;/&gt;&lt;/TableIndex&gt;&lt;/ShapeTextInfo&gt;"/>
  <p:tag name="HTML_SHAPEINFO" val="&lt;ThreeDShapeInfo&gt;&lt;uuid val=&quot;{AA3EE225-7CD3-414F-8A63-600D4F61F16B}&quot;/&gt;&lt;isInvalidForFieldText val=&quot;0&quot;/&gt;&lt;Image&gt;&lt;filename val=&quot;C:\Users\delroy\AppData\Local\Temp\CP97001103328Session\CPTrustFolder97001103343\PPTImport97001144046\data\asimages\{AA3EE225-7CD3-414F-8A63-600D4F61F16B}_4.png&quot;/&gt;&lt;left val=&quot;233&quot;/&gt;&lt;top val=&quot;100&quot;/&gt;&lt;width val=&quot;813&quot;/&gt;&lt;height val=&quot;126&quot;/&gt;&lt;hasText val=&quot;1&quot;/&gt;&lt;/Image&gt;&lt;/ThreeDShapeInfo&gt;"/>
</p:tagLst>
</file>

<file path=ppt/tags/tag32.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4&quot;/&gt;&lt;lineCharCount val=&quot;13&quot;/&gt;&lt;lineCharCount val=&quot;1&quot;/&gt;&lt;lineCharCount val=&quot;21&quot;/&gt;&lt;lineCharCount val=&quot;18&quot;/&gt;&lt;lineCharCount val=&quot;20&quot;/&gt;&lt;lineCharCount val=&quot;18&quot;/&gt;&lt;lineCharCount val=&quot;21&quot;/&gt;&lt;lineCharCount val=&quot;1&quot;/&gt;&lt;lineCharCount val=&quot;13&quot;/&gt;&lt;lineCharCount val=&quot;2&quot;/&gt;&lt;lineCharCount val=&quot;13&quot;/&gt;&lt;lineCharCount val=&quot;22&quot;/&gt;&lt;lineCharCount val=&quot;22&quot;/&gt;&lt;lineCharCount val=&quot;31&quot;/&gt;&lt;/TableIndex&gt;&lt;/ShapeTextInfo&gt;"/>
  <p:tag name="HTML_SHAPEINFO" val="&lt;ThreeDShapeInfo&gt;&lt;uuid val=&quot;{467A35E9-1466-4E41-9894-99CCB6725101}&quot;/&gt;&lt;isInvalidForFieldText val=&quot;0&quot;/&gt;&lt;Image&gt;&lt;filename val=&quot;C:\Users\delroy\AppData\Local\Temp\CP97001103328Session\CPTrustFolder97001103343\PPTImport97001144046\data\asimages\{467A35E9-1466-4E41-9894-99CCB6725101}_4.png&quot;/&gt;&lt;left val=&quot;394&quot;/&gt;&lt;top val=&quot;254&quot;/&gt;&lt;width val=&quot;485&quot;/&gt;&lt;height val=&quot;426&quot;/&gt;&lt;hasText val=&quot;1&quot;/&gt;&lt;/Image&gt;&lt;/ThreeDShapeInfo&gt;"/>
</p:tagLst>
</file>

<file path=ppt/tags/tag33.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2&quot;/&gt;&lt;lineCharCount val=&quot;8&quot;/&gt;&lt;lineCharCount val=&quot;12&quot;/&gt;&lt;/TableIndex&gt;&lt;/ShapeTextInfo&gt;"/>
  <p:tag name="HTML_SHAPEINFO" val="&lt;ThreeDShapeInfo&gt;&lt;uuid val=&quot;{4B67305B-6201-48FF-9531-AE6131376589}&quot;/&gt;&lt;isInvalidForFieldText val=&quot;0&quot;/&gt;&lt;Image&gt;&lt;filename val=&quot;C:\Users\delroy\AppData\Local\Temp\CP97001103328Session\CPTrustFolder97001103343\PPTImport97001144046\data\asimages\{4B67305B-6201-48FF-9531-AE6131376589}_5.png&quot;/&gt;&lt;left val=&quot;953&quot;/&gt;&lt;top val=&quot;298&quot;/&gt;&lt;width val=&quot;257&quot;/&gt;&lt;height val=&quot;88&quot;/&gt;&lt;hasText val=&quot;1&quot;/&gt;&lt;/Image&gt;&lt;/ThreeDShapeInfo&gt;"/>
</p:tagLst>
</file>

<file path=ppt/tags/tag34.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35.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36.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 name="HTML_AUTOSHAPE_INFO" val="&lt;ThreeDShapeInfo&gt;&lt;uuid val=&quot;{48620F85-9BC6-47B8-A394-51DD219F799A}&quot;/&gt;&lt;isInvalidForFieldText val=&quot;1&quot;/&gt;&lt;Image&gt;&lt;filename val=&quot;C:\Users\delroy\AppData\Local\Temp\CP97001103328Session\CPTrustFolder97001103343\PPTImport97001144046\data\asimages\{48620F85-9BC6-47B8-A394-51DD219F799A}_5_S.png&quot;/&gt;&lt;left val=&quot;327&quot;/&gt;&lt;top val=&quot;177&quot;/&gt;&lt;width val=&quot;186&quot;/&gt;&lt;height val=&quot;348&quot;/&gt;&lt;hasText val=&quot;0&quot;/&gt;&lt;/Image&gt;&lt;Image&gt;&lt;filename val=&quot;C:\Users\delroy\AppData\Local\Temp\CP97001103328Session\CPTrustFolder97001103343\PPTImport97001144046\data\asimages\{48620F85-9BC6-47B8-A394-51DD219F799A}_5_T.png&quot;/&gt;&lt;left val=&quot;327&quot;/&gt;&lt;top val=&quot;177&quot;/&gt;&lt;width val=&quot;186&quot;/&gt;&lt;height val=&quot;348&quot;/&gt;&lt;hasText val=&quot;1&quot;/&gt;&lt;/Image&gt;&lt;/ThreeDShapeInfo&gt;"/>
</p:tagLst>
</file>

<file path=ppt/tags/tag37.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2&quot;/&gt;&lt;lineCharCount val=&quot;12&quot;/&gt;&lt;lineCharCount val=&quot;11&quot;/&gt;&lt;/TableIndex&gt;&lt;/ShapeTextInfo&gt;"/>
  <p:tag name="HTML_SHAPEINFO" val="&lt;ThreeDShapeInfo&gt;&lt;uuid val=&quot;{A19B5F35-FA43-4D8D-BFE3-8B0DBF0301DB}&quot;/&gt;&lt;isInvalidForFieldText val=&quot;0&quot;/&gt;&lt;Image&gt;&lt;filename val=&quot;C:\Users\delroy\AppData\Local\Temp\CP97001103328Session\CPTrustFolder97001103343\PPTImport97001144046\data\asimages\{A19B5F35-FA43-4D8D-BFE3-8B0DBF0301DB}_6.png&quot;/&gt;&lt;left val=&quot;953&quot;/&gt;&lt;top val=&quot;298&quot;/&gt;&lt;width val=&quot;257&quot;/&gt;&lt;height val=&quot;88&quot;/&gt;&lt;hasText val=&quot;1&quot;/&gt;&lt;/Image&gt;&lt;/ThreeDShapeInfo&gt;"/>
</p:tagLst>
</file>

<file path=ppt/tags/tag38.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39.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4.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40.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 name="HTML_AUTOSHAPE_INFO" val="&lt;ThreeDShapeInfo&gt;&lt;uuid val=&quot;{A9D56FC3-A041-40E1-99DD-416189DBADB5}&quot;/&gt;&lt;isInvalidForFieldText val=&quot;1&quot;/&gt;&lt;Image&gt;&lt;filename val=&quot;C:\Users\delroy\AppData\Local\Temp\CP97001103328Session\CPTrustFolder97001103343\PPTImport97001144046\data\asimages\{A9D56FC3-A041-40E1-99DD-416189DBADB5}_6_S.png&quot;/&gt;&lt;left val=&quot;466&quot;/&gt;&lt;top val=&quot;174&quot;/&gt;&lt;width val=&quot;193&quot;/&gt;&lt;height val=&quot;348&quot;/&gt;&lt;hasText val=&quot;0&quot;/&gt;&lt;/Image&gt;&lt;Image&gt;&lt;filename val=&quot;C:\Users\delroy\AppData\Local\Temp\CP97001103328Session\CPTrustFolder97001103343\PPTImport97001144046\data\asimages\{A9D56FC3-A041-40E1-99DD-416189DBADB5}_6_T.png&quot;/&gt;&lt;left val=&quot;466&quot;/&gt;&lt;top val=&quot;174&quot;/&gt;&lt;width val=&quot;193&quot;/&gt;&lt;height val=&quot;348&quot;/&gt;&lt;hasText val=&quot;1&quot;/&gt;&lt;/Image&gt;&lt;/ThreeDShapeInfo&gt;"/>
</p:tagLst>
</file>

<file path=ppt/tags/tag41.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12&quot;/&gt;&lt;/TableIndex&gt;&lt;/ShapeTextInfo&gt;"/>
  <p:tag name="HTML_SHAPEINFO" val="&lt;ThreeDShapeInfo&gt;&lt;uuid val=&quot;{57E7814A-5B00-46E0-87E9-F6C9FCB7C297}&quot;/&gt;&lt;isInvalidForFieldText val=&quot;0&quot;/&gt;&lt;Image&gt;&lt;filename val=&quot;C:\Users\delroy\AppData\Local\Temp\CP97001103328Session\CPTrustFolder97001103343\PPTImport97001144046\data\asimages\{57E7814A-5B00-46E0-87E9-F6C9FCB7C297}_7.png&quot;/&gt;&lt;left val=&quot;233&quot;/&gt;&lt;top val=&quot;100&quot;/&gt;&lt;width val=&quot;813&quot;/&gt;&lt;height val=&quot;126&quot;/&gt;&lt;hasText val=&quot;1&quot;/&gt;&lt;/Image&gt;&lt;/ThreeDShapeInfo&gt;"/>
</p:tagLst>
</file>

<file path=ppt/tags/tag42.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9&quot;/&gt;&lt;lineCharCount val=&quot;37&quot;/&gt;&lt;lineCharCount val=&quot;33&quot;/&gt;&lt;lineCharCount val=&quot;1&quot;/&gt;&lt;lineCharCount val=&quot;18&quot;/&gt;&lt;lineCharCount val=&quot;20&quot;/&gt;&lt;lineCharCount val=&quot;20&quot;/&gt;&lt;lineCharCount val=&quot;33&quot;/&gt;&lt;lineCharCount val=&quot;1&quot;/&gt;&lt;lineCharCount val=&quot;30&quot;/&gt;&lt;/TableIndex&gt;&lt;/ShapeTextInfo&gt;"/>
  <p:tag name="HTML_SHAPEINFO" val="&lt;ThreeDShapeInfo&gt;&lt;uuid val=&quot;{86E1A49B-41F0-495A-BBD5-EA53C31D0F5E}&quot;/&gt;&lt;isInvalidForFieldText val=&quot;0&quot;/&gt;&lt;Image&gt;&lt;filename val=&quot;C:\Users\delroy\AppData\Local\Temp\CP97001103328Session\CPTrustFolder97001103343\PPTImport97001144046\data\asimages\{86E1A49B-41F0-495A-BBD5-EA53C31D0F5E}_7.png&quot;/&gt;&lt;left val=&quot;345&quot;/&gt;&lt;top val=&quot;245&quot;/&gt;&lt;width val=&quot;584&quot;/&gt;&lt;height val=&quot;282&quot;/&gt;&lt;hasText val=&quot;1&quot;/&gt;&lt;/Image&gt;&lt;/ThreeDShapeInfo&gt;"/>
</p:tagLst>
</file>

<file path=ppt/tags/tag43.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28&quot;/&gt;&lt;/TableIndex&gt;&lt;/ShapeTextInfo&gt;"/>
  <p:tag name="HTML_SHAPEINFO" val="&lt;ThreeDShapeInfo&gt;&lt;uuid val=&quot;{F2598600-FD46-4CBD-A4F3-F94F49455671}&quot;/&gt;&lt;isInvalidForFieldText val=&quot;0&quot;/&gt;&lt;Image&gt;&lt;filename val=&quot;C:\Users\delroy\AppData\Local\Temp\CP97001103328Session\CPTrustFolder97001103343\PPTImport97001144046\data\asimages\{F2598600-FD46-4CBD-A4F3-F94F49455671}_8.png&quot;/&gt;&lt;left val=&quot;233&quot;/&gt;&lt;top val=&quot;100&quot;/&gt;&lt;width val=&quot;813&quot;/&gt;&lt;height val=&quot;126&quot;/&gt;&lt;hasText val=&quot;1&quot;/&gt;&lt;/Image&gt;&lt;/ThreeDShapeInfo&gt;"/>
</p:tagLst>
</file>

<file path=ppt/tags/tag44.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5&quot;/&gt;&lt;lineCharCount val=&quot;42&quot;/&gt;&lt;lineCharCount val=&quot;2&quot;/&gt;&lt;lineCharCount val=&quot;17&quot;/&gt;&lt;lineCharCount val=&quot;30&quot;/&gt;&lt;lineCharCount val=&quot;1&quot;/&gt;&lt;/TableIndex&gt;&lt;/ShapeTextInfo&gt;"/>
  <p:tag name="HTML_SHAPEINFO" val="&lt;ThreeDShapeInfo&gt;&lt;uuid val=&quot;{13CE4C0C-113A-4217-9059-4FF1ABFD7161}&quot;/&gt;&lt;isInvalidForFieldText val=&quot;0&quot;/&gt;&lt;Image&gt;&lt;filename val=&quot;C:\Users\delroy\AppData\Local\Temp\CP97001103328Session\CPTrustFolder97001103343\PPTImport97001144046\data\asimages\{13CE4C0C-113A-4217-9059-4FF1ABFD7161}_8.png&quot;/&gt;&lt;left val=&quot;156&quot;/&gt;&lt;top val=&quot;274&quot;/&gt;&lt;width val=&quot;505&quot;/&gt;&lt;height val=&quot;148&quot;/&gt;&lt;hasText val=&quot;1&quot;/&gt;&lt;/Image&gt;&lt;/ThreeDShapeInfo&gt;"/>
</p:tagLst>
</file>

<file path=ppt/tags/tag45.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5&quot;/&gt;&lt;lineCharCount val=&quot;30&quot;/&gt;&lt;lineCharCount val=&quot;2&quot;/&gt;&lt;lineCharCount val=&quot;17&quot;/&gt;&lt;lineCharCount val=&quot;14&quot;/&gt;&lt;lineCharCount val=&quot;1&quot;/&gt;&lt;/TableIndex&gt;&lt;/ShapeTextInfo&gt;"/>
  <p:tag name="HTML_SHAPEINFO" val="&lt;ThreeDShapeInfo&gt;&lt;uuid val=&quot;{A19E87DA-DD2B-4A73-A5E6-3BDA2DB71149}&quot;/&gt;&lt;isInvalidForFieldText val=&quot;0&quot;/&gt;&lt;Image&gt;&lt;filename val=&quot;C:\Users\delroy\AppData\Local\Temp\CP97001103328Session\CPTrustFolder97001103343\PPTImport97001144046\data\asimages\{A19E87DA-DD2B-4A73-A5E6-3BDA2DB71149}_8.png&quot;/&gt;&lt;left val=&quot;733&quot;/&gt;&lt;top val=&quot;274&quot;/&gt;&lt;width val=&quot;387&quot;/&gt;&lt;height val=&quot;148&quot;/&gt;&lt;hasText val=&quot;1&quot;/&gt;&lt;/Image&gt;&lt;/ThreeDShapeInfo&gt;"/>
</p:tagLst>
</file>

<file path=ppt/tags/tag46.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2&quot;/&gt;&lt;lineCharCount val=&quot;8&quot;/&gt;&lt;lineCharCount val=&quot;7&quot;/&gt;&lt;/TableIndex&gt;&lt;/ShapeTextInfo&gt;"/>
  <p:tag name="HTML_SHAPEINFO" val="&lt;ThreeDShapeInfo&gt;&lt;uuid val=&quot;{637715FC-750F-4F76-A58A-8354E2F202DA}&quot;/&gt;&lt;isInvalidForFieldText val=&quot;0&quot;/&gt;&lt;Image&gt;&lt;filename val=&quot;C:\Users\delroy\AppData\Local\Temp\CP97001103328Session\CPTrustFolder97001103343\PPTImport97001144046\data\asimages\{637715FC-750F-4F76-A58A-8354E2F202DA}_9.png&quot;/&gt;&lt;left val=&quot;953&quot;/&gt;&lt;top val=&quot;298&quot;/&gt;&lt;width val=&quot;257&quot;/&gt;&lt;height val=&quot;88&quot;/&gt;&lt;hasText val=&quot;1&quot;/&gt;&lt;/Image&gt;&lt;/ThreeDShapeInfo&gt;"/>
</p:tagLst>
</file>

<file path=ppt/tags/tag47.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48.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49.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 name="HTML_AUTOSHAPE_INFO" val="&lt;ThreeDShapeInfo&gt;&lt;uuid val=&quot;{85ED7581-24DD-451C-8F45-34E23BD371A1}&quot;/&gt;&lt;isInvalidForFieldText val=&quot;1&quot;/&gt;&lt;Image&gt;&lt;filename val=&quot;C:\Users\delroy\AppData\Local\Temp\CP97001103328Session\CPTrustFolder97001103343\PPTImport97001144046\data\asimages\{85ED7581-24DD-451C-8F45-34E23BD371A1}_9_S.png&quot;/&gt;&lt;left val=&quot;315&quot;/&gt;&lt;top val=&quot;193&quot;/&gt;&lt;width val=&quot;224&quot;/&gt;&lt;height val=&quot;332&quot;/&gt;&lt;hasText val=&quot;0&quot;/&gt;&lt;/Image&gt;&lt;Image&gt;&lt;filename val=&quot;C:\Users\delroy\AppData\Local\Temp\CP97001103328Session\CPTrustFolder97001103343\PPTImport97001144046\data\asimages\{85ED7581-24DD-451C-8F45-34E23BD371A1}_9_T.png&quot;/&gt;&lt;left val=&quot;315&quot;/&gt;&lt;top val=&quot;193&quot;/&gt;&lt;width val=&quot;224&quot;/&gt;&lt;height val=&quot;332&quot;/&gt;&lt;hasText val=&quot;1&quot;/&gt;&lt;/Image&gt;&lt;/ThreeDShapeInfo&gt;"/>
</p:tagLst>
</file>

<file path=ppt/tags/tag5.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quot;/&gt;&lt;/TableIndex&gt;&lt;/ShapeTextInfo&gt;"/>
</p:tagLst>
</file>

<file path=ppt/tags/tag50.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 name="HTML_AUTOSHAPE_INFO" val="&lt;ThreeDShapeInfo&gt;&lt;uuid val=&quot;{56447722-7363-4497-8131-B1162601FAC2}&quot;/&gt;&lt;isInvalidForFieldText val=&quot;1&quot;/&gt;&lt;Image&gt;&lt;filename val=&quot;C:\Users\delroy\AppData\Local\Temp\CP97001103328Session\CPTrustFolder97001103343\PPTImport97001144046\data\asimages\{56447722-7363-4497-8131-B1162601FAC2}_9_S.png&quot;/&gt;&lt;left val=&quot;431&quot;/&gt;&lt;top val=&quot;200&quot;/&gt;&lt;width val=&quot;224&quot;/&gt;&lt;height val=&quot;325&quot;/&gt;&lt;hasText val=&quot;0&quot;/&gt;&lt;/Image&gt;&lt;Image&gt;&lt;filename val=&quot;C:\Users\delroy\AppData\Local\Temp\CP97001103328Session\CPTrustFolder97001103343\PPTImport97001144046\data\asimages\{56447722-7363-4497-8131-B1162601FAC2}_9_T.png&quot;/&gt;&lt;left val=&quot;431&quot;/&gt;&lt;top val=&quot;200&quot;/&gt;&lt;width val=&quot;224&quot;/&gt;&lt;height val=&quot;325&quot;/&gt;&lt;hasText val=&quot;1&quot;/&gt;&lt;/Image&gt;&lt;/ThreeDShapeInfo&gt;"/>
</p:tagLst>
</file>

<file path=ppt/tags/tag51.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15&quot;/&gt;&lt;/TableIndex&gt;&lt;/ShapeTextInfo&gt;"/>
  <p:tag name="HTML_SHAPEINFO" val="&lt;ThreeDShapeInfo&gt;&lt;uuid val=&quot;{0DF0B229-6DBD-4338-80E2-421BE13683C1}&quot;/&gt;&lt;isInvalidForFieldText val=&quot;0&quot;/&gt;&lt;Image&gt;&lt;filename val=&quot;C:\Users\delroy\AppData\Local\Temp\CP97001103328Session\CPTrustFolder97001103343\PPTImport97001144046\data\asimages\{0DF0B229-6DBD-4338-80E2-421BE13683C1}_10.png&quot;/&gt;&lt;left val=&quot;233&quot;/&gt;&lt;top val=&quot;100&quot;/&gt;&lt;width val=&quot;813&quot;/&gt;&lt;height val=&quot;126&quot;/&gt;&lt;hasText val=&quot;1&quot;/&gt;&lt;/Image&gt;&lt;/ThreeDShapeInfo&gt;"/>
</p:tagLst>
</file>

<file path=ppt/tags/tag52.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7&quot;/&gt;&lt;lineCharCount val=&quot;23&quot;/&gt;&lt;lineCharCount val=&quot;2&quot;/&gt;&lt;lineCharCount val=&quot;26&quot;/&gt;&lt;lineCharCount val=&quot;20&quot;/&gt;&lt;lineCharCount val=&quot;25&quot;/&gt;&lt;lineCharCount val=&quot;25&quot;/&gt;&lt;lineCharCount val=&quot;1&quot;/&gt;&lt;/TableIndex&gt;&lt;/ShapeTextInfo&gt;"/>
  <p:tag name="HTML_SHAPEINFO" val="&lt;ThreeDShapeInfo&gt;&lt;uuid val=&quot;{012A03E8-5030-4E09-A013-AB26AED4B8E1}&quot;/&gt;&lt;isInvalidForFieldText val=&quot;0&quot;/&gt;&lt;Image&gt;&lt;filename val=&quot;C:\Users\delroy\AppData\Local\Temp\CP97001103328Session\CPTrustFolder97001103343\PPTImport97001144046\data\asimages\{012A03E8-5030-4E09-A013-AB26AED4B8E1}_10.png&quot;/&gt;&lt;left val=&quot;478&quot;/&gt;&lt;top val=&quot;283&quot;/&gt;&lt;width val=&quot;319&quot;/&gt;&lt;height val=&quot;200&quot;/&gt;&lt;hasText val=&quot;1&quot;/&gt;&lt;/Image&gt;&lt;/ThreeDShapeInfo&gt;"/>
</p:tagLst>
</file>

<file path=ppt/tags/tag53.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12&quot;/&gt;&lt;/TableIndex&gt;&lt;/ShapeTextInfo&gt;"/>
  <p:tag name="HTML_SHAPEINFO" val="&lt;ThreeDShapeInfo&gt;&lt;uuid val=&quot;{CF9FA128-82E6-4C16-9670-89EAD836CA78}&quot;/&gt;&lt;isInvalidForFieldText val=&quot;0&quot;/&gt;&lt;Image&gt;&lt;filename val=&quot;C:\Users\delroy\AppData\Local\Temp\CP97001103328Session\CPTrustFolder97001103343\PPTImport97001144046\data\asimages\{CF9FA128-82E6-4C16-9670-89EAD836CA78}_11.png&quot;/&gt;&lt;left val=&quot;953&quot;/&gt;&lt;top val=&quot;298&quot;/&gt;&lt;width val=&quot;257&quot;/&gt;&lt;height val=&quot;88&quot;/&gt;&lt;hasText val=&quot;1&quot;/&gt;&lt;/Image&gt;&lt;/ThreeDShapeInfo&gt;"/>
</p:tagLst>
</file>

<file path=ppt/tags/tag54.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55.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56.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57.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27&quot;/&gt;&lt;/TableIndex&gt;&lt;/ShapeTextInfo&gt;"/>
  <p:tag name="HTML_SHAPEINFO" val="&lt;ThreeDShapeInfo&gt;&lt;uuid val=&quot;{1CBBBEE1-638E-468B-9D6A-1A13C091D2E5}&quot;/&gt;&lt;isInvalidForFieldText val=&quot;0&quot;/&gt;&lt;Image&gt;&lt;filename val=&quot;C:\Users\delroy\AppData\Local\Temp\CP97001103328Session\CPTrustFolder97001103343\PPTImport97001144046\data\asimages\{1CBBBEE1-638E-468B-9D6A-1A13C091D2E5}_12.png&quot;/&gt;&lt;left val=&quot;233&quot;/&gt;&lt;top val=&quot;100&quot;/&gt;&lt;width val=&quot;813&quot;/&gt;&lt;height val=&quot;126&quot;/&gt;&lt;hasText val=&quot;1&quot;/&gt;&lt;/Image&gt;&lt;/ThreeDShapeInfo&gt;"/>
</p:tagLst>
</file>

<file path=ppt/tags/tag58.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5&quot;/&gt;&lt;lineCharCount val=&quot;77&quot;/&gt;&lt;lineCharCount val=&quot;1&quot;/&gt;&lt;lineCharCount val=&quot;1&quot;/&gt;&lt;lineCharCount val=&quot;1&quot;/&gt;&lt;lineCharCount val=&quot;89&quot;/&gt;&lt;/TableIndex&gt;&lt;/ShapeTextInfo&gt;"/>
  <p:tag name="HTML_SHAPEINFO" val="&lt;ThreeDShapeInfo&gt;&lt;uuid val=&quot;{6A651833-3396-4FA3-9E4B-6420A6D8F0C9}&quot;/&gt;&lt;isInvalidForFieldText val=&quot;0&quot;/&gt;&lt;Image&gt;&lt;filename val=&quot;C:\Users\delroy\AppData\Local\Temp\CP97001103328Session\CPTrustFolder97001103343\PPTImport97001144046\data\asimages\{6A651833-3396-4FA3-9E4B-6420A6D8F0C9}_12.png&quot;/&gt;&lt;left val=&quot;107&quot;/&gt;&lt;top val=&quot;327&quot;/&gt;&lt;width val=&quot;1065&quot;/&gt;&lt;height val=&quot;148&quot;/&gt;&lt;hasText val=&quot;1&quot;/&gt;&lt;/Image&gt;&lt;/ThreeDShapeInfo&gt;"/>
</p:tagLst>
</file>

<file path=ppt/tags/tag6.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2&quot;/&gt;&lt;lineCharCount val=&quot;27&quot;/&gt;&lt;lineCharCount val=&quot;5&quot;/&gt;&lt;/TableIndex&gt;&lt;/ShapeTextInfo&gt;"/>
</p:tagLst>
</file>

<file path=ppt/tags/tag7.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5&quot;/&gt;&lt;/TableIndex&gt;&lt;/ShapeTextInfo&gt;"/>
</p:tagLst>
</file>

<file path=ppt/tags/tag8.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9&quot;/&gt;&lt;/TableIndex&gt;&lt;/ShapeTextInfo&gt;"/>
</p:tagLst>
</file>

<file path=ppt/tags/tag9.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heme/theme1.xml><?xml version="1.0" encoding="utf-8"?>
<a:theme xmlns:a="http://schemas.openxmlformats.org/drawingml/2006/main" name="Parcel">
  <a:themeElements>
    <a:clrScheme name="Parcel">
      <a:dk1>
        <a:srgbClr val="000000"/>
      </a:dk1>
      <a:lt1>
        <a:srgbClr val="FFFFFF"/>
      </a:lt1>
      <a:dk2>
        <a:srgbClr val="4A5356"/>
      </a:dk2>
      <a:lt2>
        <a:srgbClr val="E8E3CE"/>
      </a:lt2>
      <a:accent1>
        <a:srgbClr val="F6A21D"/>
      </a:accent1>
      <a:accent2>
        <a:srgbClr val="9BAFB5"/>
      </a:accent2>
      <a:accent3>
        <a:srgbClr val="C96731"/>
      </a:accent3>
      <a:accent4>
        <a:srgbClr val="9CA383"/>
      </a:accent4>
      <a:accent5>
        <a:srgbClr val="87795D"/>
      </a:accent5>
      <a:accent6>
        <a:srgbClr val="A0988C"/>
      </a:accent6>
      <a:hlink>
        <a:srgbClr val="00B0F0"/>
      </a:hlink>
      <a:folHlink>
        <a:srgbClr val="738F97"/>
      </a:folHlink>
    </a:clrScheme>
    <a:fontScheme name="Parcel">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Parcel">
      <a:fillStyleLst>
        <a:solidFill>
          <a:schemeClr val="phClr"/>
        </a:solidFill>
        <a:gradFill rotWithShape="1">
          <a:gsLst>
            <a:gs pos="0">
              <a:schemeClr val="phClr">
                <a:tint val="80000"/>
                <a:satMod val="107000"/>
                <a:lumMod val="103000"/>
              </a:schemeClr>
            </a:gs>
            <a:gs pos="100000">
              <a:schemeClr val="phClr">
                <a:tint val="82000"/>
                <a:satMod val="109000"/>
                <a:lumMod val="103000"/>
              </a:schemeClr>
            </a:gs>
          </a:gsLst>
          <a:lin ang="5400000" scaled="0"/>
        </a:gradFill>
        <a:gradFill rotWithShape="1">
          <a:gsLst>
            <a:gs pos="0">
              <a:schemeClr val="phClr">
                <a:tint val="97000"/>
                <a:satMod val="100000"/>
                <a:lumMod val="102000"/>
              </a:schemeClr>
            </a:gs>
            <a:gs pos="50000">
              <a:schemeClr val="phClr">
                <a:shade val="100000"/>
                <a:satMod val="103000"/>
                <a:lumMod val="100000"/>
              </a:schemeClr>
            </a:gs>
            <a:gs pos="100000">
              <a:schemeClr val="phClr">
                <a:shade val="93000"/>
                <a:satMod val="11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31750" cap="flat" cmpd="sng" algn="ctr">
          <a:solidFill>
            <a:schemeClr val="phClr"/>
          </a:solidFill>
          <a:prstDash val="solid"/>
        </a:ln>
      </a:lnStyleLst>
      <a:effectStyleLst>
        <a:effectStyle>
          <a:effectLst/>
        </a:effectStyle>
        <a:effectStyle>
          <a:effectLst/>
        </a:effectStyle>
        <a:effectStyle>
          <a:effectLst>
            <a:outerShdw blurRad="55880" dist="15240" dir="5400000" algn="ctr" rotWithShape="0">
              <a:srgbClr val="000000">
                <a:alpha val="45000"/>
              </a:srgbClr>
            </a:outerShdw>
          </a:effectLst>
          <a:scene3d>
            <a:camera prst="orthographicFront">
              <a:rot lat="0" lon="0" rev="0"/>
            </a:camera>
            <a:lightRig rig="brightRoom" dir="tl"/>
          </a:scene3d>
          <a:sp3d prstMaterial="dkEdge">
            <a:bevelT w="0" h="0"/>
          </a:sp3d>
        </a:effectStyle>
      </a:effectStyleLst>
      <a:bgFillStyleLst>
        <a:solidFill>
          <a:schemeClr val="phClr"/>
        </a:solidFill>
        <a:solidFill>
          <a:schemeClr val="phClr">
            <a:tint val="95000"/>
            <a:satMod val="170000"/>
          </a:schemeClr>
        </a:solidFill>
        <a:gradFill rotWithShape="1">
          <a:gsLst>
            <a:gs pos="0">
              <a:schemeClr val="phClr">
                <a:tint val="97000"/>
                <a:shade val="100000"/>
                <a:satMod val="185000"/>
                <a:lumMod val="120000"/>
              </a:schemeClr>
            </a:gs>
            <a:gs pos="100000">
              <a:schemeClr val="phClr">
                <a:tint val="96000"/>
                <a:shade val="95000"/>
                <a:satMod val="215000"/>
                <a:lumMod val="80000"/>
              </a:schemeClr>
            </a:gs>
          </a:gsLst>
          <a:path path="circle">
            <a:fillToRect l="50000" t="55000" r="125000" b="100000"/>
          </a:path>
        </a:gradFill>
      </a:bgFillStyleLst>
    </a:fmtScheme>
  </a:themeElements>
  <a:objectDefaults/>
  <a:extraClrSchemeLst/>
  <a:extLst>
    <a:ext uri="{05A4C25C-085E-4340-85A3-A5531E510DB2}">
      <thm15:themeFamily xmlns:thm15="http://schemas.microsoft.com/office/thememl/2012/main" name="Parcel" id="{8BEC4385-4EB9-4D53-BFB5-0EA123736B6D}" vid="{4DB32801-28C0-48B0-8C1D-A9A58613615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Parcel</Template>
  <TotalTime>653</TotalTime>
  <Words>1251</Words>
  <Application>Microsoft Office PowerPoint</Application>
  <PresentationFormat>Widescreen</PresentationFormat>
  <Paragraphs>88</Paragraphs>
  <Slides>12</Slides>
  <Notes>12</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12</vt:i4>
      </vt:variant>
    </vt:vector>
  </HeadingPairs>
  <TitlesOfParts>
    <vt:vector size="17" baseType="lpstr">
      <vt:lpstr>Arial</vt:lpstr>
      <vt:lpstr>Calibri</vt:lpstr>
      <vt:lpstr>Consolas</vt:lpstr>
      <vt:lpstr>Gill Sans MT</vt:lpstr>
      <vt:lpstr>Parcel</vt:lpstr>
      <vt:lpstr>Actor 3</vt:lpstr>
      <vt:lpstr>Actor 3 UML Class Diagram</vt:lpstr>
      <vt:lpstr>Actor 3 Whole-Part</vt:lpstr>
      <vt:lpstr>Person.h (1)</vt:lpstr>
      <vt:lpstr>Actor 3 Constructors</vt:lpstr>
      <vt:lpstr>Aggregation alternative</vt:lpstr>
      <vt:lpstr>Person.h (2)</vt:lpstr>
      <vt:lpstr>Aggregation setter functions</vt:lpstr>
      <vt:lpstr>Actor 3 display</vt:lpstr>
      <vt:lpstr>person::display</vt:lpstr>
      <vt:lpstr>Actor 3 Core</vt:lpstr>
      <vt:lpstr>Actor And Star Constructors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Actor 3</dc:title>
  <dc:creator>Delroy Brinkerhoff</dc:creator>
  <cp:lastModifiedBy>Delroy Brinkerhoff</cp:lastModifiedBy>
  <cp:revision>27</cp:revision>
  <dcterms:created xsi:type="dcterms:W3CDTF">2016-07-13T22:03:45Z</dcterms:created>
  <dcterms:modified xsi:type="dcterms:W3CDTF">2023-05-27T18:56:03Z</dcterms:modified>
</cp:coreProperties>
</file>