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4" r:id="rId4"/>
    <p:sldId id="265" r:id="rId5"/>
    <p:sldId id="263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5/14/2023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 bwMode="blackWhite">
          <a:xfrm>
            <a:off x="1600200" y="2386744"/>
            <a:ext cx="8991600" cy="1645920"/>
          </a:xfrm>
          <a:prstGeom prst="rect">
            <a:avLst/>
          </a:prstGeom>
          <a:solidFill>
            <a:srgbClr val="FFFFFF"/>
          </a:solidFill>
          <a:ln w="3810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Using Aggregation:</a:t>
            </a:r>
            <a:br>
              <a:rPr lang="en-US" dirty="0"/>
            </a:br>
            <a:r>
              <a:rPr lang="en-US" dirty="0"/>
              <a:t>Whole-Part With Pointers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695194" y="4352544"/>
            <a:ext cx="6801612" cy="1239894"/>
          </a:xfrm>
        </p:spPr>
        <p:txBody>
          <a:bodyPr/>
          <a:lstStyle/>
          <a:p>
            <a:r>
              <a:rPr lang="en-US" dirty="0"/>
              <a:t>The whole sends messages to (i.e., calls functions in) its parts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22F899-EA2E-468E-921E-007A9CE00B2F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2231136" y="964692"/>
            <a:ext cx="3631692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Using Simple Aggregation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61AACE-6602-4A91-852E-8B504CBA4BC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7145123" y="1329550"/>
            <a:ext cx="29526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string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length()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find()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rfind()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PalNumber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string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sz="1400" dirty="0">
                <a:latin typeface="Consolas" panose="020B0609020204030204" pitchFamily="49" charset="0"/>
              </a:rPr>
              <a:t> pal;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bool isPal()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en-US" sz="1400" dirty="0">
                <a:latin typeface="Consolas" panose="020B0609020204030204" pitchFamily="49" charset="0"/>
              </a:rPr>
              <a:t>length()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en-US" sz="1400" dirty="0">
                <a:latin typeface="Consolas" panose="020B0609020204030204" pitchFamily="49" charset="0"/>
              </a:rPr>
              <a:t>find()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en-US" sz="1400" dirty="0">
                <a:latin typeface="Consolas" panose="020B0609020204030204" pitchFamily="49" charset="0"/>
              </a:rPr>
              <a:t>rfind()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6C0EB95-643F-E92C-F6B6-540E63E7072A}"/>
              </a:ext>
            </a:extLst>
          </p:cNvPr>
          <p:cNvPicPr>
            <a:picLocks noGrp="1" noChangeAspect="1"/>
          </p:cNvPicPr>
          <p:nvPr>
            <p:ph sz="half" idx="1"/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40755" y="3179379"/>
            <a:ext cx="3712877" cy="1676783"/>
          </a:xfrm>
        </p:spPr>
      </p:pic>
    </p:spTree>
    <p:extLst>
      <p:ext uri="{BB962C8B-B14F-4D97-AF65-F5344CB8AC3E}">
        <p14:creationId xmlns:p14="http://schemas.microsoft.com/office/powerpoint/2010/main" val="179820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Aggregation(1)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A7130E0-D306-A806-5BA1-5F486BEBDB49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07598" y="2482596"/>
            <a:ext cx="6988477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240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2EE6-668C-4434-9960-3B6164EF2B85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6054574" y="964692"/>
            <a:ext cx="4652017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Using aggregation with inheritance (1)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B30AD9-587C-4508-B0ED-DBE3F6DBB2A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924790" y="1328558"/>
            <a:ext cx="39477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Address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	    cout &lt;&lt; city &lt;&lt; ", "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Address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sz="1400" dirty="0">
                <a:latin typeface="Consolas" panose="020B0609020204030204" pitchFamily="49" charset="0"/>
              </a:rPr>
              <a:t> addr;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cout &lt;&lt; name &lt;&lt; end;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addr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en-US" sz="1400" dirty="0">
                <a:latin typeface="Consolas" panose="020B0609020204030204" pitchFamily="49" charset="0"/>
              </a:rPr>
              <a:t>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FDAEDE-B420-4096-8A59-F121DA6B2C6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696729" y="2379211"/>
            <a:ext cx="34326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Student : public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Person::display();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cout &lt;&lt; gpa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05711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D7C5BE-418C-4A44-91BF-28E411F75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custDataLst>
              <p:tags r:id="rId1"/>
            </p:custDataLst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120" y="1559052"/>
            <a:ext cx="10271760" cy="4347972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 bwMode="black">
          <a:xfrm>
            <a:off x="2231136" y="964692"/>
            <a:ext cx="7729728" cy="1188720"/>
          </a:xfrm>
          <a:prstGeom prst="ellipse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200" dirty="0"/>
              <a:t>Inheritance &amp; Aggregation(2)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276BC23-A942-AE49-397B-68B11F1586EC}"/>
              </a:ext>
            </a:extLst>
          </p:cNvPr>
          <p:cNvPicPr>
            <a:picLocks noGrp="1" noChangeAspect="1"/>
          </p:cNvPicPr>
          <p:nvPr>
            <p:ph idx="1"/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63957" y="2482596"/>
            <a:ext cx="6875760" cy="2930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190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802EF-47CC-4E5E-B57C-826B561BE93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 bwMode="black">
          <a:xfrm>
            <a:off x="6045695" y="964692"/>
            <a:ext cx="4669773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/>
          <a:lstStyle/>
          <a:p>
            <a:r>
              <a:rPr lang="en-US" dirty="0"/>
              <a:t>Using aggregation with inheritance (2)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E668A-6EA4-4E77-BAB5-F1BA7D4C5FD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45220" y="1846556"/>
            <a:ext cx="457791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Pet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name &lt;&lt; " vaccinated on “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	&lt;&lt; vaccinations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name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phone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93FE10-02F9-4807-820F-A4FB22DA2F8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063666" y="2503503"/>
            <a:ext cx="365180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Owner : public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Pet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sz="1400" dirty="0">
                <a:latin typeface="Consolas" panose="020B0609020204030204" pitchFamily="49" charset="0"/>
              </a:rPr>
              <a:t> my_pet;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Person::display();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account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my_pet</a:t>
            </a:r>
            <a:r>
              <a:rPr lang="en-US" sz="1400" dirty="0">
                <a:solidFill>
                  <a:srgbClr val="FF0000"/>
                </a:solidFill>
                <a:latin typeface="Consolas" panose="020B0609020204030204" pitchFamily="49" charset="0"/>
              </a:rPr>
              <a:t>-&gt;</a:t>
            </a:r>
            <a:r>
              <a:rPr lang="en-US" sz="1400" dirty="0">
                <a:latin typeface="Consolas" panose="020B0609020204030204" pitchFamily="49" charset="0"/>
              </a:rPr>
              <a:t>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90838908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5&quot;/&gt;&lt;lineCharCount val=&quot;24&quot;/&gt;&lt;lineCharCount val=&quot;13&quot;/&gt;&lt;lineCharCount val=&quot;12&quot;/&gt;&lt;lineCharCount val=&quot;13&quot;/&gt;&lt;lineCharCount val=&quot;11&quot;/&gt;&lt;/TableIndex&gt;&lt;/ShapeTextInfo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2&quot;/&gt;&lt;/TableIndex&gt;&lt;/ShapeTextInfo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9&quot;/&gt;&lt;lineCharCount val=&quot;24&quot;/&gt;&lt;/TableIndex&gt;&lt;/ShapeTextInfo&gt;"/>
  <p:tag name="PRESENTER_DUMMYTAG" val="&lt;DummyForForceWrite&gt;&lt;/DummyForForceWrite&gt;"/>
  <p:tag name="HTML_SHAPEINFO" val="&lt;ThreeDShapeInfo&gt;&lt;uuid val=&quot;{280817DF-B7C3-4F95-99FA-149F3A864783}&quot;/&gt;&lt;isInvalidForFieldText val=&quot;0&quot;/&gt;&lt;Image&gt;&lt;filename val=&quot;C:\Users\delroy\AppData\Local\Temp\CP73688125781Session\CPTrustFolder73688125796\PPTImport73688166484\data\asimages\{280817DF-B7C3-4F95-99FA-149F3A864783}_1.png&quot;/&gt;&lt;left val=&quot;167&quot;/&gt;&lt;top val=&quot;249&quot;/&gt;&lt;width val=&quot;945&quot;/&gt;&lt;height val=&quot;174&quot;/&gt;&lt;hasText val=&quot;1&quot;/&gt;&lt;/Image&gt;&lt;/ThreeDShapeInfo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65&quot;/&gt;&lt;/TableIndex&gt;&lt;/ShapeTextInfo&gt;"/>
  <p:tag name="PRESENTER_DUMMYTAG" val="&lt;DummyForForceWrite&gt;&lt;/DummyForForceWrite&gt;"/>
  <p:tag name="HTML_SHAPEINFO" val="&lt;ThreeDShapeInfo&gt;&lt;uuid val=&quot;{D58A56F8-088A-46BE-84E6-3395688632D0}&quot;/&gt;&lt;isInvalidForFieldText val=&quot;0&quot;/&gt;&lt;Image&gt;&lt;filename val=&quot;C:\Users\delroy\AppData\Local\Temp\CP73688125781Session\CPTrustFolder73688125796\PPTImport73688166484\data\asimages\{D58A56F8-088A-46BE-84E6-3395688632D0}_1.png&quot;/&gt;&lt;left val=&quot;282&quot;/&gt;&lt;top val=&quot;452&quot;/&gt;&lt;width val=&quot;715&quot;/&gt;&lt;height val=&quot;134&quot;/&gt;&lt;hasText val=&quot;1&quot;/&gt;&lt;/Image&gt;&lt;/ThreeDShapeInfo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1&quot;/&gt;&lt;/TableIndex&gt;&lt;/ShapeTextInfo&gt;"/>
  <p:tag name="PRESENTER_DUMMYTAG" val="&lt;DummyForForceWrite&gt;&lt;/DummyForForceWrite&gt;"/>
  <p:tag name="HTML_SHAPEINFO" val="&lt;ThreeDShapeInfo&gt;&lt;uuid val=&quot;{1F3CA416-4CFF-4F70-981E-3B9E1FD7FDBD}&quot;/&gt;&lt;isInvalidForFieldText val=&quot;0&quot;/&gt;&lt;Image&gt;&lt;filename val=&quot;C:\Users\delroy\AppData\Local\Temp\CP73688125781Session\CPTrustFolder73688125796\PPTImport73688166484\data\asimages\{1F3CA416-4CFF-4F70-981E-3B9E1FD7FDBD}_1.png&quot;/&gt;&lt;left val=&quot;167&quot;/&gt;&lt;top val=&quot;647&quot;/&gt;&lt;width val=&quot;159&quot;/&gt;&lt;height val=&quot;35&quot;/&gt;&lt;hasText val=&quot;1&quot;/&gt;&lt;/Image&gt;&lt;/ThreeDShapeInfo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3&quot;/&gt;&lt;lineCharCount val=&quot;11&quot;/&gt;&lt;/TableIndex&gt;&lt;/ShapeTextInfo&gt;"/>
  <p:tag name="HTML_SHAPEINFO" val="&lt;ThreeDShapeInfo&gt;&lt;uuid val=&quot;{AB102082-18A8-49E9-A455-6741925E3507}&quot;/&gt;&lt;isInvalidForFieldText val=&quot;0&quot;/&gt;&lt;Image&gt;&lt;filename val=&quot;C:\Users\delroy\AppData\Local\Temp\CP73688125781Session\CPTrustFolder73688125796\PPTImport73688166484\data\asimages\{AB102082-18A8-49E9-A455-6741925E3507}_2.png&quot;/&gt;&lt;left val=&quot;233&quot;/&gt;&lt;top val=&quot;100&quot;/&gt;&lt;width val=&quot;382&quot;/&gt;&lt;height val=&quot;126&quot;/&gt;&lt;hasText val=&quot;1&quot;/&gt;&lt;/Image&gt;&lt;/ThreeDShapeInfo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0&quot;/&gt;&lt;lineCharCount val=&quot;13&quot;/&gt;&lt;lineCharCount val=&quot;2&quot;/&gt;&lt;lineCharCount val=&quot;10&quot;/&gt;&lt;lineCharCount val=&quot;22&quot;/&gt;&lt;lineCharCount val=&quot;20&quot;/&gt;&lt;lineCharCount val=&quot;21&quot;/&gt;&lt;lineCharCount val=&quot;3&quot;/&gt;&lt;lineCharCount val=&quot;1&quot;/&gt;&lt;lineCharCount val=&quot;16&quot;/&gt;&lt;lineCharCount val=&quot;2&quot;/&gt;&lt;lineCharCount val=&quot;11&quot;/&gt;&lt;lineCharCount val=&quot;14&quot;/&gt;&lt;lineCharCount val=&quot;10&quot;/&gt;&lt;lineCharCount val=&quot;14&quot;/&gt;&lt;lineCharCount val=&quot;3&quot;/&gt;&lt;lineCharCount val=&quot;20&quot;/&gt;&lt;lineCharCount val=&quot;18&quot;/&gt;&lt;lineCharCount val=&quot;19&quot;/&gt;&lt;lineCharCount val=&quot;3&quot;/&gt;&lt;lineCharCount val=&quot;2&quot;/&gt;&lt;/TableIndex&gt;&lt;/ShapeTextInfo&gt;"/>
  <p:tag name="HTML_SHAPEINFO" val="&lt;ThreeDShapeInfo&gt;&lt;uuid val=&quot;{6E297026-75E0-4845-8D0A-1AB481D3E465}&quot;/&gt;&lt;isInvalidForFieldText val=&quot;0&quot;/&gt;&lt;Image&gt;&lt;filename val=&quot;C:\Users\delroy\AppData\Local\Temp\CP73688125781Session\CPTrustFolder73688125796\PPTImport73688166484\data\asimages\{6E297026-75E0-4845-8D0A-1AB481D3E465}_2.png&quot;/&gt;&lt;left val=&quot;747&quot;/&gt;&lt;top val=&quot;138&quot;/&gt;&lt;width val=&quot;313&quot;/&gt;&lt;height val=&quot;466&quot;/&gt;&lt;hasText val=&quot;1&quot;/&gt;&lt;/Image&gt;&lt;/ThreeDShapeInfo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7405CD7-DDC0-40B4-A272-2CAA0C01230B}&quot;/&gt;&lt;isInvalidForFieldText val=&quot;0&quot;/&gt;&lt;Image&gt;&lt;filename val=&quot;C:\Users\delroy\AppData\Local\Temp\CP73688125781Session\CPTrustFolder73688125796\PPTImport73688166484\data\asimages\{E7405CD7-DDC0-40B4-A272-2CAA0C01230B}_2.png&quot;/&gt;&lt;left val=&quot;234&quot;/&gt;&lt;top val=&quot;333&quot;/&gt;&lt;width val=&quot;391&quot;/&gt;&lt;height val=&quot;177&quot;/&gt;&lt;hasText val=&quot;1&quot;/&gt;&lt;/Image&gt;&lt;/ThreeDShapeInfo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FC787139-2EF6-442D-B3E9-5CC695F7811E}&quot;/&gt;&lt;isInvalidForFieldText val=&quot;0&quot;/&gt;&lt;Image&gt;&lt;filename val=&quot;C:\Users\delroy\AppData\Local\Temp\CP73688125781Session\CPTrustFolder73688125796\PPTImport73688166484\data\asimages\{FC787139-2EF6-442D-B3E9-5CC695F7811E}_3.png&quot;/&gt;&lt;left val=&quot;233&quot;/&gt;&lt;top val=&quot;100&quot;/&gt;&lt;width val=&quot;813&quot;/&gt;&lt;height val=&quot;126&quot;/&gt;&lt;hasText val=&quot;1&quot;/&gt;&lt;/Image&gt;&lt;/ThreeDShapeInfo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E0EDB1ED-B85B-4125-8991-12719B97E1D2}&quot;/&gt;&lt;isInvalidForFieldText val=&quot;0&quot;/&gt;&lt;Image&gt;&lt;filename val=&quot;C:\Users\delroy\AppData\Local\Temp\CP73688125781Session\CPTrustFolder73688125796\PPTImport73688166484\data\asimages\{E0EDB1ED-B85B-4125-8991-12719B97E1D2}_3.png&quot;/&gt;&lt;left val=&quot;273&quot;/&gt;&lt;top val=&quot;259&quot;/&gt;&lt;width val=&quot;735&quot;/&gt;&lt;height val=&quot;309&quot;/&gt;&lt;hasText val=&quot;1&quot;/&gt;&lt;/Image&gt;&lt;/ThreeDShapeInfo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8&quot;/&gt;&lt;lineCharCount val=&quot;20&quot;/&gt;&lt;/TableIndex&gt;&lt;/ShapeTextInfo&gt;"/>
  <p:tag name="HTML_SHAPEINFO" val="&lt;ThreeDShapeInfo&gt;&lt;uuid val=&quot;{B71A6030-4166-4644-AAF5-194B842CD879}&quot;/&gt;&lt;isInvalidForFieldText val=&quot;0&quot;/&gt;&lt;Image&gt;&lt;filename val=&quot;C:\Users\delroy\AppData\Local\Temp\CP73688125781Session\CPTrustFolder73688125796\PPTImport73688166484\data\asimages\{B71A6030-4166-4644-AAF5-194B842CD879}_4.png&quot;/&gt;&lt;left val=&quot;632&quot;/&gt;&lt;top val=&quot;100&quot;/&gt;&lt;width val=&quot;495&quot;/&gt;&lt;height val=&quot;126&quot;/&gt;&lt;hasText val=&quot;1&quot;/&gt;&lt;/Image&gt;&lt;/ThreeDShapeInfo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0&quot;/&gt;&lt;lineCharCount val=&quot;14&quot;/&gt;&lt;lineCharCount val=&quot;2&quot;/&gt;&lt;lineCharCount val=&quot;10&quot;/&gt;&lt;lineCharCount val=&quot;16&quot;/&gt;&lt;lineCharCount val=&quot;3&quot;/&gt;&lt;lineCharCount val=&quot;35&quot;/&gt;&lt;lineCharCount val=&quot;3&quot;/&gt;&lt;lineCharCount val=&quot;3&quot;/&gt;&lt;lineCharCount val=&quot;1&quot;/&gt;&lt;lineCharCount val=&quot;13&quot;/&gt;&lt;lineCharCount val=&quot;2&quot;/&gt;&lt;lineCharCount val=&quot;11&quot;/&gt;&lt;lineCharCount val=&quot;16&quot;/&gt;&lt;lineCharCount val=&quot;10&quot;/&gt;&lt;lineCharCount val=&quot;16&quot;/&gt;&lt;lineCharCount val=&quot;3&quot;/&gt;&lt;lineCharCount val=&quot;26&quot;/&gt;&lt;lineCharCount val=&quot;22&quot;/&gt;&lt;lineCharCount val=&quot;3&quot;/&gt;&lt;lineCharCount val=&quot;2&quot;/&gt;&lt;/TableIndex&gt;&lt;/ShapeTextInfo&gt;"/>
  <p:tag name="HTML_SHAPEINFO" val="&lt;ThreeDShapeInfo&gt;&lt;uuid val=&quot;{2D26BA39-2C46-4408-B9EE-A3D22E925843}&quot;/&gt;&lt;isInvalidForFieldText val=&quot;0&quot;/&gt;&lt;Image&gt;&lt;filename val=&quot;C:\Users\delroy\AppData\Local\Temp\CP73688125781Session\CPTrustFolder73688125796\PPTImport73688166484\data\asimages\{2D26BA39-2C46-4408-B9EE-A3D22E925843}_4.png&quot;/&gt;&lt;left val=&quot;199&quot;/&gt;&lt;top val=&quot;138&quot;/&gt;&lt;width val=&quot;417&quot;/&gt;&lt;height val=&quot;466&quot;/&gt;&lt;hasText val=&quot;1&quot;/&gt;&lt;/Image&gt;&lt;/ThreeDShapeInfo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9&quot;/&gt;&lt;lineCharCount val=&quot;30&quot;/&gt;&lt;lineCharCount val=&quot;2&quot;/&gt;&lt;lineCharCount val=&quot;10&quot;/&gt;&lt;lineCharCount val=&quot;16&quot;/&gt;&lt;lineCharCount val=&quot;3&quot;/&gt;&lt;lineCharCount val=&quot;24&quot;/&gt;&lt;lineCharCount val=&quot;26&quot;/&gt;&lt;lineCharCount val=&quot;3&quot;/&gt;&lt;lineCharCount val=&quot;1&quot;/&gt;&lt;/TableIndex&gt;&lt;/ShapeTextInfo&gt;"/>
  <p:tag name="HTML_SHAPEINFO" val="&lt;ThreeDShapeInfo&gt;&lt;uuid val=&quot;{F4F7B133-C3CD-41DA-BFA2-6E52202A48C6}&quot;/&gt;&lt;isInvalidForFieldText val=&quot;0&quot;/&gt;&lt;Image&gt;&lt;filename val=&quot;C:\Users\delroy\AppData\Local\Temp\CP73688125781Session\CPTrustFolder73688125796\PPTImport73688166484\data\asimages\{F4F7B133-C3CD-41DA-BFA2-6E52202A48C6}_4.png&quot;/&gt;&lt;left val=&quot;700&quot;/&gt;&lt;top val=&quot;248&quot;/&gt;&lt;width val=&quot;363&quot;/&gt;&lt;height val=&quot;219&quot;/&gt;&lt;hasText val=&quot;1&quot;/&gt;&lt;/Image&gt;&lt;/ThreeDShapeInfo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28&quot;/&gt;&lt;/TableIndex&gt;&lt;/ShapeTextInfo&gt;"/>
  <p:tag name="HTML_SHAPEINFO" val="&lt;ThreeDShapeInfo&gt;&lt;uuid val=&quot;{16874FC5-E58F-43C3-9975-75A553318078}&quot;/&gt;&lt;isInvalidForFieldText val=&quot;0&quot;/&gt;&lt;Image&gt;&lt;filename val=&quot;C:\Users\delroy\AppData\Local\Temp\CP73688125781Session\CPTrustFolder73688125796\PPTImport73688166484\data\asimages\{16874FC5-E58F-43C3-9975-75A553318078}_5.png&quot;/&gt;&lt;left val=&quot;233&quot;/&gt;&lt;top val=&quot;100&quot;/&gt;&lt;width val=&quot;813&quot;/&gt;&lt;height val=&quot;126&quot;/&gt;&lt;hasText val=&quot;1&quot;/&gt;&lt;/Image&gt;&lt;/ThreeDShapeInfo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9298C8CA-AD07-4B45-887B-8F3D1995EC6E}&quot;/&gt;&lt;isInvalidForFieldText val=&quot;0&quot;/&gt;&lt;Image&gt;&lt;filename val=&quot;C:\Users\delroy\AppData\Local\Temp\CP73688125781Session\CPTrustFolder73688125796\PPTImport73688166484\data\asimages\{9298C8CA-AD07-4B45-887B-8F3D1995EC6E}_5.png&quot;/&gt;&lt;left val=&quot;278&quot;/&gt;&lt;top val=&quot;259&quot;/&gt;&lt;width val=&quot;723&quot;/&gt;&lt;height val=&quot;309&quot;/&gt;&lt;hasText val=&quot;1&quot;/&gt;&lt;/Image&gt;&lt;/ThreeDShapeInfo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18&quot;/&gt;&lt;lineCharCount val=&quot;20&quot;/&gt;&lt;/TableIndex&gt;&lt;/ShapeTextInfo&gt;"/>
  <p:tag name="HTML_SHAPEINFO" val="&lt;ThreeDShapeInfo&gt;&lt;uuid val=&quot;{B6943C31-2AA8-4202-B91A-F6AD18E211A3}&quot;/&gt;&lt;isInvalidForFieldText val=&quot;0&quot;/&gt;&lt;Image&gt;&lt;filename val=&quot;C:\Users\delroy\AppData\Local\Temp\CP73688125781Session\CPTrustFolder73688125796\PPTImport73688166484\data\asimages\{B6943C31-2AA8-4202-B91A-F6AD18E211A3}_6.png&quot;/&gt;&lt;left val=&quot;632&quot;/&gt;&lt;top val=&quot;100&quot;/&gt;&lt;width val=&quot;495&quot;/&gt;&lt;height val=&quot;126&quot;/&gt;&lt;hasText val=&quot;1&quot;/&gt;&lt;/Image&gt;&lt;/ThreeDShapeInfo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9&quot;/&gt;&lt;lineCharCount val=&quot;10&quot;/&gt;&lt;lineCharCount val=&quot;2&quot;/&gt;&lt;lineCharCount val=&quot;10&quot;/&gt;&lt;lineCharCount val=&quot;16&quot;/&gt;&lt;lineCharCount val=&quot;3&quot;/&gt;&lt;lineCharCount val=&quot;36&quot;/&gt;&lt;lineCharCount val=&quot;28&quot;/&gt;&lt;lineCharCount val=&quot;3&quot;/&gt;&lt;lineCharCount val=&quot;3&quot;/&gt;&lt;lineCharCount val=&quot;1&quot;/&gt;&lt;lineCharCount val=&quot;13&quot;/&gt;&lt;lineCharCount val=&quot;2&quot;/&gt;&lt;lineCharCount val=&quot;10&quot;/&gt;&lt;lineCharCount val=&quot;16&quot;/&gt;&lt;lineCharCount val=&quot;3&quot;/&gt;&lt;lineCharCount val=&quot;24&quot;/&gt;&lt;lineCharCount val=&quot;25&quot;/&gt;&lt;lineCharCount val=&quot;3&quot;/&gt;&lt;lineCharCount val=&quot;2&quot;/&gt;&lt;/TableIndex&gt;&lt;/ShapeTextInfo&gt;"/>
  <p:tag name="HTML_SHAPEINFO" val="&lt;ThreeDShapeInfo&gt;&lt;uuid val=&quot;{5B8FA503-FD3F-4E1C-A802-835FFAA86C26}&quot;/&gt;&lt;isInvalidForFieldText val=&quot;0&quot;/&gt;&lt;Image&gt;&lt;filename val=&quot;C:\Users\delroy\AppData\Local\Temp\CP73688125781Session\CPTrustFolder73688125796\PPTImport73688166484\data\asimages\{5B8FA503-FD3F-4E1C-A802-835FFAA86C26}_6.png&quot;/&gt;&lt;left val=&quot;117&quot;/&gt;&lt;top val=&quot;192&quot;/&gt;&lt;width val=&quot;483&quot;/&gt;&lt;height val=&quot;443&quot;/&gt;&lt;hasText val=&quot;1&quot;/&gt;&lt;/Image&gt;&lt;/ThreeDShapeInfo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2&quot;/&gt;&lt;lineCharCount val=&quot;28&quot;/&gt;&lt;lineCharCount val=&quot;2&quot;/&gt;&lt;lineCharCount val=&quot;11&quot;/&gt;&lt;lineCharCount val=&quot;14&quot;/&gt;&lt;lineCharCount val=&quot;10&quot;/&gt;&lt;lineCharCount val=&quot;16&quot;/&gt;&lt;lineCharCount val=&quot;3&quot;/&gt;&lt;lineCharCount val=&quot;21&quot;/&gt;&lt;lineCharCount val=&quot;27&quot;/&gt;&lt;lineCharCount val=&quot;21&quot;/&gt;&lt;lineCharCount val=&quot;3&quot;/&gt;&lt;lineCharCount val=&quot;2&quot;/&gt;&lt;/TableIndex&gt;&lt;/ShapeTextInfo&gt;"/>
  <p:tag name="HTML_SHAPEINFO" val="&lt;ThreeDShapeInfo&gt;&lt;uuid val=&quot;{D14BFC62-2C44-4FD0-9C32-286626CDBF40}&quot;/&gt;&lt;isInvalidForFieldText val=&quot;0&quot;/&gt;&lt;Image&gt;&lt;filename val=&quot;C:\Users\delroy\AppData\Local\Temp\CP73688125781Session\CPTrustFolder73688125796\PPTImport73688166484\data\asimages\{D14BFC62-2C44-4FD0-9C32-286626CDBF40}_6.png&quot;/&gt;&lt;left val=&quot;739&quot;/&gt;&lt;top val=&quot;261&quot;/&gt;&lt;width val=&quot;386&quot;/&gt;&lt;height val=&quot;286&quot;/&gt;&lt;hasText val=&quot;1&quot;/&gt;&lt;/Image&gt;&lt;/ThreeDShapeInfo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&quot;/&gt;&lt;/TableIndex&gt;&lt;/ShapeTextInfo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2&quot;/&gt;&lt;lineCharCount val=&quot;27&quot;/&gt;&lt;lineCharCount val=&quot;5&quot;/&gt;&lt;/TableIndex&gt;&lt;/ShapeTextInfo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35&quot;/&gt;&lt;/TableIndex&gt;&lt;/ShapeTextInfo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1&quot;/&gt;&lt;lineCharCount val=&quot;9&quot;/&gt;&lt;/TableIndex&gt;&lt;/ShapeTextInfo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TEXTINFO" val="&lt;ShapeTextInfo&gt;&lt;TableIndex row=&quot;-1&quot; col=&quot;-1&quot;&gt;&lt;linesCount val=&quot;0&quot;/&gt;&lt;/TableIndex&gt;&lt;/ShapeTextInfo&gt;"/>
</p:tagLst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514</TotalTime>
  <Words>337</Words>
  <Application>Microsoft Office PowerPoint</Application>
  <PresentationFormat>Widescreen</PresentationFormat>
  <Paragraphs>88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Consolas</vt:lpstr>
      <vt:lpstr>Gill Sans MT</vt:lpstr>
      <vt:lpstr>Parcel</vt:lpstr>
      <vt:lpstr>Using Aggregation: Whole-Part With Pointers</vt:lpstr>
      <vt:lpstr>Using Simple Aggregation</vt:lpstr>
      <vt:lpstr>Inheritance &amp; Aggregation(1)</vt:lpstr>
      <vt:lpstr>Using aggregation with inheritance (1)</vt:lpstr>
      <vt:lpstr>Inheritance &amp; Aggregation(2)</vt:lpstr>
      <vt:lpstr>Using aggregation with inheritance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Aggregation</dc:title>
  <dc:creator>Delroy Brinkerhoff</dc:creator>
  <cp:lastModifiedBy>Delroy Brinkerhoff</cp:lastModifiedBy>
  <cp:revision>24</cp:revision>
  <dcterms:created xsi:type="dcterms:W3CDTF">2016-07-13T22:03:45Z</dcterms:created>
  <dcterms:modified xsi:type="dcterms:W3CDTF">2023-05-14T16:11:28Z</dcterms:modified>
</cp:coreProperties>
</file>