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ppt/tags/tag86.xml" ContentType="application/vnd.openxmlformats-officedocument.presentationml.tags+xml"/>
  <Override PartName="/ppt/tags/tag87.xml" ContentType="application/vnd.openxmlformats-officedocument.presentationml.tags+xml"/>
  <Override PartName="/ppt/tags/tag88.xml" ContentType="application/vnd.openxmlformats-officedocument.presentationml.tags+xml"/>
  <Override PartName="/ppt/tags/tag89.xml" ContentType="application/vnd.openxmlformats-officedocument.presentationml.tags+xml"/>
  <Override PartName="/ppt/tags/tag90.xml" ContentType="application/vnd.openxmlformats-officedocument.presentationml.tags+xml"/>
  <Override PartName="/ppt/tags/tag91.xml" ContentType="application/vnd.openxmlformats-officedocument.presentationml.tags+xml"/>
  <Override PartName="/ppt/tags/tag92.xml" ContentType="application/vnd.openxmlformats-officedocument.presentationml.tags+xml"/>
  <Override PartName="/ppt/tags/tag93.xml" ContentType="application/vnd.openxmlformats-officedocument.presentationml.tags+xml"/>
  <Override PartName="/ppt/tags/tag94.xml" ContentType="application/vnd.openxmlformats-officedocument.presentationml.tags+xml"/>
  <Override PartName="/ppt/tags/tag95.xml" ContentType="application/vnd.openxmlformats-officedocument.presentationml.tags+xml"/>
  <Override PartName="/ppt/tags/tag96.xml" ContentType="application/vnd.openxmlformats-officedocument.presentationml.tags+xml"/>
  <Override PartName="/ppt/tags/tag97.xml" ContentType="application/vnd.openxmlformats-officedocument.presentationml.tags+xml"/>
  <Override PartName="/ppt/tags/tag98.xml" ContentType="application/vnd.openxmlformats-officedocument.presentationml.tags+xml"/>
  <Override PartName="/ppt/tags/tag99.xml" ContentType="application/vnd.openxmlformats-officedocument.presentationml.tags+xml"/>
  <Override PartName="/ppt/tags/tag100.xml" ContentType="application/vnd.openxmlformats-officedocument.presentationml.tags+xml"/>
  <Override PartName="/ppt/tags/tag101.xml" ContentType="application/vnd.openxmlformats-officedocument.presentationml.tags+xml"/>
  <Override PartName="/ppt/tags/tag102.xml" ContentType="application/vnd.openxmlformats-officedocument.presentationml.tags+xml"/>
  <Override PartName="/ppt/tags/tag103.xml" ContentType="application/vnd.openxmlformats-officedocument.presentationml.tags+xml"/>
  <Override PartName="/ppt/tags/tag104.xml" ContentType="application/vnd.openxmlformats-officedocument.presentationml.tags+xml"/>
  <Override PartName="/ppt/tags/tag105.xml" ContentType="application/vnd.openxmlformats-officedocument.presentationml.tags+xml"/>
  <Override PartName="/ppt/tags/tag106.xml" ContentType="application/vnd.openxmlformats-officedocument.presentationml.tags+xml"/>
  <Override PartName="/ppt/tags/tag107.xml" ContentType="application/vnd.openxmlformats-officedocument.presentationml.tags+xml"/>
  <Override PartName="/ppt/tags/tag108.xml" ContentType="application/vnd.openxmlformats-officedocument.presentationml.tags+xml"/>
  <Override PartName="/ppt/tags/tag109.xml" ContentType="application/vnd.openxmlformats-officedocument.presentationml.tags+xml"/>
  <Override PartName="/ppt/tags/tag110.xml" ContentType="application/vnd.openxmlformats-officedocument.presentationml.tags+xml"/>
  <Override PartName="/ppt/tags/tag111.xml" ContentType="application/vnd.openxmlformats-officedocument.presentationml.tags+xml"/>
  <Override PartName="/ppt/tags/tag112.xml" ContentType="application/vnd.openxmlformats-officedocument.presentationml.tags+xml"/>
  <Override PartName="/ppt/tags/tag113.xml" ContentType="application/vnd.openxmlformats-officedocument.presentationml.tags+xml"/>
  <Override PartName="/ppt/tags/tag114.xml" ContentType="application/vnd.openxmlformats-officedocument.presentationml.tags+xml"/>
  <Override PartName="/ppt/tags/tag115.xml" ContentType="application/vnd.openxmlformats-officedocument.presentationml.tags+xml"/>
  <Override PartName="/ppt/tags/tag116.xml" ContentType="application/vnd.openxmlformats-officedocument.presentationml.tags+xml"/>
  <Override PartName="/ppt/tags/tag117.xml" ContentType="application/vnd.openxmlformats-officedocument.presentationml.tags+xml"/>
  <Override PartName="/ppt/tags/tag118.xml" ContentType="application/vnd.openxmlformats-officedocument.presentationml.tags+xml"/>
  <Override PartName="/ppt/tags/tag119.xml" ContentType="application/vnd.openxmlformats-officedocument.presentationml.tags+xml"/>
  <Override PartName="/ppt/tags/tag120.xml" ContentType="application/vnd.openxmlformats-officedocument.presentationml.tags+xml"/>
  <Override PartName="/ppt/tags/tag121.xml" ContentType="application/vnd.openxmlformats-officedocument.presentationml.tags+xml"/>
  <Override PartName="/ppt/tags/tag122.xml" ContentType="application/vnd.openxmlformats-officedocument.presentationml.tags+xml"/>
  <Override PartName="/ppt/tags/tag123.xml" ContentType="application/vnd.openxmlformats-officedocument.presentationml.tags+xml"/>
  <Override PartName="/ppt/tags/tag124.xml" ContentType="application/vnd.openxmlformats-officedocument.presentationml.tags+xml"/>
  <Override PartName="/ppt/tags/tag125.xml" ContentType="application/vnd.openxmlformats-officedocument.presentationml.tags+xml"/>
  <Override PartName="/ppt/tags/tag126.xml" ContentType="application/vnd.openxmlformats-officedocument.presentationml.tags+xml"/>
  <Override PartName="/ppt/tags/tag127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1" r:id="rId3"/>
    <p:sldId id="272" r:id="rId4"/>
    <p:sldId id="271" r:id="rId5"/>
    <p:sldId id="270" r:id="rId6"/>
    <p:sldId id="257" r:id="rId7"/>
    <p:sldId id="268" r:id="rId8"/>
    <p:sldId id="266" r:id="rId9"/>
    <p:sldId id="267" r:id="rId10"/>
    <p:sldId id="269" r:id="rId11"/>
    <p:sldId id="258" r:id="rId12"/>
    <p:sldId id="273" r:id="rId13"/>
    <p:sldId id="259" r:id="rId14"/>
    <p:sldId id="260" r:id="rId15"/>
    <p:sldId id="274" r:id="rId16"/>
    <p:sldId id="263" r:id="rId17"/>
    <p:sldId id="262" r:id="rId18"/>
    <p:sldId id="265" r:id="rId19"/>
    <p:sldId id="264" r:id="rId2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38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8.xml"/><Relationship Id="rId2" Type="http://schemas.openxmlformats.org/officeDocument/2006/relationships/tags" Target="../tags/tag7.xml"/><Relationship Id="rId1" Type="http://schemas.openxmlformats.org/officeDocument/2006/relationships/tags" Target="../tags/tag6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0.xml"/><Relationship Id="rId4" Type="http://schemas.openxmlformats.org/officeDocument/2006/relationships/tags" Target="../tags/tag9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3.xml"/><Relationship Id="rId2" Type="http://schemas.openxmlformats.org/officeDocument/2006/relationships/tags" Target="../tags/tag12.xml"/><Relationship Id="rId1" Type="http://schemas.openxmlformats.org/officeDocument/2006/relationships/tags" Target="../tags/tag11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5.xml"/><Relationship Id="rId4" Type="http://schemas.openxmlformats.org/officeDocument/2006/relationships/tags" Target="../tags/tag1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18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17.xml"/><Relationship Id="rId1" Type="http://schemas.openxmlformats.org/officeDocument/2006/relationships/tags" Target="../tags/tag16.xml"/><Relationship Id="rId6" Type="http://schemas.openxmlformats.org/officeDocument/2006/relationships/tags" Target="../tags/tag21.xml"/><Relationship Id="rId5" Type="http://schemas.openxmlformats.org/officeDocument/2006/relationships/tags" Target="../tags/tag20.xml"/><Relationship Id="rId4" Type="http://schemas.openxmlformats.org/officeDocument/2006/relationships/tags" Target="../tags/tag19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29.xml"/><Relationship Id="rId3" Type="http://schemas.openxmlformats.org/officeDocument/2006/relationships/tags" Target="../tags/tag24.xml"/><Relationship Id="rId7" Type="http://schemas.openxmlformats.org/officeDocument/2006/relationships/tags" Target="../tags/tag28.xml"/><Relationship Id="rId2" Type="http://schemas.openxmlformats.org/officeDocument/2006/relationships/tags" Target="../tags/tag23.xml"/><Relationship Id="rId1" Type="http://schemas.openxmlformats.org/officeDocument/2006/relationships/tags" Target="../tags/tag22.xml"/><Relationship Id="rId6" Type="http://schemas.openxmlformats.org/officeDocument/2006/relationships/tags" Target="../tags/tag27.xml"/><Relationship Id="rId5" Type="http://schemas.openxmlformats.org/officeDocument/2006/relationships/tags" Target="../tags/tag26.xml"/><Relationship Id="rId4" Type="http://schemas.openxmlformats.org/officeDocument/2006/relationships/tags" Target="../tags/tag25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  <p:custDataLst>
              <p:tags r:id="rId1"/>
            </p:custDataLst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981806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33353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85053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63047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196239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4236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  <p:custDataLst>
              <p:tags r:id="rId1"/>
            </p:custDataLst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  <p:custDataLst>
              <p:tags r:id="rId2"/>
            </p:custDataLst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  <p:custDataLst>
              <p:tags r:id="rId3"/>
            </p:custDataLst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  <p:custDataLst>
              <p:tags r:id="rId4"/>
            </p:custDataLst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  <p:custDataLst>
              <p:tags r:id="rId8"/>
            </p:custDataLst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51363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118290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09036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69191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98021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5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4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3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  <p:custDataLst>
              <p:tags r:id="rId13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  <p:custDataLst>
              <p:tags r:id="rId14"/>
            </p:custDataLst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  <p:custDataLst>
              <p:tags r:id="rId15"/>
            </p:custDataLst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B40FB4B4-2185-4162-9846-7C5876CD7D32}" type="datetimeFigureOut">
              <a:rPr lang="en-US" smtClean="0"/>
              <a:t>8/12/2024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  <p:custDataLst>
              <p:tags r:id="rId16"/>
            </p:custDataLst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  <p:custDataLst>
              <p:tags r:id="rId17"/>
            </p:custDataLst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BD0C1318-927F-4BC9-B599-DD0BEB3764A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5246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2.xml"/><Relationship Id="rId2" Type="http://schemas.openxmlformats.org/officeDocument/2006/relationships/tags" Target="../tags/tag31.xml"/><Relationship Id="rId1" Type="http://schemas.openxmlformats.org/officeDocument/2006/relationships/tags" Target="../tags/tag30.xml"/><Relationship Id="rId4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tags" Target="../tags/tag79.xml"/><Relationship Id="rId13" Type="http://schemas.openxmlformats.org/officeDocument/2006/relationships/slideLayout" Target="../slideLayouts/slideLayout4.xml"/><Relationship Id="rId3" Type="http://schemas.openxmlformats.org/officeDocument/2006/relationships/tags" Target="../tags/tag74.xml"/><Relationship Id="rId7" Type="http://schemas.openxmlformats.org/officeDocument/2006/relationships/tags" Target="../tags/tag78.xml"/><Relationship Id="rId12" Type="http://schemas.openxmlformats.org/officeDocument/2006/relationships/tags" Target="../tags/tag83.xml"/><Relationship Id="rId2" Type="http://schemas.openxmlformats.org/officeDocument/2006/relationships/tags" Target="../tags/tag73.xml"/><Relationship Id="rId1" Type="http://schemas.openxmlformats.org/officeDocument/2006/relationships/tags" Target="../tags/tag72.xml"/><Relationship Id="rId6" Type="http://schemas.openxmlformats.org/officeDocument/2006/relationships/tags" Target="../tags/tag77.xml"/><Relationship Id="rId11" Type="http://schemas.openxmlformats.org/officeDocument/2006/relationships/tags" Target="../tags/tag82.xml"/><Relationship Id="rId5" Type="http://schemas.openxmlformats.org/officeDocument/2006/relationships/tags" Target="../tags/tag76.xml"/><Relationship Id="rId10" Type="http://schemas.openxmlformats.org/officeDocument/2006/relationships/tags" Target="../tags/tag81.xml"/><Relationship Id="rId4" Type="http://schemas.openxmlformats.org/officeDocument/2006/relationships/tags" Target="../tags/tag75.xml"/><Relationship Id="rId9" Type="http://schemas.openxmlformats.org/officeDocument/2006/relationships/tags" Target="../tags/tag80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tags" Target="../tags/tag86.xml"/><Relationship Id="rId7" Type="http://schemas.openxmlformats.org/officeDocument/2006/relationships/slideLayout" Target="../slideLayouts/slideLayout4.xml"/><Relationship Id="rId2" Type="http://schemas.openxmlformats.org/officeDocument/2006/relationships/tags" Target="../tags/tag85.xml"/><Relationship Id="rId1" Type="http://schemas.openxmlformats.org/officeDocument/2006/relationships/tags" Target="../tags/tag84.xml"/><Relationship Id="rId6" Type="http://schemas.openxmlformats.org/officeDocument/2006/relationships/tags" Target="../tags/tag89.xml"/><Relationship Id="rId5" Type="http://schemas.openxmlformats.org/officeDocument/2006/relationships/tags" Target="../tags/tag88.xml"/><Relationship Id="rId4" Type="http://schemas.openxmlformats.org/officeDocument/2006/relationships/tags" Target="../tags/tag8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tags" Target="../tags/tag92.xml"/><Relationship Id="rId7" Type="http://schemas.openxmlformats.org/officeDocument/2006/relationships/slideLayout" Target="../slideLayouts/slideLayout4.xml"/><Relationship Id="rId2" Type="http://schemas.openxmlformats.org/officeDocument/2006/relationships/tags" Target="../tags/tag91.xml"/><Relationship Id="rId1" Type="http://schemas.openxmlformats.org/officeDocument/2006/relationships/tags" Target="../tags/tag90.xml"/><Relationship Id="rId6" Type="http://schemas.openxmlformats.org/officeDocument/2006/relationships/tags" Target="../tags/tag95.xml"/><Relationship Id="rId5" Type="http://schemas.openxmlformats.org/officeDocument/2006/relationships/tags" Target="../tags/tag94.xml"/><Relationship Id="rId4" Type="http://schemas.openxmlformats.org/officeDocument/2006/relationships/tags" Target="../tags/tag93.xml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tags" Target="../tags/tag103.xml"/><Relationship Id="rId3" Type="http://schemas.openxmlformats.org/officeDocument/2006/relationships/tags" Target="../tags/tag98.xml"/><Relationship Id="rId7" Type="http://schemas.openxmlformats.org/officeDocument/2006/relationships/tags" Target="../tags/tag102.xml"/><Relationship Id="rId2" Type="http://schemas.openxmlformats.org/officeDocument/2006/relationships/tags" Target="../tags/tag97.xml"/><Relationship Id="rId1" Type="http://schemas.openxmlformats.org/officeDocument/2006/relationships/tags" Target="../tags/tag96.xml"/><Relationship Id="rId6" Type="http://schemas.openxmlformats.org/officeDocument/2006/relationships/tags" Target="../tags/tag101.xml"/><Relationship Id="rId11" Type="http://schemas.openxmlformats.org/officeDocument/2006/relationships/slideLayout" Target="../slideLayouts/slideLayout4.xml"/><Relationship Id="rId5" Type="http://schemas.openxmlformats.org/officeDocument/2006/relationships/tags" Target="../tags/tag100.xml"/><Relationship Id="rId10" Type="http://schemas.openxmlformats.org/officeDocument/2006/relationships/tags" Target="../tags/tag105.xml"/><Relationship Id="rId4" Type="http://schemas.openxmlformats.org/officeDocument/2006/relationships/tags" Target="../tags/tag99.xml"/><Relationship Id="rId9" Type="http://schemas.openxmlformats.org/officeDocument/2006/relationships/tags" Target="../tags/tag104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tags" Target="../tags/tag108.xml"/><Relationship Id="rId7" Type="http://schemas.openxmlformats.org/officeDocument/2006/relationships/slideLayout" Target="../slideLayouts/slideLayout4.xml"/><Relationship Id="rId2" Type="http://schemas.openxmlformats.org/officeDocument/2006/relationships/tags" Target="../tags/tag107.xml"/><Relationship Id="rId1" Type="http://schemas.openxmlformats.org/officeDocument/2006/relationships/tags" Target="../tags/tag106.xml"/><Relationship Id="rId6" Type="http://schemas.openxmlformats.org/officeDocument/2006/relationships/tags" Target="../tags/tag111.xml"/><Relationship Id="rId5" Type="http://schemas.openxmlformats.org/officeDocument/2006/relationships/tags" Target="../tags/tag110.xml"/><Relationship Id="rId4" Type="http://schemas.openxmlformats.org/officeDocument/2006/relationships/tags" Target="../tags/tag109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tags" Target="../tags/tag114.xml"/><Relationship Id="rId7" Type="http://schemas.openxmlformats.org/officeDocument/2006/relationships/slideLayout" Target="../slideLayouts/slideLayout4.xml"/><Relationship Id="rId2" Type="http://schemas.openxmlformats.org/officeDocument/2006/relationships/tags" Target="../tags/tag113.xml"/><Relationship Id="rId1" Type="http://schemas.openxmlformats.org/officeDocument/2006/relationships/tags" Target="../tags/tag112.xml"/><Relationship Id="rId6" Type="http://schemas.openxmlformats.org/officeDocument/2006/relationships/tags" Target="../tags/tag117.xml"/><Relationship Id="rId5" Type="http://schemas.openxmlformats.org/officeDocument/2006/relationships/tags" Target="../tags/tag116.xml"/><Relationship Id="rId4" Type="http://schemas.openxmlformats.org/officeDocument/2006/relationships/tags" Target="../tags/tag115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119.xml"/><Relationship Id="rId1" Type="http://schemas.openxmlformats.org/officeDocument/2006/relationships/tags" Target="../tags/tag118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121.xml"/><Relationship Id="rId1" Type="http://schemas.openxmlformats.org/officeDocument/2006/relationships/tags" Target="../tags/tag120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123.xml"/><Relationship Id="rId1" Type="http://schemas.openxmlformats.org/officeDocument/2006/relationships/tags" Target="../tags/tag12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tags" Target="../tags/tag126.xml"/><Relationship Id="rId2" Type="http://schemas.openxmlformats.org/officeDocument/2006/relationships/tags" Target="../tags/tag125.xml"/><Relationship Id="rId1" Type="http://schemas.openxmlformats.org/officeDocument/2006/relationships/tags" Target="../tags/tag124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5.xml"/><Relationship Id="rId4" Type="http://schemas.openxmlformats.org/officeDocument/2006/relationships/tags" Target="../tags/tag12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34.xml"/><Relationship Id="rId1" Type="http://schemas.openxmlformats.org/officeDocument/2006/relationships/tags" Target="../tags/tag3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36.xml"/><Relationship Id="rId1" Type="http://schemas.openxmlformats.org/officeDocument/2006/relationships/tags" Target="../tags/tag35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38.xml"/><Relationship Id="rId1" Type="http://schemas.openxmlformats.org/officeDocument/2006/relationships/tags" Target="../tags/tag3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40.xml"/><Relationship Id="rId1" Type="http://schemas.openxmlformats.org/officeDocument/2006/relationships/tags" Target="../tags/tag39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.xml"/><Relationship Id="rId3" Type="http://schemas.openxmlformats.org/officeDocument/2006/relationships/tags" Target="../tags/tag43.xml"/><Relationship Id="rId7" Type="http://schemas.openxmlformats.org/officeDocument/2006/relationships/tags" Target="../tags/tag47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6" Type="http://schemas.openxmlformats.org/officeDocument/2006/relationships/tags" Target="../tags/tag46.xml"/><Relationship Id="rId5" Type="http://schemas.openxmlformats.org/officeDocument/2006/relationships/tags" Target="../tags/tag45.xml"/><Relationship Id="rId4" Type="http://schemas.openxmlformats.org/officeDocument/2006/relationships/tags" Target="../tags/tag44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tags" Target="../tags/tag55.xml"/><Relationship Id="rId3" Type="http://schemas.openxmlformats.org/officeDocument/2006/relationships/tags" Target="../tags/tag50.xml"/><Relationship Id="rId7" Type="http://schemas.openxmlformats.org/officeDocument/2006/relationships/tags" Target="../tags/tag54.xml"/><Relationship Id="rId2" Type="http://schemas.openxmlformats.org/officeDocument/2006/relationships/tags" Target="../tags/tag49.xml"/><Relationship Id="rId1" Type="http://schemas.openxmlformats.org/officeDocument/2006/relationships/tags" Target="../tags/tag48.xml"/><Relationship Id="rId6" Type="http://schemas.openxmlformats.org/officeDocument/2006/relationships/tags" Target="../tags/tag53.xml"/><Relationship Id="rId5" Type="http://schemas.openxmlformats.org/officeDocument/2006/relationships/tags" Target="../tags/tag52.xml"/><Relationship Id="rId4" Type="http://schemas.openxmlformats.org/officeDocument/2006/relationships/tags" Target="../tags/tag51.xml"/><Relationship Id="rId9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tags" Target="../tags/tag63.xml"/><Relationship Id="rId3" Type="http://schemas.openxmlformats.org/officeDocument/2006/relationships/tags" Target="../tags/tag58.xml"/><Relationship Id="rId7" Type="http://schemas.openxmlformats.org/officeDocument/2006/relationships/tags" Target="../tags/tag62.xml"/><Relationship Id="rId2" Type="http://schemas.openxmlformats.org/officeDocument/2006/relationships/tags" Target="../tags/tag57.xml"/><Relationship Id="rId1" Type="http://schemas.openxmlformats.org/officeDocument/2006/relationships/tags" Target="../tags/tag56.xml"/><Relationship Id="rId6" Type="http://schemas.openxmlformats.org/officeDocument/2006/relationships/tags" Target="../tags/tag61.xml"/><Relationship Id="rId5" Type="http://schemas.openxmlformats.org/officeDocument/2006/relationships/tags" Target="../tags/tag60.xml"/><Relationship Id="rId4" Type="http://schemas.openxmlformats.org/officeDocument/2006/relationships/tags" Target="../tags/tag59.xml"/><Relationship Id="rId9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tags" Target="../tags/tag71.xml"/><Relationship Id="rId3" Type="http://schemas.openxmlformats.org/officeDocument/2006/relationships/tags" Target="../tags/tag66.xml"/><Relationship Id="rId7" Type="http://schemas.openxmlformats.org/officeDocument/2006/relationships/tags" Target="../tags/tag70.xml"/><Relationship Id="rId2" Type="http://schemas.openxmlformats.org/officeDocument/2006/relationships/tags" Target="../tags/tag65.xml"/><Relationship Id="rId1" Type="http://schemas.openxmlformats.org/officeDocument/2006/relationships/tags" Target="../tags/tag64.xml"/><Relationship Id="rId6" Type="http://schemas.openxmlformats.org/officeDocument/2006/relationships/tags" Target="../tags/tag69.xml"/><Relationship Id="rId5" Type="http://schemas.openxmlformats.org/officeDocument/2006/relationships/tags" Target="../tags/tag68.xml"/><Relationship Id="rId4" Type="http://schemas.openxmlformats.org/officeDocument/2006/relationships/tags" Target="../tags/tag67.xml"/><Relationship Id="rId9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  <p:custDataLst>
              <p:tags r:id="rId1"/>
            </p:custDataLst>
          </p:nvPr>
        </p:nvSpPr>
        <p:spPr bwMode="blackWhite">
          <a:xfrm>
            <a:off x="1600200" y="2386744"/>
            <a:ext cx="8991600" cy="1645920"/>
          </a:xfrm>
          <a:prstGeom prst="rect">
            <a:avLst/>
          </a:prstGeom>
          <a:solidFill>
            <a:srgbClr val="FFFFFF"/>
          </a:solidFill>
          <a:ln w="3810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Overloading</a:t>
            </a:r>
            <a:br>
              <a:rPr lang="en-US" dirty="0"/>
            </a:br>
            <a:r>
              <a:rPr lang="en-US" cap="none" dirty="0"/>
              <a:t>operator&lt;&lt; </a:t>
            </a:r>
            <a:r>
              <a:rPr lang="en-US" dirty="0"/>
              <a:t>and </a:t>
            </a:r>
            <a:r>
              <a:rPr lang="en-US" cap="none" dirty="0"/>
              <a:t>operator&gt;&gt;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2695194" y="4352544"/>
            <a:ext cx="6801612" cy="1239894"/>
          </a:xfrm>
        </p:spPr>
        <p:txBody>
          <a:bodyPr/>
          <a:lstStyle/>
          <a:p>
            <a:r>
              <a:rPr lang="en-US" dirty="0"/>
              <a:t>Common practices and patterns</a:t>
            </a:r>
          </a:p>
        </p:txBody>
      </p:sp>
      <p:sp>
        <p:nvSpPr>
          <p:cNvPr id="4" name="TextBox 3"/>
          <p:cNvSpPr txBox="1"/>
          <p:nvPr>
            <p:custDataLst>
              <p:tags r:id="rId3"/>
            </p:custDataLst>
          </p:nvPr>
        </p:nvSpPr>
        <p:spPr>
          <a:xfrm>
            <a:off x="1600200" y="6179127"/>
            <a:ext cx="150656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Delroy A. Brinkerhoff</a:t>
            </a:r>
          </a:p>
        </p:txBody>
      </p:sp>
    </p:spTree>
    <p:extLst>
      <p:ext uri="{BB962C8B-B14F-4D97-AF65-F5344CB8AC3E}">
        <p14:creationId xmlns:p14="http://schemas.microsoft.com/office/powerpoint/2010/main" val="212472604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ABF0A510-3EF8-50FF-457F-24D7E5F66E0B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6180501" y="2627479"/>
            <a:ext cx="3666653" cy="29527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DC32797-1757-C0E4-C322-F785453AAFFF}"/>
              </a:ext>
            </a:extLst>
          </p:cNvPr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Unchanging Function elements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2869C28-CD1E-5C26-2937-197AB7B25B41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543208" y="2638044"/>
            <a:ext cx="3666653" cy="29527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8A4640-F7DF-A662-99AE-6ACBC5777ED4}"/>
              </a:ext>
            </a:extLst>
          </p:cNvPr>
          <p:cNvSpPr>
            <a:spLocks noGrp="1"/>
          </p:cNvSpPr>
          <p:nvPr>
            <p:ph sz="half" idx="1"/>
            <p:custDataLst>
              <p:tags r:id="rId4"/>
            </p:custDataLst>
          </p:nvPr>
        </p:nvSpPr>
        <p:spPr>
          <a:xfrm>
            <a:off x="606582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ostream&amp; operator&lt;&lt;(ostream&amp; out,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format and print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out;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562F39-4B78-F3AC-1CDA-203CB5DDECE5}"/>
              </a:ext>
            </a:extLst>
          </p:cNvPr>
          <p:cNvSpPr>
            <a:spLocks noGrp="1"/>
          </p:cNvSpPr>
          <p:nvPr>
            <p:ph sz="half" idx="2"/>
            <p:custDataLst>
              <p:tags r:id="rId5"/>
            </p:custDataLst>
          </p:nvPr>
        </p:nvSpPr>
        <p:spPr>
          <a:xfrm>
            <a:off x="6264998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istream&amp; operator&gt;&gt;(istream&amp; in,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read data into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in;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08C8461-A1D1-A099-CEFB-B8B1ADBB5E57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>
            <a:off x="1023042" y="3340728"/>
            <a:ext cx="715223" cy="20822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BD48078-6862-164E-AC68-81BF8CA63AC8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>
            <a:off x="6679949" y="3331675"/>
            <a:ext cx="715223" cy="20822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8093525-3896-C116-77B3-1CCEF44985B5}"/>
              </a:ext>
            </a:extLst>
          </p:cNvPr>
          <p:cNvSpPr txBox="1"/>
          <p:nvPr>
            <p:custDataLst>
              <p:tags r:id="rId8"/>
            </p:custDataLst>
          </p:nvPr>
        </p:nvSpPr>
        <p:spPr>
          <a:xfrm>
            <a:off x="2231136" y="4345663"/>
            <a:ext cx="772972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Always friend functions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Always have a stream reference return type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The first parameter is always a stream reference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Always ends by returning the first parameter</a:t>
            </a: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621B3C54-AE1D-58B4-084D-6F0CDDA6B91D}"/>
              </a:ext>
            </a:extLst>
          </p:cNvPr>
          <p:cNvSpPr/>
          <p:nvPr>
            <p:custDataLst>
              <p:tags r:id="rId9"/>
            </p:custDataLst>
          </p:nvPr>
        </p:nvSpPr>
        <p:spPr>
          <a:xfrm>
            <a:off x="1738265" y="3340728"/>
            <a:ext cx="492871" cy="208229"/>
          </a:xfrm>
          <a:prstGeom prst="ellipse">
            <a:avLst/>
          </a:prstGeom>
          <a:noFill/>
          <a:ln w="19050">
            <a:solidFill>
              <a:srgbClr val="00B0F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955304FC-243B-030E-9611-87E1F195D717}"/>
              </a:ext>
            </a:extLst>
          </p:cNvPr>
          <p:cNvSpPr/>
          <p:nvPr>
            <p:custDataLst>
              <p:tags r:id="rId10"/>
            </p:custDataLst>
          </p:nvPr>
        </p:nvSpPr>
        <p:spPr>
          <a:xfrm>
            <a:off x="4132425" y="2696423"/>
            <a:ext cx="492871" cy="208229"/>
          </a:xfrm>
          <a:prstGeom prst="ellipse">
            <a:avLst/>
          </a:prstGeom>
          <a:noFill/>
          <a:ln w="19050">
            <a:solidFill>
              <a:srgbClr val="00B0F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07D9ECB7-0990-429D-1B03-D2563DBBFBC5}"/>
              </a:ext>
            </a:extLst>
          </p:cNvPr>
          <p:cNvSpPr/>
          <p:nvPr>
            <p:custDataLst>
              <p:tags r:id="rId11"/>
            </p:custDataLst>
          </p:nvPr>
        </p:nvSpPr>
        <p:spPr>
          <a:xfrm>
            <a:off x="9769718" y="2696423"/>
            <a:ext cx="492871" cy="208229"/>
          </a:xfrm>
          <a:prstGeom prst="ellipse">
            <a:avLst/>
          </a:prstGeom>
          <a:noFill/>
          <a:ln w="19050">
            <a:solidFill>
              <a:srgbClr val="00B0F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F0F9CC0D-3CA4-9C3C-F343-6AB56202B3CA}"/>
              </a:ext>
            </a:extLst>
          </p:cNvPr>
          <p:cNvSpPr/>
          <p:nvPr>
            <p:custDataLst>
              <p:tags r:id="rId12"/>
            </p:custDataLst>
          </p:nvPr>
        </p:nvSpPr>
        <p:spPr>
          <a:xfrm>
            <a:off x="7317252" y="3321867"/>
            <a:ext cx="492871" cy="208229"/>
          </a:xfrm>
          <a:prstGeom prst="ellipse">
            <a:avLst/>
          </a:prstGeom>
          <a:noFill/>
          <a:ln w="19050">
            <a:solidFill>
              <a:srgbClr val="00B0F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998795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32797-1757-C0E4-C322-F785453AAFFF}"/>
              </a:ext>
            </a:extLst>
          </p:cNvPr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Befriending class name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8A4640-F7DF-A662-99AE-6ACBC5777ED4}"/>
              </a:ext>
            </a:extLst>
          </p:cNvPr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6582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ostream&amp; operator&lt;&lt;(ostream&amp; out,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format and print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out;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562F39-4B78-F3AC-1CDA-203CB5DDECE5}"/>
              </a:ext>
            </a:extLst>
          </p:cNvPr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264998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istream&amp; operator&gt;&gt;(istream&amp; in,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read data into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in;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8A60D38-715C-2914-C82D-A946BC541AD1}"/>
              </a:ext>
            </a:extLst>
          </p:cNvPr>
          <p:cNvSpPr/>
          <p:nvPr>
            <p:custDataLst>
              <p:tags r:id="rId4"/>
            </p:custDataLst>
          </p:nvPr>
        </p:nvSpPr>
        <p:spPr>
          <a:xfrm>
            <a:off x="10201747" y="2638044"/>
            <a:ext cx="1059256" cy="32243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86A389F-239E-16A8-EF29-DFB56B23AFF2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>
            <a:off x="4633873" y="2627479"/>
            <a:ext cx="1059256" cy="32243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BFEB70A-4B35-4C96-70BE-C85F24364B66}"/>
              </a:ext>
            </a:extLst>
          </p:cNvPr>
          <p:cNvSpPr txBox="1"/>
          <p:nvPr>
            <p:custDataLst>
              <p:tags r:id="rId6"/>
            </p:custDataLst>
          </p:nvPr>
        </p:nvSpPr>
        <p:spPr>
          <a:xfrm>
            <a:off x="2231136" y="4345663"/>
            <a:ext cx="77297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The pattern requires a second reference parameter</a:t>
            </a:r>
          </a:p>
        </p:txBody>
      </p:sp>
    </p:spTree>
    <p:extLst>
      <p:ext uri="{BB962C8B-B14F-4D97-AF65-F5344CB8AC3E}">
        <p14:creationId xmlns:p14="http://schemas.microsoft.com/office/powerpoint/2010/main" val="320394547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32797-1757-C0E4-C322-F785453AAFFF}"/>
              </a:ext>
            </a:extLst>
          </p:cNvPr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Befriending class name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8A4640-F7DF-A662-99AE-6ACBC5777ED4}"/>
              </a:ext>
            </a:extLst>
          </p:cNvPr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6582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ostream&amp; operator&lt;&lt;(ostream&amp; out,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format and print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out;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562F39-4B78-F3AC-1CDA-203CB5DDECE5}"/>
              </a:ext>
            </a:extLst>
          </p:cNvPr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264998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istream&amp; operator&gt;&gt;(istream&amp; in,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read data into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in;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8A60D38-715C-2914-C82D-A946BC541AD1}"/>
              </a:ext>
            </a:extLst>
          </p:cNvPr>
          <p:cNvSpPr/>
          <p:nvPr>
            <p:custDataLst>
              <p:tags r:id="rId4"/>
            </p:custDataLst>
          </p:nvPr>
        </p:nvSpPr>
        <p:spPr>
          <a:xfrm>
            <a:off x="10201747" y="2638044"/>
            <a:ext cx="1059256" cy="32243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86A389F-239E-16A8-EF29-DFB56B23AFF2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>
            <a:off x="4633873" y="2627479"/>
            <a:ext cx="1059256" cy="32243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BFEB70A-4B35-4C96-70BE-C85F24364B66}"/>
              </a:ext>
            </a:extLst>
          </p:cNvPr>
          <p:cNvSpPr txBox="1"/>
          <p:nvPr>
            <p:custDataLst>
              <p:tags r:id="rId6"/>
            </p:custDataLst>
          </p:nvPr>
        </p:nvSpPr>
        <p:spPr>
          <a:xfrm>
            <a:off x="2231136" y="4345663"/>
            <a:ext cx="772972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The pattern requires a second reference parameter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Names the class defining or befriending the function</a:t>
            </a:r>
          </a:p>
        </p:txBody>
      </p:sp>
    </p:spTree>
    <p:extLst>
      <p:ext uri="{BB962C8B-B14F-4D97-AF65-F5344CB8AC3E}">
        <p14:creationId xmlns:p14="http://schemas.microsoft.com/office/powerpoint/2010/main" val="350479709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32797-1757-C0E4-C322-F785453AAFFF}"/>
              </a:ext>
            </a:extLst>
          </p:cNvPr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Programmer-chosen</a:t>
            </a:r>
            <a:br>
              <a:rPr lang="en-US" dirty="0"/>
            </a:br>
            <a:r>
              <a:rPr lang="en-US" dirty="0"/>
              <a:t>parameter names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8A4640-F7DF-A662-99AE-6ACBC5777ED4}"/>
              </a:ext>
            </a:extLst>
          </p:cNvPr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6582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ostream&amp; operator&lt;&lt;(ostream&amp; out,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format and print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out;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562F39-4B78-F3AC-1CDA-203CB5DDECE5}"/>
              </a:ext>
            </a:extLst>
          </p:cNvPr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264998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istream&amp; operator&gt;&gt;(istream&amp; in,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read data into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in;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DE591F2F-3343-CD58-75ED-E20FC73BBBC7}"/>
              </a:ext>
            </a:extLst>
          </p:cNvPr>
          <p:cNvSpPr/>
          <p:nvPr>
            <p:custDataLst>
              <p:tags r:id="rId4"/>
            </p:custDataLst>
          </p:nvPr>
        </p:nvSpPr>
        <p:spPr>
          <a:xfrm>
            <a:off x="1711105" y="3322623"/>
            <a:ext cx="520031" cy="226336"/>
          </a:xfrm>
          <a:prstGeom prst="ellipse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42392834-302D-66E8-2443-C47C868D5D0E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>
            <a:off x="4154032" y="2690855"/>
            <a:ext cx="520031" cy="226336"/>
          </a:xfrm>
          <a:prstGeom prst="ellipse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F9B92A63-86F3-C074-11FC-18D108003903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>
            <a:off x="5576932" y="2681802"/>
            <a:ext cx="416459" cy="226336"/>
          </a:xfrm>
          <a:prstGeom prst="ellipse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60A5711C-71DE-CCCC-D526-0619DCE2AF3E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>
            <a:off x="9797903" y="2681802"/>
            <a:ext cx="416459" cy="226336"/>
          </a:xfrm>
          <a:prstGeom prst="ellipse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54836871-03F0-841A-4B71-257A456B3DDA}"/>
              </a:ext>
            </a:extLst>
          </p:cNvPr>
          <p:cNvSpPr/>
          <p:nvPr>
            <p:custDataLst>
              <p:tags r:id="rId8"/>
            </p:custDataLst>
          </p:nvPr>
        </p:nvSpPr>
        <p:spPr>
          <a:xfrm>
            <a:off x="7340849" y="3315832"/>
            <a:ext cx="416459" cy="226336"/>
          </a:xfrm>
          <a:prstGeom prst="ellipse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47753A5E-E5FC-4977-CFC8-BA45D0DE359E}"/>
              </a:ext>
            </a:extLst>
          </p:cNvPr>
          <p:cNvSpPr/>
          <p:nvPr>
            <p:custDataLst>
              <p:tags r:id="rId9"/>
            </p:custDataLst>
          </p:nvPr>
        </p:nvSpPr>
        <p:spPr>
          <a:xfrm>
            <a:off x="11168959" y="2690855"/>
            <a:ext cx="416459" cy="226336"/>
          </a:xfrm>
          <a:prstGeom prst="ellipse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B029730-24C6-97F3-0A09-807C2AE99168}"/>
              </a:ext>
            </a:extLst>
          </p:cNvPr>
          <p:cNvSpPr txBox="1"/>
          <p:nvPr>
            <p:custDataLst>
              <p:tags r:id="rId10"/>
            </p:custDataLst>
          </p:nvPr>
        </p:nvSpPr>
        <p:spPr>
          <a:xfrm>
            <a:off x="2231136" y="4345663"/>
            <a:ext cx="77297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Programmers choose appropriate parameter names</a:t>
            </a:r>
          </a:p>
        </p:txBody>
      </p:sp>
    </p:spTree>
    <p:extLst>
      <p:ext uri="{BB962C8B-B14F-4D97-AF65-F5344CB8AC3E}">
        <p14:creationId xmlns:p14="http://schemas.microsoft.com/office/powerpoint/2010/main" val="44180879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32797-1757-C0E4-C322-F785453AAFFF}"/>
              </a:ext>
            </a:extLst>
          </p:cNvPr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Function-Specific tasks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8A4640-F7DF-A662-99AE-6ACBC5777ED4}"/>
              </a:ext>
            </a:extLst>
          </p:cNvPr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6582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ostream&amp; operator&lt;&lt;(ostream&amp; out,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format and print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out;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562F39-4B78-F3AC-1CDA-203CB5DDECE5}"/>
              </a:ext>
            </a:extLst>
          </p:cNvPr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264998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istream&amp; operator&gt;&gt;(istream&amp; in,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read data into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in;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E0A2D64-0CB1-4F76-69B5-1BE58B1A9483}"/>
              </a:ext>
            </a:extLst>
          </p:cNvPr>
          <p:cNvSpPr/>
          <p:nvPr>
            <p:custDataLst>
              <p:tags r:id="rId4"/>
            </p:custDataLst>
          </p:nvPr>
        </p:nvSpPr>
        <p:spPr>
          <a:xfrm>
            <a:off x="968721" y="3096285"/>
            <a:ext cx="3259247" cy="262551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2425C39-26EA-97E6-29B5-D6D91663289C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>
            <a:off x="6634681" y="3096284"/>
            <a:ext cx="3043473" cy="262551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0E0CB6E-98DC-F19B-D3E2-28D0C7FBAAC6}"/>
              </a:ext>
            </a:extLst>
          </p:cNvPr>
          <p:cNvSpPr txBox="1"/>
          <p:nvPr>
            <p:custDataLst>
              <p:tags r:id="rId6"/>
            </p:custDataLst>
          </p:nvPr>
        </p:nvSpPr>
        <p:spPr>
          <a:xfrm>
            <a:off x="2231136" y="4345663"/>
            <a:ext cx="77297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Functions are designed for specific objects or class instances</a:t>
            </a:r>
          </a:p>
        </p:txBody>
      </p:sp>
    </p:spTree>
    <p:extLst>
      <p:ext uri="{BB962C8B-B14F-4D97-AF65-F5344CB8AC3E}">
        <p14:creationId xmlns:p14="http://schemas.microsoft.com/office/powerpoint/2010/main" val="147329621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32797-1757-C0E4-C322-F785453AAFFF}"/>
              </a:ext>
            </a:extLst>
          </p:cNvPr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Function-Specific tasks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8A4640-F7DF-A662-99AE-6ACBC5777ED4}"/>
              </a:ext>
            </a:extLst>
          </p:cNvPr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6582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ostream&amp; operator&lt;&lt;(ostream&amp; out,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format and print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out;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562F39-4B78-F3AC-1CDA-203CB5DDECE5}"/>
              </a:ext>
            </a:extLst>
          </p:cNvPr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264998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istream&amp; operator&gt;&gt;(istream&amp; in,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read data into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in;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E0A2D64-0CB1-4F76-69B5-1BE58B1A9483}"/>
              </a:ext>
            </a:extLst>
          </p:cNvPr>
          <p:cNvSpPr/>
          <p:nvPr>
            <p:custDataLst>
              <p:tags r:id="rId4"/>
            </p:custDataLst>
          </p:nvPr>
        </p:nvSpPr>
        <p:spPr>
          <a:xfrm>
            <a:off x="968721" y="3096285"/>
            <a:ext cx="3259247" cy="262551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2425C39-26EA-97E6-29B5-D6D91663289C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>
            <a:off x="6634681" y="3096284"/>
            <a:ext cx="3043473" cy="262551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0E0CB6E-98DC-F19B-D3E2-28D0C7FBAAC6}"/>
              </a:ext>
            </a:extLst>
          </p:cNvPr>
          <p:cNvSpPr txBox="1"/>
          <p:nvPr>
            <p:custDataLst>
              <p:tags r:id="rId6"/>
            </p:custDataLst>
          </p:nvPr>
        </p:nvSpPr>
        <p:spPr>
          <a:xfrm>
            <a:off x="2231136" y="4345663"/>
            <a:ext cx="772972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Functions are designed for specific objects or class instances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 function’s exact operation depends on the befriending class’s members</a:t>
            </a:r>
          </a:p>
        </p:txBody>
      </p:sp>
    </p:spTree>
    <p:extLst>
      <p:ext uri="{BB962C8B-B14F-4D97-AF65-F5344CB8AC3E}">
        <p14:creationId xmlns:p14="http://schemas.microsoft.com/office/powerpoint/2010/main" val="268588052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DBE73526-4606-BF04-020D-B87DBA84E28D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082297" y="2638044"/>
            <a:ext cx="8048531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latin typeface="Consolas" panose="020B0609020204030204" pitchFamily="49" charset="0"/>
              </a:rPr>
              <a:t>class fraction</a:t>
            </a:r>
          </a:p>
          <a:p>
            <a:r>
              <a:rPr lang="en-US" dirty="0">
                <a:latin typeface="Consolas" panose="020B0609020204030204" pitchFamily="49" charset="0"/>
              </a:rPr>
              <a:t>{</a:t>
            </a:r>
          </a:p>
          <a:p>
            <a:r>
              <a:rPr lang="en-US" dirty="0">
                <a:latin typeface="Consolas" panose="020B0609020204030204" pitchFamily="49" charset="0"/>
              </a:rPr>
              <a:t>    private:</a:t>
            </a:r>
          </a:p>
          <a:p>
            <a:r>
              <a:rPr lang="en-US" dirty="0">
                <a:latin typeface="Consolas" panose="020B0609020204030204" pitchFamily="49" charset="0"/>
              </a:rPr>
              <a:t>        int numerator;</a:t>
            </a:r>
          </a:p>
          <a:p>
            <a:r>
              <a:rPr lang="en-US" dirty="0">
                <a:latin typeface="Consolas" panose="020B0609020204030204" pitchFamily="49" charset="0"/>
              </a:rPr>
              <a:t>        int denominator;</a:t>
            </a:r>
          </a:p>
          <a:p>
            <a:r>
              <a:rPr lang="en-US" dirty="0">
                <a:latin typeface="Consolas" panose="020B0609020204030204" pitchFamily="49" charset="0"/>
              </a:rPr>
              <a:t>    public:</a:t>
            </a:r>
          </a:p>
          <a:p>
            <a:r>
              <a:rPr lang="en-US" dirty="0">
                <a:latin typeface="Consolas" panose="020B0609020204030204" pitchFamily="49" charset="0"/>
              </a:rPr>
              <a:t>        friend ostream&amp; operator&lt;&lt;(ostream&amp; out, fraction&amp; f);</a:t>
            </a:r>
          </a:p>
          <a:p>
            <a:r>
              <a:rPr lang="en-US" dirty="0">
                <a:latin typeface="Consolas" panose="020B0609020204030204" pitchFamily="49" charset="0"/>
              </a:rPr>
              <a:t>        friend istream&amp; operator&gt;&gt;(istream&amp; in, fraction&amp; f);</a:t>
            </a:r>
          </a:p>
          <a:p>
            <a:r>
              <a:rPr lang="en-US" dirty="0">
                <a:latin typeface="Consolas" panose="020B0609020204030204" pitchFamily="49" charset="0"/>
              </a:rPr>
              <a:t>    private:</a:t>
            </a:r>
          </a:p>
          <a:p>
            <a:r>
              <a:rPr lang="en-US" dirty="0">
                <a:latin typeface="Consolas" panose="020B0609020204030204" pitchFamily="49" charset="0"/>
              </a:rPr>
              <a:t>        void reduce();</a:t>
            </a:r>
          </a:p>
          <a:p>
            <a:r>
              <a:rPr lang="en-US" dirty="0">
                <a:latin typeface="Consolas" panose="020B0609020204030204" pitchFamily="49" charset="0"/>
              </a:rPr>
              <a:t>};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5CE3692-3D6B-69FB-4393-F9B0AE5CEADD}"/>
              </a:ext>
            </a:extLst>
          </p:cNvPr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Simplified </a:t>
            </a:r>
            <a:r>
              <a:rPr lang="en-US" cap="none" dirty="0">
                <a:latin typeface="Consolas" panose="020B0609020204030204" pitchFamily="49" charset="0"/>
              </a:rPr>
              <a:t>fraction</a:t>
            </a:r>
            <a:r>
              <a:rPr lang="en-US" dirty="0"/>
              <a:t> class</a:t>
            </a:r>
          </a:p>
        </p:txBody>
      </p:sp>
    </p:spTree>
    <p:extLst>
      <p:ext uri="{BB962C8B-B14F-4D97-AF65-F5344CB8AC3E}">
        <p14:creationId xmlns:p14="http://schemas.microsoft.com/office/powerpoint/2010/main" val="331154325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958E82D5-C8F6-691D-F0F1-528E306AB03B}"/>
              </a:ext>
            </a:extLst>
          </p:cNvPr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Inserter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351B3DF-ACC5-9A05-09DF-A1D79C418BD3}"/>
              </a:ext>
            </a:extLst>
          </p:cNvPr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2231136" y="2638044"/>
            <a:ext cx="7729728" cy="3101983"/>
          </a:xfrm>
        </p:spPr>
        <p:txBody>
          <a:bodyPr>
            <a:norm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ostream&amp; operator&lt;&lt;(ostream&amp; out,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    out &lt;&lt; f.denominator &lt;&lt; "/" &lt;&lt; f.numerator;</a:t>
            </a:r>
          </a:p>
          <a:p>
            <a:pPr marL="0" indent="0">
              <a:spcBef>
                <a:spcPts val="0"/>
              </a:spcBef>
              <a:buNone/>
            </a:pPr>
            <a:endParaRPr lang="en-US" dirty="0">
              <a:latin typeface="Consolas" panose="020B06090202040302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    return out;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}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101178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44E73F-F1B8-6443-F09D-2186C86C0DFC}"/>
              </a:ext>
            </a:extLst>
          </p:cNvPr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extractor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DD91F8-483A-48AE-A1E4-50951161306C}"/>
              </a:ext>
            </a:extLst>
          </p:cNvPr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2230438" y="2638425"/>
            <a:ext cx="7731125" cy="3101975"/>
          </a:xfrm>
        </p:spPr>
        <p:txBody>
          <a:bodyPr>
            <a:norm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istream&amp; operator&gt;&gt;(istream&amp; in,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    cout &lt;&lt; "Please enter the numerator: ";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    in &gt;&gt; f.numerator;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    cout &lt;&lt; "Please enter the denominator: ";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    in &gt;&gt; f.denominator;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    f.reduce();</a:t>
            </a:r>
          </a:p>
          <a:p>
            <a:pPr marL="0" indent="0">
              <a:spcBef>
                <a:spcPts val="0"/>
              </a:spcBef>
              <a:buNone/>
            </a:pPr>
            <a:endParaRPr lang="en-US" dirty="0">
              <a:latin typeface="Consolas" panose="020B06090202040302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    return in;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144023003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06732459-AE20-4821-069E-313CCB7C88BA}"/>
              </a:ext>
            </a:extLst>
          </p:cNvPr>
          <p:cNvSpPr>
            <a:spLocks noGrp="1"/>
          </p:cNvSpPr>
          <p:nvPr>
            <p:ph type="body" idx="1"/>
            <p:custDataLst>
              <p:tags r:id="rId1"/>
            </p:custDataLst>
          </p:nvPr>
        </p:nvSpPr>
        <p:spPr>
          <a:xfrm>
            <a:off x="1583436" y="2313433"/>
            <a:ext cx="4270248" cy="704087"/>
          </a:xfrm>
        </p:spPr>
        <p:txBody>
          <a:bodyPr/>
          <a:lstStyle/>
          <a:p>
            <a:r>
              <a:rPr lang="en-US" dirty="0"/>
              <a:t>Client Code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1103F4C-C3BC-132A-120D-372E5B9D4756}"/>
              </a:ext>
            </a:extLst>
          </p:cNvPr>
          <p:cNvSpPr>
            <a:spLocks noGrp="1"/>
          </p:cNvSpPr>
          <p:nvPr>
            <p:ph sz="half" idx="2"/>
            <p:custDataLst>
              <p:tags r:id="rId2"/>
            </p:custDataLst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fraction left;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fraction right;</a:t>
            </a:r>
          </a:p>
          <a:p>
            <a:pPr marL="0" indent="0">
              <a:spcBef>
                <a:spcPts val="0"/>
              </a:spcBef>
              <a:buNone/>
            </a:pPr>
            <a:endParaRPr lang="en-US" dirty="0">
              <a:latin typeface="Consolas" panose="020B06090202040302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cin &gt;&gt; left;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cin &gt;&gt; right;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fraction result = left + right;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nsolas" panose="020B0609020204030204" pitchFamily="49" charset="0"/>
              </a:rPr>
              <a:t>cout &lt;&lt; result &lt;&lt; endl;</a:t>
            </a:r>
          </a:p>
        </p:txBody>
      </p:sp>
      <p:pic>
        <p:nvPicPr>
          <p:cNvPr id="6" name="Content Placeholder 5">
            <a:extLst>
              <a:ext uri="{FF2B5EF4-FFF2-40B4-BE49-F238E27FC236}">
                <a16:creationId xmlns:a16="http://schemas.microsoft.com/office/drawing/2014/main" id="{A0BAFBD1-A6E9-C4A8-4472-9F723A64A9C5}"/>
              </a:ext>
            </a:extLst>
          </p:cNvPr>
          <p:cNvPicPr>
            <a:picLocks noGrp="1" noChangeAspect="1"/>
          </p:cNvPicPr>
          <p:nvPr>
            <p:ph sz="quarter" idx="4"/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00253" y="3778972"/>
            <a:ext cx="4408311" cy="1363396"/>
          </a:xfrm>
        </p:spPr>
      </p:pic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688FAC4D-36F6-F7C4-1790-699FB75C0AFD}"/>
              </a:ext>
            </a:extLst>
          </p:cNvPr>
          <p:cNvSpPr>
            <a:spLocks noGrp="1"/>
          </p:cNvSpPr>
          <p:nvPr>
            <p:ph type="body" sz="quarter" idx="13"/>
            <p:custDataLst>
              <p:tags r:id="rId3"/>
            </p:custDataLst>
          </p:nvPr>
        </p:nvSpPr>
        <p:spPr>
          <a:xfrm>
            <a:off x="6338316" y="2313433"/>
            <a:ext cx="4270248" cy="704087"/>
          </a:xfrm>
        </p:spPr>
        <p:txBody>
          <a:bodyPr/>
          <a:lstStyle/>
          <a:p>
            <a:r>
              <a:rPr lang="en-US" dirty="0"/>
              <a:t>Mapping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C9B20ACD-56B0-B9B0-FC4E-ABB23D1C3BB2}"/>
              </a:ext>
            </a:extLst>
          </p:cNvPr>
          <p:cNvSpPr>
            <a:spLocks noGrp="1"/>
          </p:cNvSpPr>
          <p:nvPr>
            <p:ph type="title"/>
            <p:custDataLst>
              <p:tags r:id="rId4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mapping arguments to parameters</a:t>
            </a:r>
          </a:p>
        </p:txBody>
      </p:sp>
    </p:spTree>
    <p:extLst>
      <p:ext uri="{BB962C8B-B14F-4D97-AF65-F5344CB8AC3E}">
        <p14:creationId xmlns:p14="http://schemas.microsoft.com/office/powerpoint/2010/main" val="1462724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10B3D3-3CAA-AF60-84AC-7C5D9C5191E5}"/>
              </a:ext>
            </a:extLst>
          </p:cNvPr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Categorizing Operator elements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61DF20-F58D-6B3E-2850-D94D4CD39D62}"/>
              </a:ext>
            </a:extLst>
          </p:cNvPr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2231136" y="2638044"/>
            <a:ext cx="7729728" cy="3101983"/>
          </a:xfrm>
        </p:spPr>
        <p:txBody>
          <a:bodyPr/>
          <a:lstStyle/>
          <a:p>
            <a:r>
              <a:rPr lang="en-US" dirty="0"/>
              <a:t>operator&lt;&lt; and operator&gt;&gt; consist of elements following a ridged pattern</a:t>
            </a:r>
          </a:p>
          <a:p>
            <a:r>
              <a:rPr lang="en-US" dirty="0"/>
              <a:t>Organizing the elements into four categories makes it easier to present, learn, and use them:</a:t>
            </a:r>
          </a:p>
          <a:p>
            <a:r>
              <a:rPr lang="en-US" dirty="0"/>
              <a:t>Categories</a:t>
            </a:r>
          </a:p>
        </p:txBody>
      </p:sp>
    </p:spTree>
    <p:extLst>
      <p:ext uri="{BB962C8B-B14F-4D97-AF65-F5344CB8AC3E}">
        <p14:creationId xmlns:p14="http://schemas.microsoft.com/office/powerpoint/2010/main" val="2393188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10B3D3-3CAA-AF60-84AC-7C5D9C5191E5}"/>
              </a:ext>
            </a:extLst>
          </p:cNvPr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Categorizing Operator elements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61DF20-F58D-6B3E-2850-D94D4CD39D62}"/>
              </a:ext>
            </a:extLst>
          </p:cNvPr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2231136" y="2638044"/>
            <a:ext cx="7729728" cy="3101983"/>
          </a:xfrm>
        </p:spPr>
        <p:txBody>
          <a:bodyPr/>
          <a:lstStyle/>
          <a:p>
            <a:r>
              <a:rPr lang="en-US" dirty="0"/>
              <a:t>operator&lt;&lt; and operator&gt;&gt; consist of elements following a ridged pattern</a:t>
            </a:r>
          </a:p>
          <a:p>
            <a:r>
              <a:rPr lang="en-US" dirty="0"/>
              <a:t>Organizing the elements into four categories makes it easier to present, learn, and use them:</a:t>
            </a:r>
          </a:p>
          <a:p>
            <a:r>
              <a:rPr lang="en-US" dirty="0"/>
              <a:t>Categories</a:t>
            </a:r>
          </a:p>
          <a:p>
            <a:pPr lvl="1"/>
            <a:r>
              <a:rPr lang="en-US" dirty="0"/>
              <a:t>Unchanging elements</a:t>
            </a:r>
          </a:p>
        </p:txBody>
      </p:sp>
    </p:spTree>
    <p:extLst>
      <p:ext uri="{BB962C8B-B14F-4D97-AF65-F5344CB8AC3E}">
        <p14:creationId xmlns:p14="http://schemas.microsoft.com/office/powerpoint/2010/main" val="24683821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10B3D3-3CAA-AF60-84AC-7C5D9C5191E5}"/>
              </a:ext>
            </a:extLst>
          </p:cNvPr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Categorizing Operator elements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61DF20-F58D-6B3E-2850-D94D4CD39D62}"/>
              </a:ext>
            </a:extLst>
          </p:cNvPr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2231136" y="2638044"/>
            <a:ext cx="7729728" cy="3101983"/>
          </a:xfrm>
        </p:spPr>
        <p:txBody>
          <a:bodyPr/>
          <a:lstStyle/>
          <a:p>
            <a:r>
              <a:rPr lang="en-US" dirty="0"/>
              <a:t>operator&lt;&lt; and operator&gt;&gt; consist of elements following a ridged pattern</a:t>
            </a:r>
          </a:p>
          <a:p>
            <a:r>
              <a:rPr lang="en-US" dirty="0"/>
              <a:t>Organizing the elements into four categories makes it easier to present, learn, and use them:</a:t>
            </a:r>
          </a:p>
          <a:p>
            <a:r>
              <a:rPr lang="en-US" dirty="0"/>
              <a:t>Categories</a:t>
            </a:r>
          </a:p>
          <a:p>
            <a:pPr lvl="1"/>
            <a:r>
              <a:rPr lang="en-US" dirty="0"/>
              <a:t>Unchanging elements</a:t>
            </a:r>
          </a:p>
          <a:p>
            <a:pPr lvl="1"/>
            <a:r>
              <a:rPr lang="en-US" dirty="0"/>
              <a:t>The name of the defining or befriending class</a:t>
            </a:r>
          </a:p>
        </p:txBody>
      </p:sp>
    </p:spTree>
    <p:extLst>
      <p:ext uri="{BB962C8B-B14F-4D97-AF65-F5344CB8AC3E}">
        <p14:creationId xmlns:p14="http://schemas.microsoft.com/office/powerpoint/2010/main" val="8015375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10B3D3-3CAA-AF60-84AC-7C5D9C5191E5}"/>
              </a:ext>
            </a:extLst>
          </p:cNvPr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Categorizing Operator elements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61DF20-F58D-6B3E-2850-D94D4CD39D62}"/>
              </a:ext>
            </a:extLst>
          </p:cNvPr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2231136" y="2638044"/>
            <a:ext cx="7729728" cy="3101983"/>
          </a:xfrm>
        </p:spPr>
        <p:txBody>
          <a:bodyPr/>
          <a:lstStyle/>
          <a:p>
            <a:r>
              <a:rPr lang="en-US" dirty="0"/>
              <a:t>operator&lt;&lt; and operator&gt;&gt; consist of elements following a ridged pattern</a:t>
            </a:r>
          </a:p>
          <a:p>
            <a:r>
              <a:rPr lang="en-US" dirty="0"/>
              <a:t>Organizing the elements into four categories makes it easier to present, learn, and use them:</a:t>
            </a:r>
          </a:p>
          <a:p>
            <a:r>
              <a:rPr lang="en-US" dirty="0"/>
              <a:t>Categories</a:t>
            </a:r>
          </a:p>
          <a:p>
            <a:pPr lvl="1"/>
            <a:r>
              <a:rPr lang="en-US" dirty="0"/>
              <a:t>Unchanging elements</a:t>
            </a:r>
          </a:p>
          <a:p>
            <a:pPr lvl="1"/>
            <a:r>
              <a:rPr lang="en-US" dirty="0"/>
              <a:t>The name of the defining or befriending class</a:t>
            </a:r>
          </a:p>
          <a:p>
            <a:pPr lvl="1"/>
            <a:r>
              <a:rPr lang="en-US" dirty="0"/>
              <a:t>Programmer-chosen names</a:t>
            </a:r>
          </a:p>
          <a:p>
            <a:pPr lvl="1"/>
            <a:r>
              <a:rPr lang="en-US" dirty="0"/>
              <a:t>Function-specific tasks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24489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ABF0A510-3EF8-50FF-457F-24D7E5F66E0B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6180501" y="2627479"/>
            <a:ext cx="3693814" cy="29527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DC32797-1757-C0E4-C322-F785453AAFFF}"/>
              </a:ext>
            </a:extLst>
          </p:cNvPr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Unchanging Function elements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2869C28-CD1E-5C26-2937-197AB7B25B41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543208" y="2638044"/>
            <a:ext cx="3693814" cy="29527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8A4640-F7DF-A662-99AE-6ACBC5777ED4}"/>
              </a:ext>
            </a:extLst>
          </p:cNvPr>
          <p:cNvSpPr>
            <a:spLocks noGrp="1"/>
          </p:cNvSpPr>
          <p:nvPr>
            <p:ph sz="half" idx="1"/>
            <p:custDataLst>
              <p:tags r:id="rId4"/>
            </p:custDataLst>
          </p:nvPr>
        </p:nvSpPr>
        <p:spPr>
          <a:xfrm>
            <a:off x="606582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ostream&amp; operator&lt;&lt;(ostream&amp; out,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format and print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out;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562F39-4B78-F3AC-1CDA-203CB5DDECE5}"/>
              </a:ext>
            </a:extLst>
          </p:cNvPr>
          <p:cNvSpPr>
            <a:spLocks noGrp="1"/>
          </p:cNvSpPr>
          <p:nvPr>
            <p:ph sz="half" idx="2"/>
            <p:custDataLst>
              <p:tags r:id="rId5"/>
            </p:custDataLst>
          </p:nvPr>
        </p:nvSpPr>
        <p:spPr>
          <a:xfrm>
            <a:off x="6264998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istream&amp; operator&gt;&gt;(istream&amp; in,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read data into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in;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08C8461-A1D1-A099-CEFB-B8B1ADBB5E57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>
            <a:off x="1023042" y="3340729"/>
            <a:ext cx="715223" cy="20822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BD48078-6862-164E-AC68-81BF8CA63AC8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>
            <a:off x="6679949" y="3340728"/>
            <a:ext cx="715223" cy="20822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9780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ABF0A510-3EF8-50FF-457F-24D7E5F66E0B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6180501" y="2627479"/>
            <a:ext cx="3693814" cy="29527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DC32797-1757-C0E4-C322-F785453AAFFF}"/>
              </a:ext>
            </a:extLst>
          </p:cNvPr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Unchanging Function elements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2869C28-CD1E-5C26-2937-197AB7B25B41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543208" y="2638044"/>
            <a:ext cx="3693814" cy="29527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8A4640-F7DF-A662-99AE-6ACBC5777ED4}"/>
              </a:ext>
            </a:extLst>
          </p:cNvPr>
          <p:cNvSpPr>
            <a:spLocks noGrp="1"/>
          </p:cNvSpPr>
          <p:nvPr>
            <p:ph sz="half" idx="1"/>
            <p:custDataLst>
              <p:tags r:id="rId4"/>
            </p:custDataLst>
          </p:nvPr>
        </p:nvSpPr>
        <p:spPr>
          <a:xfrm>
            <a:off x="606582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ostream&amp; operator&lt;&lt;(ostream&amp; out,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format and print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out;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562F39-4B78-F3AC-1CDA-203CB5DDECE5}"/>
              </a:ext>
            </a:extLst>
          </p:cNvPr>
          <p:cNvSpPr>
            <a:spLocks noGrp="1"/>
          </p:cNvSpPr>
          <p:nvPr>
            <p:ph sz="half" idx="2"/>
            <p:custDataLst>
              <p:tags r:id="rId5"/>
            </p:custDataLst>
          </p:nvPr>
        </p:nvSpPr>
        <p:spPr>
          <a:xfrm>
            <a:off x="6264998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istream&amp; operator&gt;&gt;(istream&amp; in,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read data into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in;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08C8461-A1D1-A099-CEFB-B8B1ADBB5E57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>
            <a:off x="1023042" y="3340729"/>
            <a:ext cx="715223" cy="20822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BD48078-6862-164E-AC68-81BF8CA63AC8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>
            <a:off x="6679949" y="3340728"/>
            <a:ext cx="715223" cy="20822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8093525-3896-C116-77B3-1CCEF44985B5}"/>
              </a:ext>
            </a:extLst>
          </p:cNvPr>
          <p:cNvSpPr txBox="1"/>
          <p:nvPr>
            <p:custDataLst>
              <p:tags r:id="rId8"/>
            </p:custDataLst>
          </p:nvPr>
        </p:nvSpPr>
        <p:spPr>
          <a:xfrm>
            <a:off x="2231136" y="4345663"/>
            <a:ext cx="77297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Always friend functions</a:t>
            </a:r>
          </a:p>
        </p:txBody>
      </p:sp>
    </p:spTree>
    <p:extLst>
      <p:ext uri="{BB962C8B-B14F-4D97-AF65-F5344CB8AC3E}">
        <p14:creationId xmlns:p14="http://schemas.microsoft.com/office/powerpoint/2010/main" val="317757473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ABF0A510-3EF8-50FF-457F-24D7E5F66E0B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6180501" y="2627479"/>
            <a:ext cx="3693814" cy="29527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DC32797-1757-C0E4-C322-F785453AAFFF}"/>
              </a:ext>
            </a:extLst>
          </p:cNvPr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Unchanging Function elements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2869C28-CD1E-5C26-2937-197AB7B25B41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543208" y="2638044"/>
            <a:ext cx="3693814" cy="29527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8A4640-F7DF-A662-99AE-6ACBC5777ED4}"/>
              </a:ext>
            </a:extLst>
          </p:cNvPr>
          <p:cNvSpPr>
            <a:spLocks noGrp="1"/>
          </p:cNvSpPr>
          <p:nvPr>
            <p:ph sz="half" idx="1"/>
            <p:custDataLst>
              <p:tags r:id="rId4"/>
            </p:custDataLst>
          </p:nvPr>
        </p:nvSpPr>
        <p:spPr>
          <a:xfrm>
            <a:off x="606582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ostream&amp; operator&lt;&lt;(ostream&amp; out,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format and print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out;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562F39-4B78-F3AC-1CDA-203CB5DDECE5}"/>
              </a:ext>
            </a:extLst>
          </p:cNvPr>
          <p:cNvSpPr>
            <a:spLocks noGrp="1"/>
          </p:cNvSpPr>
          <p:nvPr>
            <p:ph sz="half" idx="2"/>
            <p:custDataLst>
              <p:tags r:id="rId5"/>
            </p:custDataLst>
          </p:nvPr>
        </p:nvSpPr>
        <p:spPr>
          <a:xfrm>
            <a:off x="6264998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istream&amp; operator&gt;&gt;(istream&amp; in,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read data into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in;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08C8461-A1D1-A099-CEFB-B8B1ADBB5E57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>
            <a:off x="1023042" y="3340729"/>
            <a:ext cx="715223" cy="20822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BD48078-6862-164E-AC68-81BF8CA63AC8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>
            <a:off x="6679949" y="3340728"/>
            <a:ext cx="715223" cy="20822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8093525-3896-C116-77B3-1CCEF44985B5}"/>
              </a:ext>
            </a:extLst>
          </p:cNvPr>
          <p:cNvSpPr txBox="1"/>
          <p:nvPr>
            <p:custDataLst>
              <p:tags r:id="rId8"/>
            </p:custDataLst>
          </p:nvPr>
        </p:nvSpPr>
        <p:spPr>
          <a:xfrm>
            <a:off x="2231136" y="4345663"/>
            <a:ext cx="772972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Always friend functions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Always have a stream reference return type</a:t>
            </a:r>
          </a:p>
        </p:txBody>
      </p:sp>
    </p:spTree>
    <p:extLst>
      <p:ext uri="{BB962C8B-B14F-4D97-AF65-F5344CB8AC3E}">
        <p14:creationId xmlns:p14="http://schemas.microsoft.com/office/powerpoint/2010/main" val="243832166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ABF0A510-3EF8-50FF-457F-24D7E5F66E0B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6180501" y="2627479"/>
            <a:ext cx="3693814" cy="29527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DC32797-1757-C0E4-C322-F785453AAFFF}"/>
              </a:ext>
            </a:extLst>
          </p:cNvPr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/>
          <a:lstStyle/>
          <a:p>
            <a:r>
              <a:rPr lang="en-US" dirty="0"/>
              <a:t>Unchanging Function elements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2869C28-CD1E-5C26-2937-197AB7B25B41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543208" y="2638044"/>
            <a:ext cx="3693814" cy="29527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8A4640-F7DF-A662-99AE-6ACBC5777ED4}"/>
              </a:ext>
            </a:extLst>
          </p:cNvPr>
          <p:cNvSpPr>
            <a:spLocks noGrp="1"/>
          </p:cNvSpPr>
          <p:nvPr>
            <p:ph sz="half" idx="1"/>
            <p:custDataLst>
              <p:tags r:id="rId4"/>
            </p:custDataLst>
          </p:nvPr>
        </p:nvSpPr>
        <p:spPr>
          <a:xfrm>
            <a:off x="606582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ostream&amp; operator&lt;&lt;(ostream&amp; out,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format and print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out;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562F39-4B78-F3AC-1CDA-203CB5DDECE5}"/>
              </a:ext>
            </a:extLst>
          </p:cNvPr>
          <p:cNvSpPr>
            <a:spLocks noGrp="1"/>
          </p:cNvSpPr>
          <p:nvPr>
            <p:ph sz="half" idx="2"/>
            <p:custDataLst>
              <p:tags r:id="rId5"/>
            </p:custDataLst>
          </p:nvPr>
        </p:nvSpPr>
        <p:spPr>
          <a:xfrm>
            <a:off x="6264998" y="2638044"/>
            <a:ext cx="5404919" cy="1188720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friend istream&amp; operator&gt;&gt;(istream&amp; in, fraction&amp; f)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// read data into f's members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    return in;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400" dirty="0"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08C8461-A1D1-A099-CEFB-B8B1ADBB5E57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>
            <a:off x="1023042" y="3340729"/>
            <a:ext cx="715223" cy="20822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BD48078-6862-164E-AC68-81BF8CA63AC8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>
            <a:off x="6679949" y="3340728"/>
            <a:ext cx="715223" cy="208229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8093525-3896-C116-77B3-1CCEF44985B5}"/>
              </a:ext>
            </a:extLst>
          </p:cNvPr>
          <p:cNvSpPr txBox="1"/>
          <p:nvPr>
            <p:custDataLst>
              <p:tags r:id="rId8"/>
            </p:custDataLst>
          </p:nvPr>
        </p:nvSpPr>
        <p:spPr>
          <a:xfrm>
            <a:off x="2231136" y="4345663"/>
            <a:ext cx="772972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Always friend functions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Always have a stream reference return type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The first parameter is always a stream reference</a:t>
            </a:r>
          </a:p>
        </p:txBody>
      </p:sp>
    </p:spTree>
    <p:extLst>
      <p:ext uri="{BB962C8B-B14F-4D97-AF65-F5344CB8AC3E}">
        <p14:creationId xmlns:p14="http://schemas.microsoft.com/office/powerpoint/2010/main" val="352859108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2&quot;/&gt;&lt;/TableIndex&gt;&lt;/ShapeTextInfo&gt;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&quot;/&gt;&lt;/TableIndex&gt;&lt;/ShapeTextInfo&gt;"/>
</p:tagLst>
</file>

<file path=ppt/tags/tag10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10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10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10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10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10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46&quot;/&gt;&lt;/TableIndex&gt;&lt;/ShapeTextInfo&gt;"/>
  <p:tag name="HTML_SHAPEINFO" val="&lt;ThreeDShapeInfo&gt;&lt;uuid val=&quot;{C44CF146-1295-4353-AD19-EDF57F4F7920}&quot;/&gt;&lt;isInvalidForFieldText val=&quot;0&quot;/&gt;&lt;Image&gt;&lt;filename val=&quot;C:\Users\delroy\AppData\Local\Temp\CP23944848453Session\CPTrustFolder23944848453\PPTImport239443725000\data\asimages\{C44CF146-1295-4353-AD19-EDF57F4F7920}_13.png&quot;/&gt;&lt;left val=&quot;229&quot;/&gt;&lt;top val=&quot;452&quot;/&gt;&lt;width val=&quot;817&quot;/&gt;&lt;height val=&quot;52&quot;/&gt;&lt;hasText val=&quot;1&quot;/&gt;&lt;/Image&gt;&lt;/ThreeDShapeInfo&gt;"/>
</p:tagLst>
</file>

<file path=ppt/tags/tag10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3&quot;/&gt;&lt;/TableIndex&gt;&lt;/ShapeTextInfo&gt;"/>
  <p:tag name="HTML_SHAPEINFO" val="&lt;ThreeDShapeInfo&gt;&lt;uuid val=&quot;{8C2E21B6-53AD-483D-8A4E-E8B7385187FD}&quot;/&gt;&lt;isInvalidForFieldText val=&quot;0&quot;/&gt;&lt;Image&gt;&lt;filename val=&quot;C:\Users\delroy\AppData\Local\Temp\CP23944848453Session\CPTrustFolder23944848453\PPTImport239443725000\data\asimages\{8C2E21B6-53AD-483D-8A4E-E8B7385187FD}_14.png&quot;/&gt;&lt;left val=&quot;233&quot;/&gt;&lt;top val=&quot;100&quot;/&gt;&lt;width val=&quot;813&quot;/&gt;&lt;height val=&quot;126&quot;/&gt;&lt;hasText val=&quot;1&quot;/&gt;&lt;/Image&gt;&lt;/ThreeDShapeInfo&gt;"/>
</p:tagLst>
</file>

<file path=ppt/tags/tag10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4&quot;/&gt;&lt;lineCharCount val=&quot;2&quot;/&gt;&lt;lineCharCount val=&quot;36&quot;/&gt;&lt;lineCharCount val=&quot;16&quot;/&gt;&lt;lineCharCount val=&quot;1&quot;/&gt;&lt;/TableIndex&gt;&lt;/ShapeTextInfo&gt;"/>
  <p:tag name="HTML_SHAPEINFO" val="&lt;ThreeDShapeInfo&gt;&lt;uuid val=&quot;{74E5C320-1AFC-45D2-9A3E-7188B1D78FA0}&quot;/&gt;&lt;isInvalidForFieldText val=&quot;0&quot;/&gt;&lt;Image&gt;&lt;filename val=&quot;C:\Users\delroy\AppData\Local\Temp\CP23944848453Session\CPTrustFolder23944848453\PPTImport239443725000\data\asimages\{74E5C320-1AFC-45D2-9A3E-7188B1D78FA0}_14.png&quot;/&gt;&lt;left val=&quot;61&quot;/&gt;&lt;top val=&quot;275&quot;/&gt;&lt;width val=&quot;571&quot;/&gt;&lt;height val=&quot;130&quot;/&gt;&lt;hasText val=&quot;1&quot;/&gt;&lt;/Image&gt;&lt;/ThreeDShapeInfo&gt;"/>
</p:tagLst>
</file>

<file path=ppt/tags/tag10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3&quot;/&gt;&lt;lineCharCount val=&quot;2&quot;/&gt;&lt;lineCharCount val=&quot;34&quot;/&gt;&lt;lineCharCount val=&quot;15&quot;/&gt;&lt;lineCharCount val=&quot;1&quot;/&gt;&lt;/TableIndex&gt;&lt;/ShapeTextInfo&gt;"/>
  <p:tag name="HTML_SHAPEINFO" val="&lt;ThreeDShapeInfo&gt;&lt;uuid val=&quot;{D082C571-0296-457C-A55F-D85E259364C4}&quot;/&gt;&lt;isInvalidForFieldText val=&quot;0&quot;/&gt;&lt;Image&gt;&lt;filename val=&quot;C:\Users\delroy\AppData\Local\Temp\CP23944848453Session\CPTrustFolder23944848453\PPTImport239443725000\data\asimages\{D082C571-0296-457C-A55F-D85E259364C4}_14.png&quot;/&gt;&lt;left val=&quot;655&quot;/&gt;&lt;top val=&quot;275&quot;/&gt;&lt;width val=&quot;570&quot;/&gt;&lt;height val=&quot;130&quot;/&gt;&lt;hasText val=&quot;1&quot;/&gt;&lt;/Image&gt;&lt;/ThreeDShapeInfo&gt;"/>
</p:tagLst>
</file>

<file path=ppt/tags/tag10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2&quot;/&gt;&lt;/TableIndex&gt;&lt;/ShapeTextInfo&gt;"/>
</p:tagLst>
</file>

<file path=ppt/tags/tag1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1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62&quot;/&gt;&lt;/TableIndex&gt;&lt;/ShapeTextInfo&gt;"/>
  <p:tag name="HTML_SHAPEINFO" val="&lt;ThreeDShapeInfo&gt;&lt;uuid val=&quot;{F8EDB953-99B8-4EF7-9BE6-DA49FD4A1A2F}&quot;/&gt;&lt;isInvalidForFieldText val=&quot;0&quot;/&gt;&lt;Image&gt;&lt;filename val=&quot;C:\Users\delroy\AppData\Local\Temp\CP23944848453Session\CPTrustFolder23944848453\PPTImport239443725000\data\asimages\{F8EDB953-99B8-4EF7-9BE6-DA49FD4A1A2F}_14.png&quot;/&gt;&lt;left val=&quot;229&quot;/&gt;&lt;top val=&quot;452&quot;/&gt;&lt;width val=&quot;817&quot;/&gt;&lt;height val=&quot;52&quot;/&gt;&lt;hasText val=&quot;1&quot;/&gt;&lt;/Image&gt;&lt;/ThreeDShapeInfo&gt;"/>
</p:tagLst>
</file>

<file path=ppt/tags/tag1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3&quot;/&gt;&lt;/TableIndex&gt;&lt;/ShapeTextInfo&gt;"/>
  <p:tag name="HTML_SHAPEINFO" val="&lt;ThreeDShapeInfo&gt;&lt;uuid val=&quot;{6712E8E8-24CC-4DE5-B62F-37D10D1881EF}&quot;/&gt;&lt;isInvalidForFieldText val=&quot;0&quot;/&gt;&lt;Image&gt;&lt;filename val=&quot;C:\Users\delroy\AppData\Local\Temp\CP23944848453Session\CPTrustFolder23944848453\PPTImport239443725000\data\asimages\{6712E8E8-24CC-4DE5-B62F-37D10D1881EF}_15.png&quot;/&gt;&lt;left val=&quot;233&quot;/&gt;&lt;top val=&quot;100&quot;/&gt;&lt;width val=&quot;813&quot;/&gt;&lt;height val=&quot;126&quot;/&gt;&lt;hasText val=&quot;1&quot;/&gt;&lt;/Image&gt;&lt;/ThreeDShapeInfo&gt;"/>
</p:tagLst>
</file>

<file path=ppt/tags/tag1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4&quot;/&gt;&lt;lineCharCount val=&quot;2&quot;/&gt;&lt;lineCharCount val=&quot;36&quot;/&gt;&lt;lineCharCount val=&quot;16&quot;/&gt;&lt;lineCharCount val=&quot;1&quot;/&gt;&lt;/TableIndex&gt;&lt;/ShapeTextInfo&gt;"/>
  <p:tag name="HTML_SHAPEINFO" val="&lt;ThreeDShapeInfo&gt;&lt;uuid val=&quot;{91BCE606-D462-4EFB-A114-A2CD8B160314}&quot;/&gt;&lt;isInvalidForFieldText val=&quot;0&quot;/&gt;&lt;Image&gt;&lt;filename val=&quot;C:\Users\delroy\AppData\Local\Temp\CP23944848453Session\CPTrustFolder23944848453\PPTImport239443725000\data\asimages\{91BCE606-D462-4EFB-A114-A2CD8B160314}_15.png&quot;/&gt;&lt;left val=&quot;61&quot;/&gt;&lt;top val=&quot;275&quot;/&gt;&lt;width val=&quot;571&quot;/&gt;&lt;height val=&quot;130&quot;/&gt;&lt;hasText val=&quot;1&quot;/&gt;&lt;/Image&gt;&lt;/ThreeDShapeInfo&gt;"/>
</p:tagLst>
</file>

<file path=ppt/tags/tag1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3&quot;/&gt;&lt;lineCharCount val=&quot;2&quot;/&gt;&lt;lineCharCount val=&quot;34&quot;/&gt;&lt;lineCharCount val=&quot;15&quot;/&gt;&lt;lineCharCount val=&quot;1&quot;/&gt;&lt;/TableIndex&gt;&lt;/ShapeTextInfo&gt;"/>
  <p:tag name="HTML_SHAPEINFO" val="&lt;ThreeDShapeInfo&gt;&lt;uuid val=&quot;{527BB84D-422D-4D5C-A685-DCC05C6D7F14}&quot;/&gt;&lt;isInvalidForFieldText val=&quot;0&quot;/&gt;&lt;Image&gt;&lt;filename val=&quot;C:\Users\delroy\AppData\Local\Temp\CP23944848453Session\CPTrustFolder23944848453\PPTImport239443725000\data\asimages\{527BB84D-422D-4D5C-A685-DCC05C6D7F14}_15.png&quot;/&gt;&lt;left val=&quot;655&quot;/&gt;&lt;top val=&quot;275&quot;/&gt;&lt;width val=&quot;570&quot;/&gt;&lt;height val=&quot;130&quot;/&gt;&lt;hasText val=&quot;1&quot;/&gt;&lt;/Image&gt;&lt;/ThreeDShapeInfo&gt;"/>
</p:tagLst>
</file>

<file path=ppt/tags/tag1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1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1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2&quot;/&gt;&lt;lineCharCount val=&quot;63&quot;/&gt;&lt;lineCharCount val=&quot;71&quot;/&gt;&lt;/TableIndex&gt;&lt;/ShapeTextInfo&gt;"/>
  <p:tag name="HTML_SHAPEINFO" val="&lt;ThreeDShapeInfo&gt;&lt;uuid val=&quot;{9685598F-031C-450F-98B3-BAC988A5E6E5}&quot;/&gt;&lt;isInvalidForFieldText val=&quot;0&quot;/&gt;&lt;Image&gt;&lt;filename val=&quot;C:\Users\delroy\AppData\Local\Temp\CP23944848453Session\CPTrustFolder23944848453\PPTImport239443725000\data\asimages\{9685598F-031C-450F-98B3-BAC988A5E6E5}_15.png&quot;/&gt;&lt;left val=&quot;229&quot;/&gt;&lt;top val=&quot;452&quot;/&gt;&lt;width val=&quot;817&quot;/&gt;&lt;height val=&quot;80&quot;/&gt;&lt;hasText val=&quot;1&quot;/&gt;&lt;/Image&gt;&lt;/ThreeDShapeInfo&gt;"/>
</p:tagLst>
</file>

<file path=ppt/tags/tag1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1&quot;/&gt;&lt;lineCharCount val=&quot;15&quot;/&gt;&lt;lineCharCount val=&quot;2&quot;/&gt;&lt;lineCharCount val=&quot;13&quot;/&gt;&lt;lineCharCount val=&quot;23&quot;/&gt;&lt;lineCharCount val=&quot;25&quot;/&gt;&lt;lineCharCount val=&quot;12&quot;/&gt;&lt;lineCharCount val=&quot;63&quot;/&gt;&lt;lineCharCount val=&quot;62&quot;/&gt;&lt;lineCharCount val=&quot;13&quot;/&gt;&lt;lineCharCount val=&quot;23&quot;/&gt;&lt;lineCharCount val=&quot;2&quot;/&gt;&lt;/TableIndex&gt;&lt;/ShapeTextInfo&gt;"/>
  <p:tag name="HTML_SHAPEINFO" val="&lt;ThreeDShapeInfo&gt;&lt;uuid val=&quot;{C16B9689-FDB9-4C8D-AAD6-A5E65413C7B6}&quot;/&gt;&lt;isInvalidForFieldText val=&quot;0&quot;/&gt;&lt;Image&gt;&lt;filename val=&quot;C:\Users\delroy\AppData\Local\Temp\CP23944848453Session\CPTrustFolder23944848453\PPTImport239443725000\data\asimages\{C16B9689-FDB9-4C8D-AAD6-A5E65413C7B6}_16.png&quot;/&gt;&lt;left val=&quot;212&quot;/&gt;&lt;top val=&quot;273&quot;/&gt;&lt;width val=&quot;851&quot;/&gt;&lt;height val=&quot;340&quot;/&gt;&lt;hasText val=&quot;1&quot;/&gt;&lt;/Image&gt;&lt;/ThreeDShapeInfo&gt;"/>
</p:tagLst>
</file>

<file path=ppt/tags/tag1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5&quot;/&gt;&lt;/TableIndex&gt;&lt;/ShapeTextInfo&gt;"/>
  <p:tag name="HTML_SHAPEINFO" val="&lt;ThreeDShapeInfo&gt;&lt;uuid val=&quot;{812DB03A-8E38-4347-B2F8-E35D69FB70D4}&quot;/&gt;&lt;isInvalidForFieldText val=&quot;0&quot;/&gt;&lt;Image&gt;&lt;filename val=&quot;C:\Users\delroy\AppData\Local\Temp\CP23944848453Session\CPTrustFolder23944848453\PPTImport239443725000\data\asimages\{812DB03A-8E38-4347-B2F8-E35D69FB70D4}_16.png&quot;/&gt;&lt;left val=&quot;233&quot;/&gt;&lt;top val=&quot;100&quot;/&gt;&lt;width val=&quot;813&quot;/&gt;&lt;height val=&quot;126&quot;/&gt;&lt;hasText val=&quot;1&quot;/&gt;&lt;/Image&gt;&lt;/ThreeDShapeInfo&gt;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24&quot;/&gt;&lt;lineCharCount val=&quot;13&quot;/&gt;&lt;lineCharCount val=&quot;12&quot;/&gt;&lt;lineCharCount val=&quot;13&quot;/&gt;&lt;lineCharCount val=&quot;11&quot;/&gt;&lt;/TableIndex&gt;&lt;/ShapeTextInfo&gt;"/>
</p:tagLst>
</file>

<file path=ppt/tags/tag1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8&quot;/&gt;&lt;/TableIndex&gt;&lt;/ShapeTextInfo&gt;"/>
  <p:tag name="HTML_SHAPEINFO" val="&lt;ThreeDShapeInfo&gt;&lt;uuid val=&quot;{9F8A3E42-4E78-4B78-AAF0-174533B4FCA6}&quot;/&gt;&lt;isInvalidForFieldText val=&quot;0&quot;/&gt;&lt;Image&gt;&lt;filename val=&quot;C:\Users\delroy\AppData\Local\Temp\CP23944848453Session\CPTrustFolder23944848453\PPTImport239443725000\data\asimages\{9F8A3E42-4E78-4B78-AAF0-174533B4FCA6}_17.png&quot;/&gt;&lt;left val=&quot;233&quot;/&gt;&lt;top val=&quot;100&quot;/&gt;&lt;width val=&quot;813&quot;/&gt;&lt;height val=&quot;126&quot;/&gt;&lt;hasText val=&quot;1&quot;/&gt;&lt;/Image&gt;&lt;/ThreeDShapeInfo&gt;"/>
</p:tagLst>
</file>

<file path=ppt/tags/tag1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6&quot;/&gt;&lt;lineCharCount val=&quot;47&quot;/&gt;&lt;lineCharCount val=&quot;2&quot;/&gt;&lt;lineCharCount val=&quot;48&quot;/&gt;&lt;lineCharCount val=&quot;1&quot;/&gt;&lt;lineCharCount val=&quot;16&quot;/&gt;&lt;lineCharCount val=&quot;2&quot;/&gt;&lt;/TableIndex&gt;&lt;/ShapeTextInfo&gt;"/>
  <p:tag name="HTML_SHAPEINFO" val="&lt;ThreeDShapeInfo&gt;&lt;uuid val=&quot;{A4D57F91-B0AC-4DE6-A51D-3A94C1124950}&quot;/&gt;&lt;isInvalidForFieldText val=&quot;0&quot;/&gt;&lt;Image&gt;&lt;filename val=&quot;C:\Users\delroy\AppData\Local\Temp\CP23944848453Session\CPTrustFolder23944848453\PPTImport239443725000\data\asimages\{A4D57F91-B0AC-4DE6-A51D-3A94C1124950}_17.png&quot;/&gt;&lt;left val=&quot;228&quot;/&gt;&lt;top val=&quot;273&quot;/&gt;&lt;width val=&quot;818&quot;/&gt;&lt;height val=&quot;329&quot;/&gt;&lt;hasText val=&quot;1&quot;/&gt;&lt;/Image&gt;&lt;/ThreeDShapeInfo&gt;"/>
</p:tagLst>
</file>

<file path=ppt/tags/tag1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9&quot;/&gt;&lt;/TableIndex&gt;&lt;/ShapeTextInfo&gt;"/>
  <p:tag name="HTML_SHAPEINFO" val="&lt;ThreeDShapeInfo&gt;&lt;uuid val=&quot;{126FB71B-7D7C-408D-ADF7-B6A8F2BF030A}&quot;/&gt;&lt;isInvalidForFieldText val=&quot;0&quot;/&gt;&lt;Image&gt;&lt;filename val=&quot;C:\Users\delroy\AppData\Local\Temp\CP23944848453Session\CPTrustFolder23944848453\PPTImport239443725000\data\asimages\{126FB71B-7D7C-408D-ADF7-B6A8F2BF030A}_18.png&quot;/&gt;&lt;left val=&quot;233&quot;/&gt;&lt;top val=&quot;100&quot;/&gt;&lt;width val=&quot;813&quot;/&gt;&lt;height val=&quot;126&quot;/&gt;&lt;hasText val=&quot;1&quot;/&gt;&lt;/Image&gt;&lt;/ThreeDShapeInfo&gt;"/>
</p:tagLst>
</file>

<file path=ppt/tags/tag1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0&quot;/&gt;&lt;lineCharCount val=&quot;46&quot;/&gt;&lt;lineCharCount val=&quot;2&quot;/&gt;&lt;lineCharCount val=&quot;44&quot;/&gt;&lt;lineCharCount val=&quot;23&quot;/&gt;&lt;lineCharCount val=&quot;46&quot;/&gt;&lt;lineCharCount val=&quot;25&quot;/&gt;&lt;lineCharCount val=&quot;16&quot;/&gt;&lt;lineCharCount val=&quot;1&quot;/&gt;&lt;lineCharCount val=&quot;15&quot;/&gt;&lt;lineCharCount val=&quot;1&quot;/&gt;&lt;/TableIndex&gt;&lt;/ShapeTextInfo&gt;"/>
  <p:tag name="HTML_SHAPEINFO" val="&lt;ThreeDShapeInfo&gt;&lt;uuid val=&quot;{AF6E03F6-EBA5-4CCE-A3BB-55441C71E33D}&quot;/&gt;&lt;isInvalidForFieldText val=&quot;0&quot;/&gt;&lt;Image&gt;&lt;filename val=&quot;C:\Users\delroy\AppData\Local\Temp\CP23944848453Session\CPTrustFolder23944848453\PPTImport239443725000\data\asimages\{AF6E03F6-EBA5-4CCE-A3BB-55441C71E33D}_18.png&quot;/&gt;&lt;left val=&quot;228&quot;/&gt;&lt;top val=&quot;273&quot;/&gt;&lt;width val=&quot;818&quot;/&gt;&lt;height val=&quot;329&quot;/&gt;&lt;hasText val=&quot;1&quot;/&gt;&lt;/Image&gt;&lt;/ThreeDShapeInfo&gt;"/>
</p:tagLst>
</file>

<file path=ppt/tags/tag1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11&quot;/&gt;&lt;/TableIndex&gt;&lt;/ShapeTextInfo&gt;"/>
  <p:tag name="HTML_SHAPEINFO" val="&lt;ThreeDShapeInfo&gt;&lt;uuid val=&quot;{1AB106AE-C5C8-4FB8-BDF0-6F5179DC14FA}&quot;/&gt;&lt;isInvalidForFieldText val=&quot;0&quot;/&gt;&lt;Image&gt;&lt;filename val=&quot;C:\Users\delroy\AppData\Local\Temp\CP23944848453Session\CPTrustFolder23944848453\PPTImport239443725000\data\asimages\{1AB106AE-C5C8-4FB8-BDF0-6F5179DC14FA}_19.png&quot;/&gt;&lt;left val=&quot;165&quot;/&gt;&lt;top val=&quot;242&quot;/&gt;&lt;width val=&quot;449&quot;/&gt;&lt;height val=&quot;85&quot;/&gt;&lt;hasText val=&quot;1&quot;/&gt;&lt;/Image&gt;&lt;/ThreeDShapeInfo&gt;"/>
</p:tagLst>
</file>

<file path=ppt/tags/tag1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7&quot;/&gt;&lt;lineCharCount val=&quot;15&quot;/&gt;&lt;lineCharCount val=&quot;16&quot;/&gt;&lt;lineCharCount val=&quot;1&quot;/&gt;&lt;lineCharCount val=&quot;13&quot;/&gt;&lt;lineCharCount val=&quot;14&quot;/&gt;&lt;lineCharCount val=&quot;32&quot;/&gt;&lt;lineCharCount val=&quot;23&quot;/&gt;&lt;/TableIndex&gt;&lt;/ShapeTextInfo&gt;"/>
  <p:tag name="HTML_SHAPEINFO" val="&lt;ThreeDShapeInfo&gt;&lt;uuid val=&quot;{BF2983FD-97B0-47A9-B40C-F285D7AEFB0E}&quot;/&gt;&lt;isInvalidForFieldText val=&quot;0&quot;/&gt;&lt;Image&gt;&lt;filename val=&quot;C:\Users\delroy\AppData\Local\Temp\CP23944848453Session\CPTrustFolder23944848453\PPTImport239443725000\data\asimages\{BF2983FD-97B0-47A9-B40C-F285D7AEFB0E}_19.png&quot;/&gt;&lt;left val=&quot;160&quot;/&gt;&lt;top val=&quot;326&quot;/&gt;&lt;width val=&quot;454&quot;/&gt;&lt;height val=&quot;276&quot;/&gt;&lt;hasText val=&quot;1&quot;/&gt;&lt;/Image&gt;&lt;/ThreeDShapeInfo&gt;"/>
</p:tagLst>
</file>

<file path=ppt/tags/tag1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7&quot;/&gt;&lt;/TableIndex&gt;&lt;/ShapeTextInfo&gt;"/>
  <p:tag name="HTML_SHAPEINFO" val="&lt;ThreeDShapeInfo&gt;&lt;uuid val=&quot;{A55A7B89-90FD-4D89-AFF8-2DC32BD74B2C}&quot;/&gt;&lt;isInvalidForFieldText val=&quot;0&quot;/&gt;&lt;Image&gt;&lt;filename val=&quot;C:\Users\delroy\AppData\Local\Temp\CP23944848453Session\CPTrustFolder23944848453\PPTImport239443725000\data\asimages\{A55A7B89-90FD-4D89-AFF8-2DC32BD74B2C}_19.png&quot;/&gt;&lt;left val=&quot;664&quot;/&gt;&lt;top val=&quot;242&quot;/&gt;&lt;width val=&quot;449&quot;/&gt;&lt;height val=&quot;85&quot;/&gt;&lt;hasText val=&quot;1&quot;/&gt;&lt;/Image&gt;&lt;/ThreeDShapeInfo&gt;"/>
</p:tagLst>
</file>

<file path=ppt/tags/tag1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1&quot;/&gt;&lt;/TableIndex&gt;&lt;/ShapeTextInfo&gt;"/>
  <p:tag name="HTML_SHAPEINFO" val="&lt;ThreeDShapeInfo&gt;&lt;uuid val=&quot;{D40E5266-C635-4719-89AA-B3E32A09B5DA}&quot;/&gt;&lt;isInvalidForFieldText val=&quot;0&quot;/&gt;&lt;Image&gt;&lt;filename val=&quot;C:\Users\delroy\AppData\Local\Temp\CP23944848453Session\CPTrustFolder23944848453\PPTImport239443725000\data\asimages\{D40E5266-C635-4719-89AA-B3E32A09B5DA}_19.png&quot;/&gt;&lt;left val=&quot;233&quot;/&gt;&lt;top val=&quot;100&quot;/&gt;&lt;width val=&quot;813&quot;/&gt;&lt;height val=&quot;126&quot;/&gt;&lt;hasText val=&quot;1&quot;/&gt;&lt;/Image&gt;&lt;/ThreeDShapeInfo&gt;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9&quot;/&gt;&lt;/TableIndex&gt;&lt;/ShapeTextInfo&gt;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&quot;/&gt;&lt;/TableIndex&gt;&lt;/ShapeTextInfo&gt;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2&quot;/&gt;&lt;/TableIndex&gt;&lt;/ShapeTextInfo&gt;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24&quot;/&gt;&lt;lineCharCount val=&quot;13&quot;/&gt;&lt;lineCharCount val=&quot;12&quot;/&gt;&lt;lineCharCount val=&quot;13&quot;/&gt;&lt;lineCharCount val=&quot;11&quot;/&gt;&lt;/TableIndex&gt;&lt;/ShapeTextInfo&gt;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24&quot;/&gt;&lt;lineCharCount val=&quot;13&quot;/&gt;&lt;lineCharCount val=&quot;12&quot;/&gt;&lt;lineCharCount val=&quot;13&quot;/&gt;&lt;lineCharCount val=&quot;11&quot;/&gt;&lt;/TableIndex&gt;&lt;/ShapeTextInfo&gt;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9&quot;/&gt;&lt;/TableIndex&gt;&lt;/ShapeTextInfo&gt;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24&quot;/&gt;&lt;lineCharCount val=&quot;13&quot;/&gt;&lt;lineCharCount val=&quot;12&quot;/&gt;&lt;lineCharCount val=&quot;13&quot;/&gt;&lt;lineCharCount val=&quot;11&quot;/&gt;&lt;/TableIndex&gt;&lt;/ShapeTextInfo&gt;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&quot;/&gt;&lt;/TableIndex&gt;&lt;/ShapeTextInfo&gt;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3&quot;/&gt;&lt;/TableIndex&gt;&lt;/ShapeTextInfo&gt;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24&quot;/&gt;&lt;lineCharCount val=&quot;13&quot;/&gt;&lt;lineCharCount val=&quot;12&quot;/&gt;&lt;lineCharCount val=&quot;13&quot;/&gt;&lt;lineCharCount val=&quot;11&quot;/&gt;&lt;/TableIndex&gt;&lt;/ShapeTextInfo&gt;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24&quot;/&gt;&lt;lineCharCount val=&quot;13&quot;/&gt;&lt;lineCharCount val=&quot;12&quot;/&gt;&lt;lineCharCount val=&quot;13&quot;/&gt;&lt;lineCharCount val=&quot;11&quot;/&gt;&lt;/TableIndex&gt;&lt;/ShapeTextInfo&gt;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3&quot;/&gt;&lt;/TableIndex&gt;&lt;/ShapeTextInfo&gt;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9&quot;/&gt;&lt;/TableIndex&gt;&lt;/ShapeTextInfo&gt;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&quot;/&gt;&lt;/TableIndex&gt;&lt;/ShapeTextInfo&gt;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2&quot;/&gt;&lt;/TableIndex&gt;&lt;/ShapeTextInfo&gt;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9&quot;/&gt;&lt;/TableIndex&gt;&lt;/ShapeTextInfo&gt;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2&quot;/&gt;&lt;lineCharCount val=&quot;12&quot;/&gt;&lt;lineCharCount val=&quot;25&quot;/&gt;&lt;/TableIndex&gt;&lt;/ShapeTextInfo&gt;"/>
  <p:tag name="PRESENTER_DUMMYTAG" val="&lt;DummyForForceWrite&gt;&lt;/DummyForForceWrite&gt;"/>
  <p:tag name="HTML_SHAPEINFO" val="&lt;ThreeDShapeInfo&gt;&lt;uuid val=&quot;{53D2D87D-0195-4E7F-83F0-6669AA363715}&quot;/&gt;&lt;isInvalidForFieldText val=&quot;0&quot;/&gt;&lt;Image&gt;&lt;filename val=&quot;C:\Users\delroy\AppData\Local\Temp\CP23944848453Session\CPTrustFolder23944848453\PPTImport239443725000\data\asimages\{53D2D87D-0195-4E7F-83F0-6669AA363715}_1.png&quot;/&gt;&lt;left val=&quot;167&quot;/&gt;&lt;top val=&quot;249&quot;/&gt;&lt;width val=&quot;945&quot;/&gt;&lt;height val=&quot;174&quot;/&gt;&lt;hasText val=&quot;1&quot;/&gt;&lt;/Image&gt;&lt;/ThreeDShapeInfo&gt;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9&quot;/&gt;&lt;/TableIndex&gt;&lt;/ShapeTextInfo&gt;"/>
  <p:tag name="PRESENTER_DUMMYTAG" val="&lt;DummyForForceWrite&gt;&lt;/DummyForForceWrite&gt;"/>
  <p:tag name="HTML_SHAPEINFO" val="&lt;ThreeDShapeInfo&gt;&lt;uuid val=&quot;{EFFA62A0-9799-4EF5-8047-51AF9E68072A}&quot;/&gt;&lt;isInvalidForFieldText val=&quot;0&quot;/&gt;&lt;Image&gt;&lt;filename val=&quot;C:\Users\delroy\AppData\Local\Temp\CP23944848453Session\CPTrustFolder23944848453\PPTImport239443725000\data\asimages\{EFFA62A0-9799-4EF5-8047-51AF9E68072A}_1.png&quot;/&gt;&lt;left val=&quot;282&quot;/&gt;&lt;top val=&quot;452&quot;/&gt;&lt;width val=&quot;715&quot;/&gt;&lt;height val=&quot;135&quot;/&gt;&lt;hasText val=&quot;1&quot;/&gt;&lt;/Image&gt;&lt;/ThreeDShapeInfo&gt;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1&quot;/&gt;&lt;/TableIndex&gt;&lt;/ShapeTextInfo&gt;"/>
  <p:tag name="PRESENTER_DUMMYTAG" val="&lt;DummyForForceWrite&gt;&lt;/DummyForForceWrite&gt;"/>
  <p:tag name="HTML_SHAPEINFO" val="&lt;ThreeDShapeInfo&gt;&lt;uuid val=&quot;{B3D2952A-A2FE-4D1B-B336-C31A1D9394EB}&quot;/&gt;&lt;isInvalidForFieldText val=&quot;0&quot;/&gt;&lt;Image&gt;&lt;filename val=&quot;C:\Users\delroy\AppData\Local\Temp\CP23944848453Session\CPTrustFolder23944848453\PPTImport239443725000\data\asimages\{B3D2952A-A2FE-4D1B-B336-C31A1D9394EB}_1.png&quot;/&gt;&lt;left val=&quot;167&quot;/&gt;&lt;top val=&quot;647&quot;/&gt;&lt;width val=&quot;159&quot;/&gt;&lt;height val=&quot;35&quot;/&gt;&lt;hasText val=&quot;1&quot;/&gt;&lt;/Image&gt;&lt;/ThreeDShapeInfo&gt;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0&quot;/&gt;&lt;/TableIndex&gt;&lt;/ShapeTextInfo&gt;"/>
  <p:tag name="HTML_SHAPEINFO" val="&lt;ThreeDShapeInfo&gt;&lt;uuid val=&quot;{17B385ED-23BF-42D2-8568-92A2D7DC2A5F}&quot;/&gt;&lt;isInvalidForFieldText val=&quot;0&quot;/&gt;&lt;Image&gt;&lt;filename val=&quot;C:\Users\delroy\AppData\Local\Temp\CP23944848453Session\CPTrustFolder23944848453\PPTImport239443725000\data\asimages\{17B385ED-23BF-42D2-8568-92A2D7DC2A5F}_2.png&quot;/&gt;&lt;left val=&quot;233&quot;/&gt;&lt;top val=&quot;100&quot;/&gt;&lt;width val=&quot;813&quot;/&gt;&lt;height val=&quot;126&quot;/&gt;&lt;hasText val=&quot;1&quot;/&gt;&lt;/Image&gt;&lt;/ThreeDShapeInfo&gt;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4&quot;/&gt;&lt;lineCharCount val=&quot;73&quot;/&gt;&lt;lineCharCount val=&quot;80&quot;/&gt;&lt;lineCharCount val=&quot;14&quot;/&gt;&lt;lineCharCount val=&quot;10&quot;/&gt;&lt;/TableIndex&gt;&lt;/ShapeTextInfo&gt;"/>
  <p:tag name="HTML_SHAPEINFO" val="&lt;ThreeDShapeInfo&gt;&lt;uuid val=&quot;{4DC04A5A-09BD-4D83-81A0-AB94CFCD0CF2}&quot;/&gt;&lt;isInvalidForFieldText val=&quot;0&quot;/&gt;&lt;Image&gt;&lt;filename val=&quot;C:\Users\delroy\AppData\Local\Temp\CP23944848453Session\CPTrustFolder23944848453\PPTImport239443725000\data\asimages\{4DC04A5A-09BD-4D83-81A0-AB94CFCD0CF2}_2.png&quot;/&gt;&lt;left val=&quot;229&quot;/&gt;&lt;top val=&quot;273&quot;/&gt;&lt;width val=&quot;817&quot;/&gt;&lt;height val=&quot;329&quot;/&gt;&lt;hasText val=&quot;1&quot;/&gt;&lt;/Image&gt;&lt;/ThreeDShapeInfo&gt;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0&quot;/&gt;&lt;/TableIndex&gt;&lt;/ShapeTextInfo&gt;"/>
  <p:tag name="HTML_SHAPEINFO" val="&lt;ThreeDShapeInfo&gt;&lt;uuid val=&quot;{BFDCD47C-F2E8-45BD-A46F-ABC25B86DCF8}&quot;/&gt;&lt;isInvalidForFieldText val=&quot;0&quot;/&gt;&lt;Image&gt;&lt;filename val=&quot;C:\Users\delroy\AppData\Local\Temp\CP23944848453Session\CPTrustFolder23944848453\PPTImport239443725000\data\asimages\{BFDCD47C-F2E8-45BD-A46F-ABC25B86DCF8}_3.png&quot;/&gt;&lt;left val=&quot;233&quot;/&gt;&lt;top val=&quot;100&quot;/&gt;&lt;width val=&quot;813&quot;/&gt;&lt;height val=&quot;126&quot;/&gt;&lt;hasText val=&quot;1&quot;/&gt;&lt;/Image&gt;&lt;/ThreeDShapeInfo&gt;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73&quot;/&gt;&lt;lineCharCount val=&quot;80&quot;/&gt;&lt;lineCharCount val=&quot;14&quot;/&gt;&lt;lineCharCount val=&quot;11&quot;/&gt;&lt;lineCharCount val=&quot;19&quot;/&gt;&lt;/TableIndex&gt;&lt;/ShapeTextInfo&gt;"/>
  <p:tag name="HTML_SHAPEINFO" val="&lt;ThreeDShapeInfo&gt;&lt;uuid val=&quot;{71A45367-EEC8-4902-83FC-8E93E84B3476}&quot;/&gt;&lt;isInvalidForFieldText val=&quot;0&quot;/&gt;&lt;Image&gt;&lt;filename val=&quot;C:\Users\delroy\AppData\Local\Temp\CP23944848453Session\CPTrustFolder23944848453\PPTImport239443725000\data\asimages\{71A45367-EEC8-4902-83FC-8E93E84B3476}_3.png&quot;/&gt;&lt;left val=&quot;229&quot;/&gt;&lt;top val=&quot;273&quot;/&gt;&lt;width val=&quot;817&quot;/&gt;&lt;height val=&quot;329&quot;/&gt;&lt;hasText val=&quot;1&quot;/&gt;&lt;/Image&gt;&lt;/ThreeDShapeInfo&gt;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0&quot;/&gt;&lt;/TableIndex&gt;&lt;/ShapeTextInfo&gt;"/>
  <p:tag name="HTML_SHAPEINFO" val="&lt;ThreeDShapeInfo&gt;&lt;uuid val=&quot;{8A1338F9-889F-4652-9D4B-F85FDB7F666F}&quot;/&gt;&lt;isInvalidForFieldText val=&quot;0&quot;/&gt;&lt;Image&gt;&lt;filename val=&quot;C:\Users\delroy\AppData\Local\Temp\CP23944848453Session\CPTrustFolder23944848453\PPTImport239443725000\data\asimages\{8A1338F9-889F-4652-9D4B-F85FDB7F666F}_4.png&quot;/&gt;&lt;left val=&quot;233&quot;/&gt;&lt;top val=&quot;100&quot;/&gt;&lt;width val=&quot;813&quot;/&gt;&lt;height val=&quot;126&quot;/&gt;&lt;hasText val=&quot;1&quot;/&gt;&lt;/Image&gt;&lt;/ThreeDShapeInfo&gt;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6&quot;/&gt;&lt;lineCharCount val=&quot;73&quot;/&gt;&lt;lineCharCount val=&quot;80&quot;/&gt;&lt;lineCharCount val=&quot;14&quot;/&gt;&lt;lineCharCount val=&quot;11&quot;/&gt;&lt;lineCharCount val=&quot;20&quot;/&gt;&lt;lineCharCount val=&quot;45&quot;/&gt;&lt;/TableIndex&gt;&lt;/ShapeTextInfo&gt;"/>
  <p:tag name="HTML_SHAPEINFO" val="&lt;ThreeDShapeInfo&gt;&lt;uuid val=&quot;{47ADE9BE-09A1-4618-931D-8F75E5615F7A}&quot;/&gt;&lt;isInvalidForFieldText val=&quot;0&quot;/&gt;&lt;Image&gt;&lt;filename val=&quot;C:\Users\delroy\AppData\Local\Temp\CP23944848453Session\CPTrustFolder23944848453\PPTImport239443725000\data\asimages\{47ADE9BE-09A1-4618-931D-8F75E5615F7A}_4.png&quot;/&gt;&lt;left val=&quot;229&quot;/&gt;&lt;top val=&quot;273&quot;/&gt;&lt;width val=&quot;817&quot;/&gt;&lt;height val=&quot;329&quot;/&gt;&lt;hasText val=&quot;1&quot;/&gt;&lt;/Image&gt;&lt;/ThreeDShapeInfo&gt;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0&quot;/&gt;&lt;/TableIndex&gt;&lt;/ShapeTextInfo&gt;"/>
  <p:tag name="HTML_SHAPEINFO" val="&lt;ThreeDShapeInfo&gt;&lt;uuid val=&quot;{A992FAB1-F7D5-436E-A3C6-E70E1E92B3DD}&quot;/&gt;&lt;isInvalidForFieldText val=&quot;0&quot;/&gt;&lt;Image&gt;&lt;filename val=&quot;C:\Users\delroy\AppData\Local\Temp\CP23944848453Session\CPTrustFolder23944848453\PPTImport239443725000\data\asimages\{A992FAB1-F7D5-436E-A3C6-E70E1E92B3DD}_5.png&quot;/&gt;&lt;left val=&quot;233&quot;/&gt;&lt;top val=&quot;100&quot;/&gt;&lt;width val=&quot;813&quot;/&gt;&lt;height val=&quot;126&quot;/&gt;&lt;hasText val=&quot;1&quot;/&gt;&lt;/Image&gt;&lt;/ThreeDShapeInfo&gt;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8&quot;/&gt;&lt;lineCharCount val=&quot;73&quot;/&gt;&lt;lineCharCount val=&quot;80&quot;/&gt;&lt;lineCharCount val=&quot;14&quot;/&gt;&lt;lineCharCount val=&quot;11&quot;/&gt;&lt;lineCharCount val=&quot;20&quot;/&gt;&lt;lineCharCount val=&quot;46&quot;/&gt;&lt;lineCharCount val=&quot;24&quot;/&gt;&lt;lineCharCount val=&quot;24&quot;/&gt;&lt;/TableIndex&gt;&lt;/ShapeTextInfo&gt;"/>
  <p:tag name="HTML_SHAPEINFO" val="&lt;ThreeDShapeInfo&gt;&lt;uuid val=&quot;{1011B29B-C922-46C5-8D28-9440B12728A4}&quot;/&gt;&lt;isInvalidForFieldText val=&quot;0&quot;/&gt;&lt;Image&gt;&lt;filename val=&quot;C:\Users\delroy\AppData\Local\Temp\CP23944848453Session\CPTrustFolder23944848453\PPTImport239443725000\data\asimages\{1011B29B-C922-46C5-8D28-9440B12728A4}_5.png&quot;/&gt;&lt;left val=&quot;229&quot;/&gt;&lt;top val=&quot;273&quot;/&gt;&lt;width val=&quot;817&quot;/&gt;&lt;height val=&quot;329&quot;/&gt;&lt;hasText val=&quot;1&quot;/&gt;&lt;/Image&gt;&lt;/ThreeDShapeInfo&gt;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8&quot;/&gt;&lt;/TableIndex&gt;&lt;/ShapeTextInfo&gt;"/>
  <p:tag name="HTML_SHAPEINFO" val="&lt;ThreeDShapeInfo&gt;&lt;uuid val=&quot;{19231EE6-7EAC-49C4-948B-C7DC32B0DDEE}&quot;/&gt;&lt;isInvalidForFieldText val=&quot;0&quot;/&gt;&lt;Image&gt;&lt;filename val=&quot;C:\Users\delroy\AppData\Local\Temp\CP23944848453Session\CPTrustFolder23944848453\PPTImport239443725000\data\asimages\{19231EE6-7EAC-49C4-948B-C7DC32B0DDEE}_6.png&quot;/&gt;&lt;left val=&quot;233&quot;/&gt;&lt;top val=&quot;100&quot;/&gt;&lt;width val=&quot;813&quot;/&gt;&lt;height val=&quot;126&quot;/&gt;&lt;hasText val=&quot;1&quot;/&gt;&lt;/Image&gt;&lt;/ThreeDShapeInfo&gt;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4&quot;/&gt;&lt;lineCharCount val=&quot;2&quot;/&gt;&lt;lineCharCount val=&quot;36&quot;/&gt;&lt;lineCharCount val=&quot;16&quot;/&gt;&lt;lineCharCount val=&quot;1&quot;/&gt;&lt;/TableIndex&gt;&lt;/ShapeTextInfo&gt;"/>
  <p:tag name="HTML_SHAPEINFO" val="&lt;ThreeDShapeInfo&gt;&lt;uuid val=&quot;{AE375D2E-EDE5-4048-84E6-882D4994F7D4}&quot;/&gt;&lt;isInvalidForFieldText val=&quot;0&quot;/&gt;&lt;Image&gt;&lt;filename val=&quot;C:\Users\delroy\AppData\Local\Temp\CP23944848453Session\CPTrustFolder23944848453\PPTImport239443725000\data\asimages\{AE375D2E-EDE5-4048-84E6-882D4994F7D4}_6.png&quot;/&gt;&lt;left val=&quot;61&quot;/&gt;&lt;top val=&quot;275&quot;/&gt;&lt;width val=&quot;571&quot;/&gt;&lt;height val=&quot;130&quot;/&gt;&lt;hasText val=&quot;1&quot;/&gt;&lt;/Image&gt;&lt;/ThreeDShapeInfo&gt;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3&quot;/&gt;&lt;lineCharCount val=&quot;2&quot;/&gt;&lt;lineCharCount val=&quot;34&quot;/&gt;&lt;lineCharCount val=&quot;15&quot;/&gt;&lt;lineCharCount val=&quot;1&quot;/&gt;&lt;/TableIndex&gt;&lt;/ShapeTextInfo&gt;"/>
  <p:tag name="HTML_SHAPEINFO" val="&lt;ThreeDShapeInfo&gt;&lt;uuid val=&quot;{0A932BF3-410B-42E5-9E47-733B8185EE3C}&quot;/&gt;&lt;isInvalidForFieldText val=&quot;0&quot;/&gt;&lt;Image&gt;&lt;filename val=&quot;C:\Users\delroy\AppData\Local\Temp\CP23944848453Session\CPTrustFolder23944848453\PPTImport239443725000\data\asimages\{0A932BF3-410B-42E5-9E47-733B8185EE3C}_6.png&quot;/&gt;&lt;left val=&quot;655&quot;/&gt;&lt;top val=&quot;275&quot;/&gt;&lt;width val=&quot;570&quot;/&gt;&lt;height val=&quot;130&quot;/&gt;&lt;hasText val=&quot;1&quot;/&gt;&lt;/Image&gt;&lt;/ThreeDShapeInfo&gt;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8&quot;/&gt;&lt;/TableIndex&gt;&lt;/ShapeTextInfo&gt;"/>
  <p:tag name="HTML_SHAPEINFO" val="&lt;ThreeDShapeInfo&gt;&lt;uuid val=&quot;{C15DA575-881D-466F-A101-61971381A87F}&quot;/&gt;&lt;isInvalidForFieldText val=&quot;0&quot;/&gt;&lt;Image&gt;&lt;filename val=&quot;C:\Users\delroy\AppData\Local\Temp\CP23944848453Session\CPTrustFolder23944848453\PPTImport239443725000\data\asimages\{C15DA575-881D-466F-A101-61971381A87F}_7.png&quot;/&gt;&lt;left val=&quot;233&quot;/&gt;&lt;top val=&quot;100&quot;/&gt;&lt;width val=&quot;813&quot;/&gt;&lt;height val=&quot;126&quot;/&gt;&lt;hasText val=&quot;1&quot;/&gt;&lt;/Image&gt;&lt;/ThreeDShapeInfo&gt;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&quot;/&gt;&lt;/TableIndex&gt;&lt;/ShapeTextInfo&gt;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4&quot;/&gt;&lt;lineCharCount val=&quot;2&quot;/&gt;&lt;lineCharCount val=&quot;36&quot;/&gt;&lt;lineCharCount val=&quot;16&quot;/&gt;&lt;lineCharCount val=&quot;1&quot;/&gt;&lt;/TableIndex&gt;&lt;/ShapeTextInfo&gt;"/>
  <p:tag name="HTML_SHAPEINFO" val="&lt;ThreeDShapeInfo&gt;&lt;uuid val=&quot;{9C09C4D5-3581-4B05-BB2A-87E25B27E341}&quot;/&gt;&lt;isInvalidForFieldText val=&quot;0&quot;/&gt;&lt;Image&gt;&lt;filename val=&quot;C:\Users\delroy\AppData\Local\Temp\CP23944848453Session\CPTrustFolder23944848453\PPTImport239443725000\data\asimages\{9C09C4D5-3581-4B05-BB2A-87E25B27E341}_7.png&quot;/&gt;&lt;left val=&quot;61&quot;/&gt;&lt;top val=&quot;275&quot;/&gt;&lt;width val=&quot;571&quot;/&gt;&lt;height val=&quot;130&quot;/&gt;&lt;hasText val=&quot;1&quot;/&gt;&lt;/Image&gt;&lt;/ThreeDShapeInfo&gt;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3&quot;/&gt;&lt;lineCharCount val=&quot;2&quot;/&gt;&lt;lineCharCount val=&quot;34&quot;/&gt;&lt;lineCharCount val=&quot;15&quot;/&gt;&lt;lineCharCount val=&quot;1&quot;/&gt;&lt;/TableIndex&gt;&lt;/ShapeTextInfo&gt;"/>
  <p:tag name="HTML_SHAPEINFO" val="&lt;ThreeDShapeInfo&gt;&lt;uuid val=&quot;{6F64ED4C-E538-41BE-8F92-C6CEFCF45AFF}&quot;/&gt;&lt;isInvalidForFieldText val=&quot;0&quot;/&gt;&lt;Image&gt;&lt;filename val=&quot;C:\Users\delroy\AppData\Local\Temp\CP23944848453Session\CPTrustFolder23944848453\PPTImport239443725000\data\asimages\{6F64ED4C-E538-41BE-8F92-C6CEFCF45AFF}_7.png&quot;/&gt;&lt;left val=&quot;655&quot;/&gt;&lt;top val=&quot;275&quot;/&gt;&lt;width val=&quot;570&quot;/&gt;&lt;height val=&quot;130&quot;/&gt;&lt;hasText val=&quot;1&quot;/&gt;&lt;/Image&gt;&lt;/ThreeDShapeInfo&gt;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3&quot;/&gt;&lt;/TableIndex&gt;&lt;/ShapeTextInfo&gt;"/>
  <p:tag name="HTML_SHAPEINFO" val="&lt;ThreeDShapeInfo&gt;&lt;uuid val=&quot;{7A6E60E6-342B-4AD7-9D98-C63424F27BAB}&quot;/&gt;&lt;isInvalidForFieldText val=&quot;0&quot;/&gt;&lt;Image&gt;&lt;filename val=&quot;C:\Users\delroy\AppData\Local\Temp\CP23944848453Session\CPTrustFolder23944848453\PPTImport239443725000\data\asimages\{7A6E60E6-342B-4AD7-9D98-C63424F27BAB}_7.png&quot;/&gt;&lt;left val=&quot;229&quot;/&gt;&lt;top val=&quot;452&quot;/&gt;&lt;width val=&quot;817&quot;/&gt;&lt;height val=&quot;52&quot;/&gt;&lt;hasText val=&quot;1&quot;/&gt;&lt;/Image&gt;&lt;/ThreeDShapeInfo&gt;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8&quot;/&gt;&lt;/TableIndex&gt;&lt;/ShapeTextInfo&gt;"/>
  <p:tag name="HTML_SHAPEINFO" val="&lt;ThreeDShapeInfo&gt;&lt;uuid val=&quot;{79456808-4B99-4287-B0FE-4D8AAE191001}&quot;/&gt;&lt;isInvalidForFieldText val=&quot;0&quot;/&gt;&lt;Image&gt;&lt;filename val=&quot;C:\Users\delroy\AppData\Local\Temp\CP23944848453Session\CPTrustFolder23944848453\PPTImport239443725000\data\asimages\{79456808-4B99-4287-B0FE-4D8AAE191001}_8.png&quot;/&gt;&lt;left val=&quot;233&quot;/&gt;&lt;top val=&quot;100&quot;/&gt;&lt;width val=&quot;813&quot;/&gt;&lt;height val=&quot;126&quot;/&gt;&lt;hasText val=&quot;1&quot;/&gt;&lt;/Image&gt;&lt;/ThreeDShapeInfo&gt;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4&quot;/&gt;&lt;lineCharCount val=&quot;2&quot;/&gt;&lt;lineCharCount val=&quot;36&quot;/&gt;&lt;lineCharCount val=&quot;16&quot;/&gt;&lt;lineCharCount val=&quot;1&quot;/&gt;&lt;/TableIndex&gt;&lt;/ShapeTextInfo&gt;"/>
  <p:tag name="HTML_SHAPEINFO" val="&lt;ThreeDShapeInfo&gt;&lt;uuid val=&quot;{88C76581-5A1C-41E5-89B5-6D09E4EB0086}&quot;/&gt;&lt;isInvalidForFieldText val=&quot;0&quot;/&gt;&lt;Image&gt;&lt;filename val=&quot;C:\Users\delroy\AppData\Local\Temp\CP23944848453Session\CPTrustFolder23944848453\PPTImport239443725000\data\asimages\{88C76581-5A1C-41E5-89B5-6D09E4EB0086}_8.png&quot;/&gt;&lt;left val=&quot;61&quot;/&gt;&lt;top val=&quot;275&quot;/&gt;&lt;width val=&quot;571&quot;/&gt;&lt;height val=&quot;130&quot;/&gt;&lt;hasText val=&quot;1&quot;/&gt;&lt;/Image&gt;&lt;/ThreeDShapeInfo&gt;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2&quot;/&gt;&lt;lineCharCount val=&quot;27&quot;/&gt;&lt;lineCharCount val=&quot;5&quot;/&gt;&lt;/TableIndex&gt;&lt;/ShapeTextInfo&gt;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3&quot;/&gt;&lt;lineCharCount val=&quot;2&quot;/&gt;&lt;lineCharCount val=&quot;34&quot;/&gt;&lt;lineCharCount val=&quot;15&quot;/&gt;&lt;lineCharCount val=&quot;1&quot;/&gt;&lt;/TableIndex&gt;&lt;/ShapeTextInfo&gt;"/>
  <p:tag name="HTML_SHAPEINFO" val="&lt;ThreeDShapeInfo&gt;&lt;uuid val=&quot;{5A7277D2-69FF-42FB-9B36-D278A887CADF}&quot;/&gt;&lt;isInvalidForFieldText val=&quot;0&quot;/&gt;&lt;Image&gt;&lt;filename val=&quot;C:\Users\delroy\AppData\Local\Temp\CP23944848453Session\CPTrustFolder23944848453\PPTImport239443725000\data\asimages\{5A7277D2-69FF-42FB-9B36-D278A887CADF}_8.png&quot;/&gt;&lt;left val=&quot;655&quot;/&gt;&lt;top val=&quot;275&quot;/&gt;&lt;width val=&quot;570&quot;/&gt;&lt;height val=&quot;130&quot;/&gt;&lt;hasText val=&quot;1&quot;/&gt;&lt;/Image&gt;&lt;/ThreeDShapeInfo&gt;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2&quot;/&gt;&lt;lineCharCount val=&quot;24&quot;/&gt;&lt;lineCharCount val=&quot;42&quot;/&gt;&lt;/TableIndex&gt;&lt;/ShapeTextInfo&gt;"/>
  <p:tag name="HTML_SHAPEINFO" val="&lt;ThreeDShapeInfo&gt;&lt;uuid val=&quot;{E456990D-B51C-4121-92B9-93B9184A3461}&quot;/&gt;&lt;isInvalidForFieldText val=&quot;0&quot;/&gt;&lt;Image&gt;&lt;filename val=&quot;C:\Users\delroy\AppData\Local\Temp\CP23944848453Session\CPTrustFolder23944848453\PPTImport239443725000\data\asimages\{E456990D-B51C-4121-92B9-93B9184A3461}_8.png&quot;/&gt;&lt;left val=&quot;229&quot;/&gt;&lt;top val=&quot;452&quot;/&gt;&lt;width val=&quot;817&quot;/&gt;&lt;height val=&quot;80&quot;/&gt;&lt;hasText val=&quot;1&quot;/&gt;&lt;/Image&gt;&lt;/ThreeDShapeInfo&gt;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8&quot;/&gt;&lt;/TableIndex&gt;&lt;/ShapeTextInfo&gt;"/>
  <p:tag name="HTML_SHAPEINFO" val="&lt;ThreeDShapeInfo&gt;&lt;uuid val=&quot;{118CB29B-8EA4-4C17-870C-129BCE23BDE1}&quot;/&gt;&lt;isInvalidForFieldText val=&quot;0&quot;/&gt;&lt;Image&gt;&lt;filename val=&quot;C:\Users\delroy\AppData\Local\Temp\CP23944848453Session\CPTrustFolder23944848453\PPTImport239443725000\data\asimages\{118CB29B-8EA4-4C17-870C-129BCE23BDE1}_9.png&quot;/&gt;&lt;left val=&quot;233&quot;/&gt;&lt;top val=&quot;100&quot;/&gt;&lt;width val=&quot;813&quot;/&gt;&lt;height val=&quot;126&quot;/&gt;&lt;hasText val=&quot;1&quot;/&gt;&lt;/Image&gt;&lt;/ThreeDShapeInfo&gt;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4&quot;/&gt;&lt;lineCharCount val=&quot;2&quot;/&gt;&lt;lineCharCount val=&quot;36&quot;/&gt;&lt;lineCharCount val=&quot;16&quot;/&gt;&lt;lineCharCount val=&quot;1&quot;/&gt;&lt;/TableIndex&gt;&lt;/ShapeTextInfo&gt;"/>
  <p:tag name="HTML_SHAPEINFO" val="&lt;ThreeDShapeInfo&gt;&lt;uuid val=&quot;{39AAB858-9991-453E-BF3B-E3C0E8C08185}&quot;/&gt;&lt;isInvalidForFieldText val=&quot;0&quot;/&gt;&lt;Image&gt;&lt;filename val=&quot;C:\Users\delroy\AppData\Local\Temp\CP23944848453Session\CPTrustFolder23944848453\PPTImport239443725000\data\asimages\{39AAB858-9991-453E-BF3B-E3C0E8C08185}_9.png&quot;/&gt;&lt;left val=&quot;61&quot;/&gt;&lt;top val=&quot;275&quot;/&gt;&lt;width val=&quot;571&quot;/&gt;&lt;height val=&quot;130&quot;/&gt;&lt;hasText val=&quot;1&quot;/&gt;&lt;/Image&gt;&lt;/ThreeDShapeInfo&gt;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3&quot;/&gt;&lt;lineCharCount val=&quot;2&quot;/&gt;&lt;lineCharCount val=&quot;34&quot;/&gt;&lt;lineCharCount val=&quot;15&quot;/&gt;&lt;lineCharCount val=&quot;1&quot;/&gt;&lt;/TableIndex&gt;&lt;/ShapeTextInfo&gt;"/>
  <p:tag name="HTML_SHAPEINFO" val="&lt;ThreeDShapeInfo&gt;&lt;uuid val=&quot;{B5762328-DB78-4DA3-81FD-472DBD068CA9}&quot;/&gt;&lt;isInvalidForFieldText val=&quot;0&quot;/&gt;&lt;Image&gt;&lt;filename val=&quot;C:\Users\delroy\AppData\Local\Temp\CP23944848453Session\CPTrustFolder23944848453\PPTImport239443725000\data\asimages\{B5762328-DB78-4DA3-81FD-472DBD068CA9}_9.png&quot;/&gt;&lt;left val=&quot;655&quot;/&gt;&lt;top val=&quot;275&quot;/&gt;&lt;width val=&quot;570&quot;/&gt;&lt;height val=&quot;130&quot;/&gt;&lt;hasText val=&quot;1&quot;/&gt;&lt;/Image&gt;&lt;/ThreeDShapeInfo&gt;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35&quot;/&gt;&lt;/TableIndex&gt;&lt;/ShapeTextInfo&gt;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3&quot;/&gt;&lt;lineCharCount val=&quot;24&quot;/&gt;&lt;lineCharCount val=&quot;43&quot;/&gt;&lt;lineCharCount val=&quot;48&quot;/&gt;&lt;/TableIndex&gt;&lt;/ShapeTextInfo&gt;"/>
  <p:tag name="HTML_SHAPEINFO" val="&lt;ThreeDShapeInfo&gt;&lt;uuid val=&quot;{57B24DB3-42A0-42C0-B9C1-9F03271D261D}&quot;/&gt;&lt;isInvalidForFieldText val=&quot;0&quot;/&gt;&lt;Image&gt;&lt;filename val=&quot;C:\Users\delroy\AppData\Local\Temp\CP23944848453Session\CPTrustFolder23944848453\PPTImport239443725000\data\asimages\{57B24DB3-42A0-42C0-B9C1-9F03271D261D}_9.png&quot;/&gt;&lt;left val=&quot;229&quot;/&gt;&lt;top val=&quot;452&quot;/&gt;&lt;width val=&quot;817&quot;/&gt;&lt;height val=&quot;109&quot;/&gt;&lt;hasText val=&quot;1&quot;/&gt;&lt;/Image&gt;&lt;/ThreeDShapeInfo&gt;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8&quot;/&gt;&lt;/TableIndex&gt;&lt;/ShapeTextInfo&gt;"/>
  <p:tag name="HTML_SHAPEINFO" val="&lt;ThreeDShapeInfo&gt;&lt;uuid val=&quot;{2E6A7434-4762-4092-8E46-3856FE37CE36}&quot;/&gt;&lt;isInvalidForFieldText val=&quot;0&quot;/&gt;&lt;Image&gt;&lt;filename val=&quot;C:\Users\delroy\AppData\Local\Temp\CP23944848453Session\CPTrustFolder23944848453\PPTImport239443725000\data\asimages\{2E6A7434-4762-4092-8E46-3856FE37CE36}_10.png&quot;/&gt;&lt;left val=&quot;233&quot;/&gt;&lt;top val=&quot;100&quot;/&gt;&lt;width val=&quot;813&quot;/&gt;&lt;height val=&quot;126&quot;/&gt;&lt;hasText val=&quot;1&quot;/&gt;&lt;/Image&gt;&lt;/ThreeDShapeInfo&gt;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4&quot;/&gt;&lt;lineCharCount val=&quot;2&quot;/&gt;&lt;lineCharCount val=&quot;36&quot;/&gt;&lt;lineCharCount val=&quot;16&quot;/&gt;&lt;lineCharCount val=&quot;1&quot;/&gt;&lt;/TableIndex&gt;&lt;/ShapeTextInfo&gt;"/>
  <p:tag name="HTML_SHAPEINFO" val="&lt;ThreeDShapeInfo&gt;&lt;uuid val=&quot;{F3104392-85AE-40AF-9614-CE4E1F79B418}&quot;/&gt;&lt;isInvalidForFieldText val=&quot;0&quot;/&gt;&lt;Image&gt;&lt;filename val=&quot;C:\Users\delroy\AppData\Local\Temp\CP23944848453Session\CPTrustFolder23944848453\PPTImport239443725000\data\asimages\{F3104392-85AE-40AF-9614-CE4E1F79B418}_10.png&quot;/&gt;&lt;left val=&quot;61&quot;/&gt;&lt;top val=&quot;275&quot;/&gt;&lt;width val=&quot;571&quot;/&gt;&lt;height val=&quot;130&quot;/&gt;&lt;hasText val=&quot;1&quot;/&gt;&lt;/Image&gt;&lt;/ThreeDShapeInfo&gt;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3&quot;/&gt;&lt;lineCharCount val=&quot;2&quot;/&gt;&lt;lineCharCount val=&quot;34&quot;/&gt;&lt;lineCharCount val=&quot;15&quot;/&gt;&lt;lineCharCount val=&quot;1&quot;/&gt;&lt;/TableIndex&gt;&lt;/ShapeTextInfo&gt;"/>
  <p:tag name="HTML_SHAPEINFO" val="&lt;ThreeDShapeInfo&gt;&lt;uuid val=&quot;{5F3B9FDB-86DF-456E-A459-51F2B7E69A9F}&quot;/&gt;&lt;isInvalidForFieldText val=&quot;0&quot;/&gt;&lt;Image&gt;&lt;filename val=&quot;C:\Users\delroy\AppData\Local\Temp\CP23944848453Session\CPTrustFolder23944848453\PPTImport239443725000\data\asimages\{5F3B9FDB-86DF-456E-A459-51F2B7E69A9F}_10.png&quot;/&gt;&lt;left val=&quot;655&quot;/&gt;&lt;top val=&quot;275&quot;/&gt;&lt;width val=&quot;570&quot;/&gt;&lt;height val=&quot;130&quot;/&gt;&lt;hasText val=&quot;1&quot;/&gt;&lt;/Image&gt;&lt;/ThreeDShapeInfo&gt;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4&quot;/&gt;&lt;lineCharCount val=&quot;24&quot;/&gt;&lt;lineCharCount val=&quot;43&quot;/&gt;&lt;lineCharCount val=&quot;49&quot;/&gt;&lt;lineCharCount val=&quot;44&quot;/&gt;&lt;/TableIndex&gt;&lt;/ShapeTextInfo&gt;"/>
  <p:tag name="HTML_SHAPEINFO" val="&lt;ThreeDShapeInfo&gt;&lt;uuid val=&quot;{3A8E5A1E-F35A-461E-B469-A240056D9637}&quot;/&gt;&lt;isInvalidForFieldText val=&quot;0&quot;/&gt;&lt;Image&gt;&lt;filename val=&quot;C:\Users\delroy\AppData\Local\Temp\CP23944848453Session\CPTrustFolder23944848453\PPTImport239443725000\data\asimages\{3A8E5A1E-F35A-461E-B469-A240056D9637}_10.png&quot;/&gt;&lt;left val=&quot;229&quot;/&gt;&lt;top val=&quot;452&quot;/&gt;&lt;width val=&quot;817&quot;/&gt;&lt;height val=&quot;138&quot;/&gt;&lt;hasText val=&quot;1&quot;/&gt;&lt;/Image&gt;&lt;/ThreeDShapeInfo&gt;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9&quot;/&gt;&lt;/TableIndex&gt;&lt;/ShapeTextInfo&gt;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2&quot;/&gt;&lt;/TableIndex&gt;&lt;/ShapeTextInfo&gt;"/>
  <p:tag name="HTML_SHAPEINFO" val="&lt;ThreeDShapeInfo&gt;&lt;uuid val=&quot;{1B9A2721-8218-4B86-81CC-4E92B7443BF7}&quot;/&gt;&lt;isInvalidForFieldText val=&quot;0&quot;/&gt;&lt;Image&gt;&lt;filename val=&quot;C:\Users\delroy\AppData\Local\Temp\CP23944848453Session\CPTrustFolder23944848453\PPTImport239443725000\data\asimages\{1B9A2721-8218-4B86-81CC-4E92B7443BF7}_11.png&quot;/&gt;&lt;left val=&quot;233&quot;/&gt;&lt;top val=&quot;100&quot;/&gt;&lt;width val=&quot;813&quot;/&gt;&lt;height val=&quot;126&quot;/&gt;&lt;hasText val=&quot;1&quot;/&gt;&lt;/Image&gt;&lt;/ThreeDShapeInfo&gt;"/>
</p:tagLst>
</file>

<file path=ppt/tags/tag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4&quot;/&gt;&lt;lineCharCount val=&quot;2&quot;/&gt;&lt;lineCharCount val=&quot;36&quot;/&gt;&lt;lineCharCount val=&quot;16&quot;/&gt;&lt;lineCharCount val=&quot;1&quot;/&gt;&lt;/TableIndex&gt;&lt;/ShapeTextInfo&gt;"/>
  <p:tag name="HTML_SHAPEINFO" val="&lt;ThreeDShapeInfo&gt;&lt;uuid val=&quot;{B7C7CBCD-3C49-4729-97C2-B7E2D3C8AE64}&quot;/&gt;&lt;isInvalidForFieldText val=&quot;0&quot;/&gt;&lt;Image&gt;&lt;filename val=&quot;C:\Users\delroy\AppData\Local\Temp\CP23944848453Session\CPTrustFolder23944848453\PPTImport239443725000\data\asimages\{B7C7CBCD-3C49-4729-97C2-B7E2D3C8AE64}_11.png&quot;/&gt;&lt;left val=&quot;61&quot;/&gt;&lt;top val=&quot;275&quot;/&gt;&lt;width val=&quot;571&quot;/&gt;&lt;height val=&quot;130&quot;/&gt;&lt;hasText val=&quot;1&quot;/&gt;&lt;/Image&gt;&lt;/ThreeDShapeInfo&gt;"/>
</p:tagLst>
</file>

<file path=ppt/tags/tag8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3&quot;/&gt;&lt;lineCharCount val=&quot;2&quot;/&gt;&lt;lineCharCount val=&quot;34&quot;/&gt;&lt;lineCharCount val=&quot;15&quot;/&gt;&lt;lineCharCount val=&quot;1&quot;/&gt;&lt;/TableIndex&gt;&lt;/ShapeTextInfo&gt;"/>
  <p:tag name="HTML_SHAPEINFO" val="&lt;ThreeDShapeInfo&gt;&lt;uuid val=&quot;{7D14CDF8-3DAC-412A-A0DA-D7FFD44FF660}&quot;/&gt;&lt;isInvalidForFieldText val=&quot;0&quot;/&gt;&lt;Image&gt;&lt;filename val=&quot;C:\Users\delroy\AppData\Local\Temp\CP23944848453Session\CPTrustFolder23944848453\PPTImport239443725000\data\asimages\{7D14CDF8-3DAC-412A-A0DA-D7FFD44FF660}_11.png&quot;/&gt;&lt;left val=&quot;655&quot;/&gt;&lt;top val=&quot;275&quot;/&gt;&lt;width val=&quot;570&quot;/&gt;&lt;height val=&quot;130&quot;/&gt;&lt;hasText val=&quot;1&quot;/&gt;&lt;/Image&gt;&lt;/ThreeDShapeInfo&gt;"/>
</p:tagLst>
</file>

<file path=ppt/tags/tag8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8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8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49&quot;/&gt;&lt;/TableIndex&gt;&lt;/ShapeTextInfo&gt;"/>
  <p:tag name="HTML_SHAPEINFO" val="&lt;ThreeDShapeInfo&gt;&lt;uuid val=&quot;{409FD7F1-53C9-47D9-AAEB-A984A77917C4}&quot;/&gt;&lt;isInvalidForFieldText val=&quot;0&quot;/&gt;&lt;Image&gt;&lt;filename val=&quot;C:\Users\delroy\AppData\Local\Temp\CP23944848453Session\CPTrustFolder23944848453\PPTImport239443725000\data\asimages\{409FD7F1-53C9-47D9-AAEB-A984A77917C4}_11.png&quot;/&gt;&lt;left val=&quot;229&quot;/&gt;&lt;top val=&quot;452&quot;/&gt;&lt;width val=&quot;817&quot;/&gt;&lt;height val=&quot;52&quot;/&gt;&lt;hasText val=&quot;1&quot;/&gt;&lt;/Image&gt;&lt;/ThreeDShapeInfo&gt;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9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1&quot;/&gt;&lt;lineCharCount val=&quot;22&quot;/&gt;&lt;/TableIndex&gt;&lt;/ShapeTextInfo&gt;"/>
  <p:tag name="HTML_SHAPEINFO" val="&lt;ThreeDShapeInfo&gt;&lt;uuid val=&quot;{66C2048D-BEA2-460E-A9DA-B32C94857E11}&quot;/&gt;&lt;isInvalidForFieldText val=&quot;0&quot;/&gt;&lt;Image&gt;&lt;filename val=&quot;C:\Users\delroy\AppData\Local\Temp\CP23944848453Session\CPTrustFolder23944848453\PPTImport239443725000\data\asimages\{66C2048D-BEA2-460E-A9DA-B32C94857E11}_12.png&quot;/&gt;&lt;left val=&quot;233&quot;/&gt;&lt;top val=&quot;100&quot;/&gt;&lt;width val=&quot;813&quot;/&gt;&lt;height val=&quot;126&quot;/&gt;&lt;hasText val=&quot;1&quot;/&gt;&lt;/Image&gt;&lt;/ThreeDShapeInfo&gt;"/>
</p:tagLst>
</file>

<file path=ppt/tags/tag9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4&quot;/&gt;&lt;lineCharCount val=&quot;2&quot;/&gt;&lt;lineCharCount val=&quot;36&quot;/&gt;&lt;lineCharCount val=&quot;16&quot;/&gt;&lt;lineCharCount val=&quot;1&quot;/&gt;&lt;/TableIndex&gt;&lt;/ShapeTextInfo&gt;"/>
  <p:tag name="HTML_SHAPEINFO" val="&lt;ThreeDShapeInfo&gt;&lt;uuid val=&quot;{D537DD78-F6BC-454D-A799-65804E507A48}&quot;/&gt;&lt;isInvalidForFieldText val=&quot;0&quot;/&gt;&lt;Image&gt;&lt;filename val=&quot;C:\Users\delroy\AppData\Local\Temp\CP23944848453Session\CPTrustFolder23944848453\PPTImport239443725000\data\asimages\{D537DD78-F6BC-454D-A799-65804E507A48}_12.png&quot;/&gt;&lt;left val=&quot;61&quot;/&gt;&lt;top val=&quot;275&quot;/&gt;&lt;width val=&quot;571&quot;/&gt;&lt;height val=&quot;130&quot;/&gt;&lt;hasText val=&quot;1&quot;/&gt;&lt;/Image&gt;&lt;/ThreeDShapeInfo&gt;"/>
</p:tagLst>
</file>

<file path=ppt/tags/tag9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3&quot;/&gt;&lt;lineCharCount val=&quot;2&quot;/&gt;&lt;lineCharCount val=&quot;34&quot;/&gt;&lt;lineCharCount val=&quot;15&quot;/&gt;&lt;lineCharCount val=&quot;1&quot;/&gt;&lt;/TableIndex&gt;&lt;/ShapeTextInfo&gt;"/>
  <p:tag name="HTML_SHAPEINFO" val="&lt;ThreeDShapeInfo&gt;&lt;uuid val=&quot;{692B80C9-FEDF-4B7F-9DE4-3B52A77065D2}&quot;/&gt;&lt;isInvalidForFieldText val=&quot;0&quot;/&gt;&lt;Image&gt;&lt;filename val=&quot;C:\Users\delroy\AppData\Local\Temp\CP23944848453Session\CPTrustFolder23944848453\PPTImport239443725000\data\asimages\{692B80C9-FEDF-4B7F-9DE4-3B52A77065D2}_12.png&quot;/&gt;&lt;left val=&quot;655&quot;/&gt;&lt;top val=&quot;275&quot;/&gt;&lt;width val=&quot;570&quot;/&gt;&lt;height val=&quot;130&quot;/&gt;&lt;hasText val=&quot;1&quot;/&gt;&lt;/Image&gt;&lt;/ThreeDShapeInfo&gt;"/>
</p:tagLst>
</file>

<file path=ppt/tags/tag9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9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ags/tag9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2&quot;/&gt;&lt;lineCharCount val=&quot;50&quot;/&gt;&lt;lineCharCount val=&quot;52&quot;/&gt;&lt;/TableIndex&gt;&lt;/ShapeTextInfo&gt;"/>
  <p:tag name="HTML_SHAPEINFO" val="&lt;ThreeDShapeInfo&gt;&lt;uuid val=&quot;{B81DD47F-69B1-4266-A995-FFCEBD347A8D}&quot;/&gt;&lt;isInvalidForFieldText val=&quot;0&quot;/&gt;&lt;Image&gt;&lt;filename val=&quot;C:\Users\delroy\AppData\Local\Temp\CP23944848453Session\CPTrustFolder23944848453\PPTImport239443725000\data\asimages\{B81DD47F-69B1-4266-A995-FFCEBD347A8D}_12.png&quot;/&gt;&lt;left val=&quot;229&quot;/&gt;&lt;top val=&quot;452&quot;/&gt;&lt;width val=&quot;817&quot;/&gt;&lt;height val=&quot;80&quot;/&gt;&lt;hasText val=&quot;1&quot;/&gt;&lt;/Image&gt;&lt;/ThreeDShapeInfo&gt;"/>
</p:tagLst>
</file>

<file path=ppt/tags/tag9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2&quot;/&gt;&lt;lineCharCount val=&quot;18&quot;/&gt;&lt;lineCharCount val=&quot;15&quot;/&gt;&lt;/TableIndex&gt;&lt;/ShapeTextInfo&gt;"/>
  <p:tag name="HTML_SHAPEINFO" val="&lt;ThreeDShapeInfo&gt;&lt;uuid val=&quot;{54849BAD-119C-48E2-A4F7-7BE28CE9E673}&quot;/&gt;&lt;isInvalidForFieldText val=&quot;0&quot;/&gt;&lt;Image&gt;&lt;filename val=&quot;C:\Users\delroy\AppData\Local\Temp\CP23944848453Session\CPTrustFolder23944848453\PPTImport239443725000\data\asimages\{54849BAD-119C-48E2-A4F7-7BE28CE9E673}_13.png&quot;/&gt;&lt;left val=&quot;233&quot;/&gt;&lt;top val=&quot;100&quot;/&gt;&lt;width val=&quot;813&quot;/&gt;&lt;height val=&quot;126&quot;/&gt;&lt;hasText val=&quot;1&quot;/&gt;&lt;/Image&gt;&lt;/ThreeDShapeInfo&gt;"/>
</p:tagLst>
</file>

<file path=ppt/tags/tag9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4&quot;/&gt;&lt;lineCharCount val=&quot;2&quot;/&gt;&lt;lineCharCount val=&quot;36&quot;/&gt;&lt;lineCharCount val=&quot;16&quot;/&gt;&lt;lineCharCount val=&quot;1&quot;/&gt;&lt;/TableIndex&gt;&lt;/ShapeTextInfo&gt;"/>
  <p:tag name="HTML_SHAPEINFO" val="&lt;ThreeDShapeInfo&gt;&lt;uuid val=&quot;{3D24FC85-5A65-4DEB-AF4E-B0043FF4C875}&quot;/&gt;&lt;isInvalidForFieldText val=&quot;0&quot;/&gt;&lt;Image&gt;&lt;filename val=&quot;C:\Users\delroy\AppData\Local\Temp\CP23944848453Session\CPTrustFolder23944848453\PPTImport239443725000\data\asimages\{3D24FC85-5A65-4DEB-AF4E-B0043FF4C875}_13.png&quot;/&gt;&lt;left val=&quot;61&quot;/&gt;&lt;top val=&quot;275&quot;/&gt;&lt;width val=&quot;571&quot;/&gt;&lt;height val=&quot;130&quot;/&gt;&lt;hasText val=&quot;1&quot;/&gt;&lt;/Image&gt;&lt;/ThreeDShapeInfo&gt;"/>
</p:tagLst>
</file>

<file path=ppt/tags/tag9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5&quot;/&gt;&lt;lineCharCount val=&quot;53&quot;/&gt;&lt;lineCharCount val=&quot;2&quot;/&gt;&lt;lineCharCount val=&quot;34&quot;/&gt;&lt;lineCharCount val=&quot;15&quot;/&gt;&lt;lineCharCount val=&quot;1&quot;/&gt;&lt;/TableIndex&gt;&lt;/ShapeTextInfo&gt;"/>
  <p:tag name="HTML_SHAPEINFO" val="&lt;ThreeDShapeInfo&gt;&lt;uuid val=&quot;{596ACF6F-F321-4AB8-9AE4-E13DF0C57667}&quot;/&gt;&lt;isInvalidForFieldText val=&quot;0&quot;/&gt;&lt;Image&gt;&lt;filename val=&quot;C:\Users\delroy\AppData\Local\Temp\CP23944848453Session\CPTrustFolder23944848453\PPTImport239443725000\data\asimages\{596ACF6F-F321-4AB8-9AE4-E13DF0C57667}_13.png&quot;/&gt;&lt;left val=&quot;655&quot;/&gt;&lt;top val=&quot;275&quot;/&gt;&lt;width val=&quot;570&quot;/&gt;&lt;height val=&quot;130&quot;/&gt;&lt;hasText val=&quot;1&quot;/&gt;&lt;/Image&gt;&lt;/ThreeDShapeInfo&gt;"/>
</p:tagLst>
</file>

<file path=ppt/tags/tag9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RESENTER_SHAPETEXTINFO" val="&lt;ShapeTextInfo&gt;&lt;TableIndex row=&quot;-1&quot; col=&quot;-1&quot;&gt;&lt;linesCount val=&quot;0&quot;/&gt;&lt;/TableIndex&gt;&lt;/ShapeTextInfo&gt;"/>
</p:tagLst>
</file>

<file path=ppt/theme/theme1.xml><?xml version="1.0" encoding="utf-8"?>
<a:theme xmlns:a="http://schemas.openxmlformats.org/drawingml/2006/main" name="Parcel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Parcel</Template>
  <TotalTime>1035</TotalTime>
  <Words>1017</Words>
  <Application>Microsoft Office PowerPoint</Application>
  <PresentationFormat>Widescreen</PresentationFormat>
  <Paragraphs>193</Paragraphs>
  <Slides>19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3" baseType="lpstr">
      <vt:lpstr>Arial</vt:lpstr>
      <vt:lpstr>Consolas</vt:lpstr>
      <vt:lpstr>Gill Sans MT</vt:lpstr>
      <vt:lpstr>Parcel</vt:lpstr>
      <vt:lpstr>Overloading operator&lt;&lt; and operator&gt;&gt;</vt:lpstr>
      <vt:lpstr>Categorizing Operator elements</vt:lpstr>
      <vt:lpstr>Categorizing Operator elements</vt:lpstr>
      <vt:lpstr>Categorizing Operator elements</vt:lpstr>
      <vt:lpstr>Categorizing Operator elements</vt:lpstr>
      <vt:lpstr>Unchanging Function elements</vt:lpstr>
      <vt:lpstr>Unchanging Function elements</vt:lpstr>
      <vt:lpstr>Unchanging Function elements</vt:lpstr>
      <vt:lpstr>Unchanging Function elements</vt:lpstr>
      <vt:lpstr>Unchanging Function elements</vt:lpstr>
      <vt:lpstr>Befriending class name</vt:lpstr>
      <vt:lpstr>Befriending class name</vt:lpstr>
      <vt:lpstr>Programmer-chosen parameter names</vt:lpstr>
      <vt:lpstr>Function-Specific tasks</vt:lpstr>
      <vt:lpstr>Function-Specific tasks</vt:lpstr>
      <vt:lpstr>Simplified fraction class</vt:lpstr>
      <vt:lpstr>Inserter</vt:lpstr>
      <vt:lpstr>extractor</vt:lpstr>
      <vt:lpstr>mapping arguments to parameters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operator&lt;&lt; and operator&gt;&gt;</dc:title>
  <dc:creator>Delroy Brinkerhoff</dc:creator>
  <cp:lastModifiedBy>delroy</cp:lastModifiedBy>
  <cp:revision>24</cp:revision>
  <dcterms:created xsi:type="dcterms:W3CDTF">2016-07-13T22:03:45Z</dcterms:created>
  <dcterms:modified xsi:type="dcterms:W3CDTF">2024-08-12T12:31:43Z</dcterms:modified>
</cp:coreProperties>
</file>

<file path=docProps/thumbnail.jpeg>
</file>