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4" r:id="rId5"/>
    <p:sldId id="265" r:id="rId6"/>
    <p:sldId id="26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8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Casting And Member Variables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Locating  variables inside objects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E0838-C143-439E-BCD4-9B6C5D0F7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Upcasting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2B80A-FFC1-4AC4-8A4A-BB96747746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394015" cy="3101982"/>
          </a:xfrm>
        </p:spPr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void render(Shape* s) { ... }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Circle* c = new Circle;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Shape* s = c;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render(c);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8BC5C26-6CA7-481A-97CE-4A839CAEE65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38888" y="2882537"/>
            <a:ext cx="4270375" cy="261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614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C2A98-D914-4AF8-8958-D99D9915E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Locating by Offset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3A085FF3-4ED2-48E1-94D2-1C5051F548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91134"/>
              </p:ext>
            </p:extLst>
          </p:nvPr>
        </p:nvGraphicFramePr>
        <p:xfrm>
          <a:off x="2990850" y="2520200"/>
          <a:ext cx="621030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Drawing" r:id="rId3" imgW="6210360" imgH="3505320" progId="Presentations.Drawing.17">
                  <p:embed/>
                </p:oleObj>
              </mc:Choice>
              <mc:Fallback>
                <p:oleObj name="Drawing" r:id="rId3" imgW="6210360" imgH="3505320" progId="Presentations.Drawing.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90850" y="2520200"/>
                        <a:ext cx="6210300" cy="350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310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B50D8-B062-471D-8AB0-BBAC6FF39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Locating Member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1DC4F7-0A79-4649-B506-43D030C0A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343" y="2466104"/>
            <a:ext cx="7489314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046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9E8A7-F9C7-4BBC-AAB6-CD0120579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Inheritance And Member Variables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AAF324-0921-4FEF-9D2E-05D14D51E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677" y="2301586"/>
            <a:ext cx="9050645" cy="3492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FC2187-8135-4318-8DBE-EE2F77A5EA63}"/>
              </a:ext>
            </a:extLst>
          </p:cNvPr>
          <p:cNvSpPr txBox="1"/>
          <p:nvPr/>
        </p:nvSpPr>
        <p:spPr>
          <a:xfrm>
            <a:off x="3639374" y="5794086"/>
            <a:ext cx="491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Employee* ceo = new Employee(...);</a:t>
            </a:r>
          </a:p>
        </p:txBody>
      </p:sp>
    </p:spTree>
    <p:extLst>
      <p:ext uri="{BB962C8B-B14F-4D97-AF65-F5344CB8AC3E}">
        <p14:creationId xmlns:p14="http://schemas.microsoft.com/office/powerpoint/2010/main" val="3452897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8AB49-5E10-4ECF-B157-BE5A31C5C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Inheritance And Casting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AA9A3-09E3-41D1-804E-ED582D3C9E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2638044"/>
            <a:ext cx="5003322" cy="3101982"/>
          </a:xfrm>
        </p:spPr>
        <p:txBody>
          <a:bodyPr/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Person* ceo = new Employee(...);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Employee* temp = (Employee *)ceo;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D25919-C1C5-4DD8-9F5F-794760769C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740428" y="2638425"/>
            <a:ext cx="3467295" cy="310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236575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364</TotalTime>
  <Words>77</Words>
  <Application>Microsoft Office PowerPoint</Application>
  <PresentationFormat>Widescreen</PresentationFormat>
  <Paragraphs>15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Courier New</vt:lpstr>
      <vt:lpstr>Gill Sans MT</vt:lpstr>
      <vt:lpstr>Parcel</vt:lpstr>
      <vt:lpstr>Drawing</vt:lpstr>
      <vt:lpstr>Casting And Member Variables</vt:lpstr>
      <vt:lpstr>Typical Upcasting</vt:lpstr>
      <vt:lpstr>Locating by Offset</vt:lpstr>
      <vt:lpstr>Locating Member Data</vt:lpstr>
      <vt:lpstr>Inheritance And Member Variables</vt:lpstr>
      <vt:lpstr>Inheritance And Casting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22</cp:revision>
  <dcterms:created xsi:type="dcterms:W3CDTF">2016-07-13T22:03:45Z</dcterms:created>
  <dcterms:modified xsi:type="dcterms:W3CDTF">2018-01-04T19:17:14Z</dcterms:modified>
</cp:coreProperties>
</file>